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8E70372-1685-DA40-8DF9-E846ACC9976F}">
          <p14:sldIdLst>
            <p14:sldId id="256"/>
            <p14:sldId id="257"/>
            <p14:sldId id="258"/>
            <p14:sldId id="259"/>
            <p14:sldId id="265"/>
          </p14:sldIdLst>
        </p14:section>
        <p14:section name="Analysis" id="{7683FE1F-D8F5-0F4A-BADD-CFC4480A657C}">
          <p14:sldIdLst>
            <p14:sldId id="260"/>
            <p14:sldId id="266"/>
          </p14:sldIdLst>
        </p14:section>
        <p14:section name="Conclusion" id="{BF1A37BF-B65D-6946-9633-CF1D2350DA79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22"/>
    <p:restoredTop sz="94674"/>
  </p:normalViewPr>
  <p:slideViewPr>
    <p:cSldViewPr snapToGrid="0" snapToObjects="1">
      <p:cViewPr varScale="1">
        <p:scale>
          <a:sx n="94" d="100"/>
          <a:sy n="94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4E87A-D85F-3F4A-8118-7F3DD0FF70EB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97ABA-9144-2B45-9438-0CED61FC9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8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www.kaggle.com</a:t>
            </a:r>
            <a:r>
              <a:rPr lang="en-US" dirty="0"/>
              <a:t>/</a:t>
            </a:r>
            <a:r>
              <a:rPr lang="en-US" dirty="0" err="1"/>
              <a:t>seanlahman</a:t>
            </a:r>
            <a:r>
              <a:rPr lang="en-US" dirty="0"/>
              <a:t>/the-history-of-baseball</a:t>
            </a:r>
          </a:p>
          <a:p>
            <a:endParaRPr lang="en-US" dirty="0"/>
          </a:p>
          <a:p>
            <a:r>
              <a:rPr lang="en-US" dirty="0"/>
              <a:t>Sean Lahman – Sports research, Database journalism, data-mining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97ABA-9144-2B45-9438-0CED61FC9E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11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Record in each data 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97ABA-9144-2B45-9438-0CED61FC9E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5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FE5C9-AB45-A94E-AD9F-AE54E23DD1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How has Major League Baseball Changed Over the Years?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FD114-DB1D-4E4D-983C-F8DEB0F5B2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Analysis by Lance Wagner</a:t>
            </a:r>
          </a:p>
        </p:txBody>
      </p:sp>
    </p:spTree>
    <p:extLst>
      <p:ext uri="{BB962C8B-B14F-4D97-AF65-F5344CB8AC3E}">
        <p14:creationId xmlns:p14="http://schemas.microsoft.com/office/powerpoint/2010/main" val="150226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143A6-F991-6944-A2BE-7F37849A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focus?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00C7F-138B-8A45-9AC6-1E67DE37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Mainly looking at position, throwing/batting handedness, and offensive statistics</a:t>
            </a:r>
          </a:p>
          <a:p>
            <a:pPr lvl="1"/>
            <a:r>
              <a:rPr lang="en-US" dirty="0"/>
              <a:t>Will include other analysis as thoughts come up</a:t>
            </a:r>
          </a:p>
          <a:p>
            <a:pPr lvl="1"/>
            <a:r>
              <a:rPr lang="en-US" dirty="0"/>
              <a:t>Also open to ideas</a:t>
            </a:r>
          </a:p>
          <a:p>
            <a:r>
              <a:rPr lang="en-US" dirty="0"/>
              <a:t>Some Initial Analysis</a:t>
            </a:r>
          </a:p>
          <a:p>
            <a:pPr lvl="1"/>
            <a:r>
              <a:rPr lang="en-US" dirty="0"/>
              <a:t>How the throwing/batting handedness changed for positions over the year</a:t>
            </a:r>
          </a:p>
          <a:p>
            <a:pPr lvl="1"/>
            <a:r>
              <a:rPr lang="en-US" dirty="0"/>
              <a:t>The change from first basemen primarily used for fielding to batting</a:t>
            </a:r>
          </a:p>
          <a:p>
            <a:pPr lvl="1"/>
            <a:r>
              <a:rPr lang="en-US" dirty="0"/>
              <a:t>The lack of primary position shortstops compared to other positions</a:t>
            </a:r>
          </a:p>
          <a:p>
            <a:pPr lvl="1"/>
            <a:r>
              <a:rPr lang="en-US" dirty="0"/>
              <a:t>Finding the beginning of the Steroid Era and Three True Outcome Era</a:t>
            </a:r>
          </a:p>
        </p:txBody>
      </p:sp>
    </p:spTree>
    <p:extLst>
      <p:ext uri="{BB962C8B-B14F-4D97-AF65-F5344CB8AC3E}">
        <p14:creationId xmlns:p14="http://schemas.microsoft.com/office/powerpoint/2010/main" val="405127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F32F-80D0-E24B-8CE3-03E2D874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B2D0-D43D-A54B-BDF6-23C3E0937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History of Baseball</a:t>
            </a:r>
          </a:p>
          <a:p>
            <a:pPr lvl="1"/>
            <a:r>
              <a:rPr lang="en-US" dirty="0"/>
              <a:t>A complete history of Major League Baseball statistics from 1871 to 2018</a:t>
            </a:r>
          </a:p>
          <a:p>
            <a:pPr lvl="1"/>
            <a:r>
              <a:rPr lang="en-US" dirty="0"/>
              <a:t>Sean Lahman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www.seanlahman.com</a:t>
            </a:r>
            <a:r>
              <a:rPr lang="en-US" dirty="0"/>
              <a:t>/baseball-archive/statistics/</a:t>
            </a:r>
          </a:p>
          <a:p>
            <a:pPr lvl="1"/>
            <a:r>
              <a:rPr lang="en-US" dirty="0"/>
              <a:t>26 CSV files of varying size</a:t>
            </a:r>
          </a:p>
        </p:txBody>
      </p:sp>
    </p:spTree>
    <p:extLst>
      <p:ext uri="{BB962C8B-B14F-4D97-AF65-F5344CB8AC3E}">
        <p14:creationId xmlns:p14="http://schemas.microsoft.com/office/powerpoint/2010/main" val="277974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0F0C-46C4-544B-97A7-EDDD29504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needed for my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6891B-8702-794A-A3C2-5AAC9CE83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Batting Statistics</a:t>
            </a:r>
          </a:p>
          <a:p>
            <a:pPr lvl="1"/>
            <a:r>
              <a:rPr lang="en-US" dirty="0"/>
              <a:t>6.5 MB</a:t>
            </a:r>
          </a:p>
          <a:p>
            <a:pPr lvl="1"/>
            <a:r>
              <a:rPr lang="en-US" dirty="0"/>
              <a:t>105,826 Records and 22 Fields</a:t>
            </a:r>
          </a:p>
          <a:p>
            <a:r>
              <a:rPr lang="en-US" dirty="0"/>
              <a:t>Player Information</a:t>
            </a:r>
          </a:p>
          <a:p>
            <a:pPr lvl="1"/>
            <a:r>
              <a:rPr lang="en-US" dirty="0"/>
              <a:t>2.6 MB</a:t>
            </a:r>
          </a:p>
          <a:p>
            <a:pPr lvl="1"/>
            <a:r>
              <a:rPr lang="en-US" dirty="0"/>
              <a:t>19,618 Records and 24 Fields</a:t>
            </a:r>
          </a:p>
          <a:p>
            <a:r>
              <a:rPr lang="en-US" dirty="0"/>
              <a:t>Field Information</a:t>
            </a:r>
          </a:p>
          <a:p>
            <a:pPr lvl="1"/>
            <a:r>
              <a:rPr lang="en-US" dirty="0"/>
              <a:t>6.9MB</a:t>
            </a:r>
          </a:p>
          <a:p>
            <a:pPr lvl="1"/>
            <a:r>
              <a:rPr lang="en-US" dirty="0"/>
              <a:t>140,922 Records and 18 Fields</a:t>
            </a:r>
          </a:p>
        </p:txBody>
      </p:sp>
    </p:spTree>
    <p:extLst>
      <p:ext uri="{BB962C8B-B14F-4D97-AF65-F5344CB8AC3E}">
        <p14:creationId xmlns:p14="http://schemas.microsoft.com/office/powerpoint/2010/main" val="228302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3EE9F-F235-EF4C-BD35-89ECDDBB9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 At Raw Data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68A898-358A-9240-8E13-7B0C6172ED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1445" y="2127868"/>
            <a:ext cx="11038862" cy="80610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C6AF6A-929E-4245-A863-8CC1881F33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45" y="4265464"/>
            <a:ext cx="11013633" cy="9500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4870E21-56B2-E146-9B2D-BE1AFEB22B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445" y="3239105"/>
            <a:ext cx="11045588" cy="72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20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77F6-82BB-0A4A-8A64-6CF47209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Position Summary Statistics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49FA46-3097-564C-BD06-D48D30B95D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3409" y="1954792"/>
            <a:ext cx="9039613" cy="3777267"/>
          </a:xfrm>
        </p:spPr>
      </p:pic>
    </p:spTree>
    <p:extLst>
      <p:ext uri="{BB962C8B-B14F-4D97-AF65-F5344CB8AC3E}">
        <p14:creationId xmlns:p14="http://schemas.microsoft.com/office/powerpoint/2010/main" val="327866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40838-FA8A-9848-A430-70B39799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Batting Handedness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55EA27-503E-B04A-A15C-504F54ED54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11" y="1990230"/>
            <a:ext cx="10419210" cy="3891953"/>
          </a:xfrm>
        </p:spPr>
      </p:pic>
    </p:spTree>
    <p:extLst>
      <p:ext uri="{BB962C8B-B14F-4D97-AF65-F5344CB8AC3E}">
        <p14:creationId xmlns:p14="http://schemas.microsoft.com/office/powerpoint/2010/main" val="132746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BDFA3-79E8-E241-A92F-4A83C2D96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0837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193</TotalTime>
  <Words>204</Words>
  <Application>Microsoft Macintosh PowerPoint</Application>
  <PresentationFormat>Widescreen</PresentationFormat>
  <Paragraphs>37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Gallery</vt:lpstr>
      <vt:lpstr>How has Major League Baseball Changed Over the Years?</vt:lpstr>
      <vt:lpstr>What is the focus?</vt:lpstr>
      <vt:lpstr>Overview of the Data</vt:lpstr>
      <vt:lpstr>What I needed for my Analysis</vt:lpstr>
      <vt:lpstr>Look At Raw Data</vt:lpstr>
      <vt:lpstr>Position Summary Statistics</vt:lpstr>
      <vt:lpstr>Batting Handedness</vt:lpstr>
      <vt:lpstr>Questions?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country Produces the best overall hitters in Major League Baseball</dc:title>
  <dc:creator>Lance Wagner</dc:creator>
  <cp:lastModifiedBy>Lance Wagner</cp:lastModifiedBy>
  <cp:revision>18</cp:revision>
  <dcterms:created xsi:type="dcterms:W3CDTF">2018-12-02T23:08:59Z</dcterms:created>
  <dcterms:modified xsi:type="dcterms:W3CDTF">2019-03-14T01:19:09Z</dcterms:modified>
</cp:coreProperties>
</file>