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3/14/19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kaggle.com/nateduncan/2011current-ncaa-basketball-games/version/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Proposal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John </a:t>
            </a:r>
            <a:r>
              <a:rPr lang="en-US" dirty="0" err="1" smtClean="0"/>
              <a:t>Kaul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8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Overview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ontains </a:t>
            </a:r>
            <a:r>
              <a:rPr lang="en-US" dirty="0"/>
              <a:t>information on every NCAA basketball game, for every Division I </a:t>
            </a:r>
            <a:r>
              <a:rPr lang="en-US" dirty="0" smtClean="0"/>
              <a:t>school</a:t>
            </a:r>
            <a:r>
              <a:rPr lang="en-US" dirty="0"/>
              <a:t>,</a:t>
            </a:r>
            <a:r>
              <a:rPr lang="en-US" dirty="0" smtClean="0"/>
              <a:t> </a:t>
            </a:r>
            <a:r>
              <a:rPr lang="en-US" dirty="0"/>
              <a:t>since the 2010-2011 basketball season until the 2017-2018 season </a:t>
            </a:r>
            <a:endParaRPr lang="en-US" dirty="0" smtClean="0"/>
          </a:p>
          <a:p>
            <a:pPr lvl="1"/>
            <a:r>
              <a:rPr lang="en-US" dirty="0" smtClean="0"/>
              <a:t>Contains 40 columns</a:t>
            </a:r>
          </a:p>
          <a:p>
            <a:pPr lvl="1"/>
            <a:r>
              <a:rPr lang="en-US" dirty="0" smtClean="0"/>
              <a:t>Contains 90,969 rows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741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 A-O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026" y="2127497"/>
            <a:ext cx="10058400" cy="4635500"/>
          </a:xfrm>
        </p:spPr>
      </p:pic>
    </p:spTree>
    <p:extLst>
      <p:ext uri="{BB962C8B-B14F-4D97-AF65-F5344CB8AC3E}">
        <p14:creationId xmlns:p14="http://schemas.microsoft.com/office/powerpoint/2010/main" val="102944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Columns P-AD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20" y="2115622"/>
            <a:ext cx="10260280" cy="4635500"/>
          </a:xfrm>
        </p:spPr>
      </p:pic>
    </p:spTree>
    <p:extLst>
      <p:ext uri="{BB962C8B-B14F-4D97-AF65-F5344CB8AC3E}">
        <p14:creationId xmlns:p14="http://schemas.microsoft.com/office/powerpoint/2010/main" val="147558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Columns AE-AN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535" y="2139372"/>
            <a:ext cx="9179625" cy="4617688"/>
          </a:xfrm>
        </p:spPr>
      </p:pic>
    </p:spTree>
    <p:extLst>
      <p:ext uri="{BB962C8B-B14F-4D97-AF65-F5344CB8AC3E}">
        <p14:creationId xmlns:p14="http://schemas.microsoft.com/office/powerpoint/2010/main" val="201544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Analyze what schools have the best to worst winning percentage from the 2010/2011 season to the 2017/2018 season.</a:t>
            </a:r>
          </a:p>
          <a:p>
            <a:r>
              <a:rPr lang="en-US" dirty="0" smtClean="0"/>
              <a:t>Analyze if home field advantage is actually true.</a:t>
            </a:r>
          </a:p>
          <a:p>
            <a:r>
              <a:rPr lang="en-US" dirty="0" smtClean="0"/>
              <a:t>Analyze do teams who statically play better than the other team always win for the most part.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198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www.kaggle.com/nateduncan/2011current-ncaa-basketball-games/version/1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250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42</TotalTime>
  <Words>95</Words>
  <Application>Microsoft Macintosh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2</vt:lpstr>
      <vt:lpstr>Quotable</vt:lpstr>
      <vt:lpstr>Project Proposal</vt:lpstr>
      <vt:lpstr>Data Set</vt:lpstr>
      <vt:lpstr>Column A-O</vt:lpstr>
      <vt:lpstr>Columns P-AD</vt:lpstr>
      <vt:lpstr>Columns AE-AN </vt:lpstr>
      <vt:lpstr>Analysis Ideas</vt:lpstr>
      <vt:lpstr>Reference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Proposal</dc:title>
  <dc:creator>jk144230</dc:creator>
  <cp:lastModifiedBy>jk144230</cp:lastModifiedBy>
  <cp:revision>4</cp:revision>
  <dcterms:created xsi:type="dcterms:W3CDTF">2019-03-14T15:23:53Z</dcterms:created>
  <dcterms:modified xsi:type="dcterms:W3CDTF">2019-03-14T16:06:17Z</dcterms:modified>
</cp:coreProperties>
</file>