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D0E5E-8CBB-49C0-B739-AFB962F897AE}" type="doc">
      <dgm:prSet loTypeId="urn:microsoft.com/office/officeart/2018/5/layout/IconCircleLabelList" loCatId="icon" qsTypeId="urn:microsoft.com/office/officeart/2005/8/quickstyle/simple4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9A5FCF2-A4DA-49F0-B1F3-FCAD5403271B}">
      <dgm:prSet/>
      <dgm:spPr/>
      <dgm:t>
        <a:bodyPr/>
        <a:lstStyle/>
        <a:p>
          <a:pPr>
            <a:defRPr cap="all"/>
          </a:pPr>
          <a:r>
            <a:rPr lang="en-US" dirty="0"/>
            <a:t>Analyze trends in video game sales</a:t>
          </a:r>
        </a:p>
      </dgm:t>
    </dgm:pt>
    <dgm:pt modelId="{9A8C1239-A2FE-4B96-A877-5DEEE9D5DD36}" type="parTrans" cxnId="{DA3660EE-9ADA-4C7F-A69B-17D8EBD292BF}">
      <dgm:prSet/>
      <dgm:spPr/>
      <dgm:t>
        <a:bodyPr/>
        <a:lstStyle/>
        <a:p>
          <a:endParaRPr lang="en-US"/>
        </a:p>
      </dgm:t>
    </dgm:pt>
    <dgm:pt modelId="{20D49859-35BF-4071-BBE7-7197367E4797}" type="sibTrans" cxnId="{DA3660EE-9ADA-4C7F-A69B-17D8EBD292BF}">
      <dgm:prSet/>
      <dgm:spPr/>
      <dgm:t>
        <a:bodyPr/>
        <a:lstStyle/>
        <a:p>
          <a:endParaRPr lang="en-US"/>
        </a:p>
      </dgm:t>
    </dgm:pt>
    <dgm:pt modelId="{94BF869A-6306-4648-B671-E351590EEB54}">
      <dgm:prSet/>
      <dgm:spPr/>
      <dgm:t>
        <a:bodyPr/>
        <a:lstStyle/>
        <a:p>
          <a:pPr>
            <a:defRPr cap="all"/>
          </a:pPr>
          <a:r>
            <a:rPr lang="en-US"/>
            <a:t>Help potential game developers</a:t>
          </a:r>
        </a:p>
      </dgm:t>
    </dgm:pt>
    <dgm:pt modelId="{D6C6B139-383E-46A5-B17E-A2C51DC732C4}" type="parTrans" cxnId="{B2058B5A-5182-491B-A103-DBA746AEAD86}">
      <dgm:prSet/>
      <dgm:spPr/>
      <dgm:t>
        <a:bodyPr/>
        <a:lstStyle/>
        <a:p>
          <a:endParaRPr lang="en-US"/>
        </a:p>
      </dgm:t>
    </dgm:pt>
    <dgm:pt modelId="{90468C71-C98D-41EB-A550-83ECDCA2BBDC}" type="sibTrans" cxnId="{B2058B5A-5182-491B-A103-DBA746AEAD86}">
      <dgm:prSet/>
      <dgm:spPr/>
      <dgm:t>
        <a:bodyPr/>
        <a:lstStyle/>
        <a:p>
          <a:endParaRPr lang="en-US"/>
        </a:p>
      </dgm:t>
    </dgm:pt>
    <dgm:pt modelId="{3E86530D-D53D-40C2-8D81-5A19FDF544B9}" type="pres">
      <dgm:prSet presAssocID="{286D0E5E-8CBB-49C0-B739-AFB962F897AE}" presName="root" presStyleCnt="0">
        <dgm:presLayoutVars>
          <dgm:dir/>
          <dgm:resizeHandles val="exact"/>
        </dgm:presLayoutVars>
      </dgm:prSet>
      <dgm:spPr/>
    </dgm:pt>
    <dgm:pt modelId="{03166BC0-34F8-4513-8F8F-142EEFD810D7}" type="pres">
      <dgm:prSet presAssocID="{99A5FCF2-A4DA-49F0-B1F3-FCAD5403271B}" presName="compNode" presStyleCnt="0"/>
      <dgm:spPr/>
    </dgm:pt>
    <dgm:pt modelId="{776A92CC-831E-4877-8740-309CBF70E064}" type="pres">
      <dgm:prSet presAssocID="{99A5FCF2-A4DA-49F0-B1F3-FCAD5403271B}" presName="iconBgRect" presStyleLbl="bgShp" presStyleIdx="0" presStyleCnt="2"/>
      <dgm:spPr/>
    </dgm:pt>
    <dgm:pt modelId="{C173A10E-5E5B-470B-9D59-6349E57A50BD}" type="pres">
      <dgm:prSet presAssocID="{99A5FCF2-A4DA-49F0-B1F3-FCAD5403271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4C06AA45-0C27-4B8B-8159-421C09E52EAA}" type="pres">
      <dgm:prSet presAssocID="{99A5FCF2-A4DA-49F0-B1F3-FCAD5403271B}" presName="spaceRect" presStyleCnt="0"/>
      <dgm:spPr/>
    </dgm:pt>
    <dgm:pt modelId="{41C2F980-3A19-404F-B3C8-0B1969A8655D}" type="pres">
      <dgm:prSet presAssocID="{99A5FCF2-A4DA-49F0-B1F3-FCAD5403271B}" presName="textRect" presStyleLbl="revTx" presStyleIdx="0" presStyleCnt="2">
        <dgm:presLayoutVars>
          <dgm:chMax val="1"/>
          <dgm:chPref val="1"/>
        </dgm:presLayoutVars>
      </dgm:prSet>
      <dgm:spPr/>
    </dgm:pt>
    <dgm:pt modelId="{CBAB745D-A67E-45B5-B143-6B3FAD9C6BBA}" type="pres">
      <dgm:prSet presAssocID="{20D49859-35BF-4071-BBE7-7197367E4797}" presName="sibTrans" presStyleCnt="0"/>
      <dgm:spPr/>
    </dgm:pt>
    <dgm:pt modelId="{5F5C4193-88DA-4304-8A9C-2CCCD1313B43}" type="pres">
      <dgm:prSet presAssocID="{94BF869A-6306-4648-B671-E351590EEB54}" presName="compNode" presStyleCnt="0"/>
      <dgm:spPr/>
    </dgm:pt>
    <dgm:pt modelId="{A09EDD1E-3A8D-4849-A1E4-EBF55685145F}" type="pres">
      <dgm:prSet presAssocID="{94BF869A-6306-4648-B671-E351590EEB54}" presName="iconBgRect" presStyleLbl="bgShp" presStyleIdx="1" presStyleCnt="2"/>
      <dgm:spPr/>
    </dgm:pt>
    <dgm:pt modelId="{6837C168-64B0-4C76-833F-1DE727AD0631}" type="pres">
      <dgm:prSet presAssocID="{94BF869A-6306-4648-B671-E351590EEB5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me controller"/>
        </a:ext>
      </dgm:extLst>
    </dgm:pt>
    <dgm:pt modelId="{DF73A7FB-30C0-4E51-B066-EEE2E9C66D57}" type="pres">
      <dgm:prSet presAssocID="{94BF869A-6306-4648-B671-E351590EEB54}" presName="spaceRect" presStyleCnt="0"/>
      <dgm:spPr/>
    </dgm:pt>
    <dgm:pt modelId="{CA585F6A-3932-4C3D-8E9A-AF82BD1B3498}" type="pres">
      <dgm:prSet presAssocID="{94BF869A-6306-4648-B671-E351590EEB54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2058B5A-5182-491B-A103-DBA746AEAD86}" srcId="{286D0E5E-8CBB-49C0-B739-AFB962F897AE}" destId="{94BF869A-6306-4648-B671-E351590EEB54}" srcOrd="1" destOrd="0" parTransId="{D6C6B139-383E-46A5-B17E-A2C51DC732C4}" sibTransId="{90468C71-C98D-41EB-A550-83ECDCA2BBDC}"/>
    <dgm:cxn modelId="{C006C884-E9E0-4715-9DC9-09B157B595EA}" type="presOf" srcId="{94BF869A-6306-4648-B671-E351590EEB54}" destId="{CA585F6A-3932-4C3D-8E9A-AF82BD1B3498}" srcOrd="0" destOrd="0" presId="urn:microsoft.com/office/officeart/2018/5/layout/IconCircleLabelList"/>
    <dgm:cxn modelId="{EB438ED8-6303-4083-A1E9-C02526CCCF67}" type="presOf" srcId="{99A5FCF2-A4DA-49F0-B1F3-FCAD5403271B}" destId="{41C2F980-3A19-404F-B3C8-0B1969A8655D}" srcOrd="0" destOrd="0" presId="urn:microsoft.com/office/officeart/2018/5/layout/IconCircleLabelList"/>
    <dgm:cxn modelId="{7807F6D9-E03E-4E40-8F04-55E7A4E6D667}" type="presOf" srcId="{286D0E5E-8CBB-49C0-B739-AFB962F897AE}" destId="{3E86530D-D53D-40C2-8D81-5A19FDF544B9}" srcOrd="0" destOrd="0" presId="urn:microsoft.com/office/officeart/2018/5/layout/IconCircleLabelList"/>
    <dgm:cxn modelId="{DA3660EE-9ADA-4C7F-A69B-17D8EBD292BF}" srcId="{286D0E5E-8CBB-49C0-B739-AFB962F897AE}" destId="{99A5FCF2-A4DA-49F0-B1F3-FCAD5403271B}" srcOrd="0" destOrd="0" parTransId="{9A8C1239-A2FE-4B96-A877-5DEEE9D5DD36}" sibTransId="{20D49859-35BF-4071-BBE7-7197367E4797}"/>
    <dgm:cxn modelId="{25D9AD37-8073-4D53-AD1E-D5C103D0F0B7}" type="presParOf" srcId="{3E86530D-D53D-40C2-8D81-5A19FDF544B9}" destId="{03166BC0-34F8-4513-8F8F-142EEFD810D7}" srcOrd="0" destOrd="0" presId="urn:microsoft.com/office/officeart/2018/5/layout/IconCircleLabelList"/>
    <dgm:cxn modelId="{EC5D869A-AF25-462B-BAAA-4A8AE0CA7BB4}" type="presParOf" srcId="{03166BC0-34F8-4513-8F8F-142EEFD810D7}" destId="{776A92CC-831E-4877-8740-309CBF70E064}" srcOrd="0" destOrd="0" presId="urn:microsoft.com/office/officeart/2018/5/layout/IconCircleLabelList"/>
    <dgm:cxn modelId="{9CC0A8BF-B8AC-4B6D-903A-5EA701EE9A7C}" type="presParOf" srcId="{03166BC0-34F8-4513-8F8F-142EEFD810D7}" destId="{C173A10E-5E5B-470B-9D59-6349E57A50BD}" srcOrd="1" destOrd="0" presId="urn:microsoft.com/office/officeart/2018/5/layout/IconCircleLabelList"/>
    <dgm:cxn modelId="{8228EBB4-AA7A-42A3-B1F8-FD3237E6F2C8}" type="presParOf" srcId="{03166BC0-34F8-4513-8F8F-142EEFD810D7}" destId="{4C06AA45-0C27-4B8B-8159-421C09E52EAA}" srcOrd="2" destOrd="0" presId="urn:microsoft.com/office/officeart/2018/5/layout/IconCircleLabelList"/>
    <dgm:cxn modelId="{1244520D-0488-48F3-82AE-8A3B054E860E}" type="presParOf" srcId="{03166BC0-34F8-4513-8F8F-142EEFD810D7}" destId="{41C2F980-3A19-404F-B3C8-0B1969A8655D}" srcOrd="3" destOrd="0" presId="urn:microsoft.com/office/officeart/2018/5/layout/IconCircleLabelList"/>
    <dgm:cxn modelId="{160EF936-DB48-4198-8EDD-5C268C22D07E}" type="presParOf" srcId="{3E86530D-D53D-40C2-8D81-5A19FDF544B9}" destId="{CBAB745D-A67E-45B5-B143-6B3FAD9C6BBA}" srcOrd="1" destOrd="0" presId="urn:microsoft.com/office/officeart/2018/5/layout/IconCircleLabelList"/>
    <dgm:cxn modelId="{C756E528-3115-4830-B2FA-9AD4A3840CF1}" type="presParOf" srcId="{3E86530D-D53D-40C2-8D81-5A19FDF544B9}" destId="{5F5C4193-88DA-4304-8A9C-2CCCD1313B43}" srcOrd="2" destOrd="0" presId="urn:microsoft.com/office/officeart/2018/5/layout/IconCircleLabelList"/>
    <dgm:cxn modelId="{E5F81E74-8FE2-4B1E-B00C-1C00E35B0A2A}" type="presParOf" srcId="{5F5C4193-88DA-4304-8A9C-2CCCD1313B43}" destId="{A09EDD1E-3A8D-4849-A1E4-EBF55685145F}" srcOrd="0" destOrd="0" presId="urn:microsoft.com/office/officeart/2018/5/layout/IconCircleLabelList"/>
    <dgm:cxn modelId="{5D887B21-101D-4969-8EEB-4B3D856DF712}" type="presParOf" srcId="{5F5C4193-88DA-4304-8A9C-2CCCD1313B43}" destId="{6837C168-64B0-4C76-833F-1DE727AD0631}" srcOrd="1" destOrd="0" presId="urn:microsoft.com/office/officeart/2018/5/layout/IconCircleLabelList"/>
    <dgm:cxn modelId="{13186C95-1278-4440-AE71-F21DD5311F3C}" type="presParOf" srcId="{5F5C4193-88DA-4304-8A9C-2CCCD1313B43}" destId="{DF73A7FB-30C0-4E51-B066-EEE2E9C66D57}" srcOrd="2" destOrd="0" presId="urn:microsoft.com/office/officeart/2018/5/layout/IconCircleLabelList"/>
    <dgm:cxn modelId="{4B845C2F-D42D-4452-BF2A-BBA42A7C933A}" type="presParOf" srcId="{5F5C4193-88DA-4304-8A9C-2CCCD1313B43}" destId="{CA585F6A-3932-4C3D-8E9A-AF82BD1B349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A92CC-831E-4877-8740-309CBF70E064}">
      <dsp:nvSpPr>
        <dsp:cNvPr id="0" name=""/>
        <dsp:cNvSpPr/>
      </dsp:nvSpPr>
      <dsp:spPr>
        <a:xfrm>
          <a:off x="2520237" y="20987"/>
          <a:ext cx="1784250" cy="17842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73A10E-5E5B-470B-9D59-6349E57A50BD}">
      <dsp:nvSpPr>
        <dsp:cNvPr id="0" name=""/>
        <dsp:cNvSpPr/>
      </dsp:nvSpPr>
      <dsp:spPr>
        <a:xfrm>
          <a:off x="2900487" y="401237"/>
          <a:ext cx="1023750" cy="1023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C2F980-3A19-404F-B3C8-0B1969A8655D}">
      <dsp:nvSpPr>
        <dsp:cNvPr id="0" name=""/>
        <dsp:cNvSpPr/>
      </dsp:nvSpPr>
      <dsp:spPr>
        <a:xfrm>
          <a:off x="1949862" y="2360987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Analyze trends in video game sales</a:t>
          </a:r>
        </a:p>
      </dsp:txBody>
      <dsp:txXfrm>
        <a:off x="1949862" y="2360987"/>
        <a:ext cx="2925000" cy="720000"/>
      </dsp:txXfrm>
    </dsp:sp>
    <dsp:sp modelId="{A09EDD1E-3A8D-4849-A1E4-EBF55685145F}">
      <dsp:nvSpPr>
        <dsp:cNvPr id="0" name=""/>
        <dsp:cNvSpPr/>
      </dsp:nvSpPr>
      <dsp:spPr>
        <a:xfrm>
          <a:off x="5957112" y="20987"/>
          <a:ext cx="1784250" cy="17842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37C168-64B0-4C76-833F-1DE727AD0631}">
      <dsp:nvSpPr>
        <dsp:cNvPr id="0" name=""/>
        <dsp:cNvSpPr/>
      </dsp:nvSpPr>
      <dsp:spPr>
        <a:xfrm>
          <a:off x="6337362" y="401237"/>
          <a:ext cx="1023750" cy="1023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585F6A-3932-4C3D-8E9A-AF82BD1B3498}">
      <dsp:nvSpPr>
        <dsp:cNvPr id="0" name=""/>
        <dsp:cNvSpPr/>
      </dsp:nvSpPr>
      <dsp:spPr>
        <a:xfrm>
          <a:off x="5386737" y="2360987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Help potential game developers</a:t>
          </a:r>
        </a:p>
      </dsp:txBody>
      <dsp:txXfrm>
        <a:off x="5386737" y="2360987"/>
        <a:ext cx="2925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84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8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3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09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305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2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77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6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42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4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266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2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ggle.com/gregorut/videogamesal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CE874-9F45-4D05-A7AE-B6487FE27A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DSCI 201 Project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E5995-76FA-4260-BEC3-F2DEE00520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Anthony Wagner</a:t>
            </a:r>
          </a:p>
          <a:p>
            <a:r>
              <a:rPr lang="en-US" dirty="0"/>
              <a:t>Spring 2019</a:t>
            </a:r>
          </a:p>
        </p:txBody>
      </p:sp>
    </p:spTree>
    <p:extLst>
      <p:ext uri="{BB962C8B-B14F-4D97-AF65-F5344CB8AC3E}">
        <p14:creationId xmlns:p14="http://schemas.microsoft.com/office/powerpoint/2010/main" val="402826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5F230-D170-457E-9924-95CEE2CD0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Main idea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A921CF-C1DC-44AE-A2B4-6EA68131F4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3483575"/>
              </p:ext>
            </p:extLst>
          </p:nvPr>
        </p:nvGraphicFramePr>
        <p:xfrm>
          <a:off x="965201" y="2638425"/>
          <a:ext cx="1026160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771009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AD76E6-7300-4F9D-8D66-7FAC1F738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/>
              <a:t>Data Set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2ECB751-422E-489E-9F14-A64EF5895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500" u="sng" dirty="0">
                <a:solidFill>
                  <a:srgbClr val="404040"/>
                </a:solidFill>
                <a:hlinkClick r:id="rId2"/>
              </a:rPr>
              <a:t>https://www.kaggle.com/gregorut/videogamesales</a:t>
            </a:r>
            <a:endParaRPr lang="en-US" sz="1500" u="sng" dirty="0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Contains 16,600 rows</a:t>
            </a:r>
          </a:p>
          <a:p>
            <a:pPr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11 fields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Numerical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Rank, </a:t>
            </a:r>
            <a:r>
              <a:rPr lang="en-US" sz="1500" dirty="0" err="1">
                <a:solidFill>
                  <a:srgbClr val="404040"/>
                </a:solidFill>
              </a:rPr>
              <a:t>NA_Sales</a:t>
            </a:r>
            <a:r>
              <a:rPr lang="en-US" sz="1500" dirty="0">
                <a:solidFill>
                  <a:srgbClr val="404040"/>
                </a:solidFill>
              </a:rPr>
              <a:t>, </a:t>
            </a:r>
            <a:r>
              <a:rPr lang="en-US" sz="1500" dirty="0" err="1">
                <a:solidFill>
                  <a:srgbClr val="404040"/>
                </a:solidFill>
              </a:rPr>
              <a:t>EU_Sales</a:t>
            </a:r>
            <a:r>
              <a:rPr lang="en-US" sz="1500" dirty="0">
                <a:solidFill>
                  <a:srgbClr val="404040"/>
                </a:solidFill>
              </a:rPr>
              <a:t>, </a:t>
            </a:r>
            <a:r>
              <a:rPr lang="en-US" sz="1500" dirty="0" err="1">
                <a:solidFill>
                  <a:srgbClr val="404040"/>
                </a:solidFill>
              </a:rPr>
              <a:t>JP_Sales</a:t>
            </a:r>
            <a:r>
              <a:rPr lang="en-US" sz="1500" dirty="0">
                <a:solidFill>
                  <a:srgbClr val="404040"/>
                </a:solidFill>
              </a:rPr>
              <a:t>, </a:t>
            </a:r>
            <a:r>
              <a:rPr lang="en-US" sz="1500" dirty="0" err="1">
                <a:solidFill>
                  <a:srgbClr val="404040"/>
                </a:solidFill>
              </a:rPr>
              <a:t>Other_Sales</a:t>
            </a:r>
            <a:r>
              <a:rPr lang="en-US" sz="1500" dirty="0">
                <a:solidFill>
                  <a:srgbClr val="404040"/>
                </a:solidFill>
              </a:rPr>
              <a:t>, </a:t>
            </a:r>
            <a:r>
              <a:rPr lang="en-US" sz="1500" dirty="0" err="1">
                <a:solidFill>
                  <a:srgbClr val="404040"/>
                </a:solidFill>
              </a:rPr>
              <a:t>Global_Sales</a:t>
            </a:r>
            <a:endParaRPr lang="en-US" sz="1500" dirty="0">
              <a:solidFill>
                <a:srgbClr val="40404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Text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Name, Platform, Genre, Publisher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Time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rgbClr val="404040"/>
                </a:solidFill>
              </a:rPr>
              <a:t>Year</a:t>
            </a:r>
          </a:p>
        </p:txBody>
      </p:sp>
    </p:spTree>
    <p:extLst>
      <p:ext uri="{BB962C8B-B14F-4D97-AF65-F5344CB8AC3E}">
        <p14:creationId xmlns:p14="http://schemas.microsoft.com/office/powerpoint/2010/main" val="282224241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AAF6E-6EB7-4F6D-B9DC-45E8F5FB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/>
              <a:t>Sales Fields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26EEF-8488-4135-BED5-D37DE1C04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Contain values representing sales in millions of dollars for US, Europe, Japan, and elsewhere, respectively</a:t>
            </a:r>
          </a:p>
          <a:p>
            <a:r>
              <a:rPr lang="en-US">
                <a:solidFill>
                  <a:srgbClr val="404040"/>
                </a:solidFill>
              </a:rPr>
              <a:t>Determine Rank</a:t>
            </a:r>
          </a:p>
          <a:p>
            <a:r>
              <a:rPr lang="en-US">
                <a:solidFill>
                  <a:srgbClr val="404040"/>
                </a:solidFill>
              </a:rPr>
              <a:t>Plan on averaging them based upon Platform, Genre, and Publisher</a:t>
            </a:r>
          </a:p>
        </p:txBody>
      </p:sp>
    </p:spTree>
    <p:extLst>
      <p:ext uri="{BB962C8B-B14F-4D97-AF65-F5344CB8AC3E}">
        <p14:creationId xmlns:p14="http://schemas.microsoft.com/office/powerpoint/2010/main" val="9333162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109EA1-6FD2-4566-B39F-16ABB5F5B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Publisher/Genre/Platform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D4829-7A6A-4B28-A1BE-D3502E009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Text describing who made, what kind, and what each game was made for</a:t>
            </a:r>
          </a:p>
          <a:p>
            <a:r>
              <a:rPr lang="en-US">
                <a:solidFill>
                  <a:srgbClr val="404040"/>
                </a:solidFill>
              </a:rPr>
              <a:t>Extract unique values, make tables</a:t>
            </a:r>
          </a:p>
          <a:p>
            <a:r>
              <a:rPr lang="en-US">
                <a:solidFill>
                  <a:srgbClr val="404040"/>
                </a:solidFill>
              </a:rPr>
              <a:t>Compare each to see which publishers, genres, and platforms most successful</a:t>
            </a:r>
          </a:p>
          <a:p>
            <a:r>
              <a:rPr lang="en-US">
                <a:solidFill>
                  <a:srgbClr val="404040"/>
                </a:solidFill>
              </a:rPr>
              <a:t>User lookup</a:t>
            </a:r>
          </a:p>
        </p:txBody>
      </p:sp>
    </p:spTree>
    <p:extLst>
      <p:ext uri="{BB962C8B-B14F-4D97-AF65-F5344CB8AC3E}">
        <p14:creationId xmlns:p14="http://schemas.microsoft.com/office/powerpoint/2010/main" val="267355490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E0E14-3799-44C1-906E-F13A09A1C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8971B-E20E-4577-AB7B-5F77D32EA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Year game was published</a:t>
            </a:r>
          </a:p>
          <a:p>
            <a:r>
              <a:rPr lang="en-US">
                <a:solidFill>
                  <a:srgbClr val="404040"/>
                </a:solidFill>
              </a:rPr>
              <a:t>Track video game sales over time</a:t>
            </a:r>
          </a:p>
          <a:p>
            <a:r>
              <a:rPr lang="en-US">
                <a:solidFill>
                  <a:srgbClr val="404040"/>
                </a:solidFill>
              </a:rPr>
              <a:t>Histogram showing average sales in certain areas in certain time periods</a:t>
            </a:r>
          </a:p>
          <a:p>
            <a:r>
              <a:rPr lang="en-US">
                <a:solidFill>
                  <a:srgbClr val="404040"/>
                </a:solidFill>
              </a:rPr>
              <a:t>Rank games that came out in a specific year</a:t>
            </a:r>
          </a:p>
        </p:txBody>
      </p:sp>
    </p:spTree>
    <p:extLst>
      <p:ext uri="{BB962C8B-B14F-4D97-AF65-F5344CB8AC3E}">
        <p14:creationId xmlns:p14="http://schemas.microsoft.com/office/powerpoint/2010/main" val="264820368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177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DSCI 201 Project Proposal</vt:lpstr>
      <vt:lpstr>Main idea</vt:lpstr>
      <vt:lpstr>Data Set</vt:lpstr>
      <vt:lpstr>Sales Fields</vt:lpstr>
      <vt:lpstr>Publisher/Genre/Platform</vt:lpstr>
      <vt:lpstr>Year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DSCI 201 Project Proposal</dc:title>
  <dc:creator>Wagner, Anthony</dc:creator>
  <cp:lastModifiedBy>Wagner, Anthony</cp:lastModifiedBy>
  <cp:revision>2</cp:revision>
  <dcterms:created xsi:type="dcterms:W3CDTF">2019-03-14T04:08:49Z</dcterms:created>
  <dcterms:modified xsi:type="dcterms:W3CDTF">2019-03-14T04:14:34Z</dcterms:modified>
</cp:coreProperties>
</file>