
<file path=[Content_Types].xml><?xml version="1.0" encoding="utf-8"?>
<Types xmlns="http://schemas.openxmlformats.org/package/2006/content-types"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8" r:id="rId2"/>
    <p:sldId id="259" r:id="rId3"/>
    <p:sldId id="260" r:id="rId4"/>
    <p:sldId id="273" r:id="rId5"/>
    <p:sldId id="261" r:id="rId6"/>
    <p:sldId id="262" r:id="rId7"/>
    <p:sldId id="263" r:id="rId8"/>
    <p:sldId id="268" r:id="rId9"/>
    <p:sldId id="269" r:id="rId10"/>
    <p:sldId id="270" r:id="rId11"/>
    <p:sldId id="271" r:id="rId12"/>
    <p:sldId id="272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3132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1484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5851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3983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2098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6568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42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731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658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4223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12/9/2019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79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1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underground.com/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DE916-C315-41F4-AEBF-1E6E7A1B36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Boston, MA’s Climate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B4880-1525-4353-9830-48E8349A58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By: Denare Whyatt</a:t>
            </a:r>
          </a:p>
          <a:p>
            <a:r>
              <a:rPr lang="en-US" dirty="0"/>
              <a:t>DSCI101</a:t>
            </a:r>
          </a:p>
        </p:txBody>
      </p:sp>
    </p:spTree>
    <p:extLst>
      <p:ext uri="{BB962C8B-B14F-4D97-AF65-F5344CB8AC3E}">
        <p14:creationId xmlns:p14="http://schemas.microsoft.com/office/powerpoint/2010/main" val="9906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87AB319-64C0-4E2D-B1CD-0A970301B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C4A892D-088E-4414-965D-1F8C4212F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878914-E9A5-4089-B12A-FCCB92C7B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714251"/>
            <a:ext cx="10923638" cy="112519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FFFFFF"/>
                </a:solidFill>
              </a:rPr>
              <a:t>Average Temperature Yearly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72BC85F-BF83-4D6D-A1BC-8EE5822F0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61664072-3F60-4498-8ECC-F2398DEDA5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2163"/>
            <a:ext cx="4026688" cy="4495660"/>
          </a:xfr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B2637FA-31E9-416B-AB40-4C93958C0F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688" y="-1"/>
            <a:ext cx="8165312" cy="448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4255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878914-E9A5-4089-B12A-FCCB92C7B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83" y="1059737"/>
            <a:ext cx="10040233" cy="122813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Average Humidity Yearly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317EF2C1-8764-4CB2-BC78-2226F1A1DB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633150"/>
            <a:ext cx="11887200" cy="4224850"/>
          </a:xfr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688F0D6-35A9-4B45-9FE2-903E08ED073D}"/>
              </a:ext>
            </a:extLst>
          </p:cNvPr>
          <p:cNvSpPr/>
          <p:nvPr/>
        </p:nvSpPr>
        <p:spPr>
          <a:xfrm>
            <a:off x="11396132" y="6214532"/>
            <a:ext cx="643468" cy="3069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36BFE1-8149-4602-81A6-4542BB3D4A91}"/>
              </a:ext>
            </a:extLst>
          </p:cNvPr>
          <p:cNvSpPr/>
          <p:nvPr/>
        </p:nvSpPr>
        <p:spPr>
          <a:xfrm>
            <a:off x="11396132" y="3314700"/>
            <a:ext cx="643468" cy="3238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2977BEB1-89B0-47F2-B562-59AAAD32C860}"/>
              </a:ext>
            </a:extLst>
          </p:cNvPr>
          <p:cNvSpPr/>
          <p:nvPr/>
        </p:nvSpPr>
        <p:spPr>
          <a:xfrm rot="12817082">
            <a:off x="10963716" y="3665932"/>
            <a:ext cx="304800" cy="68155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470783AF-B6D9-4205-94A2-03D055540E12}"/>
              </a:ext>
            </a:extLst>
          </p:cNvPr>
          <p:cNvSpPr/>
          <p:nvPr/>
        </p:nvSpPr>
        <p:spPr>
          <a:xfrm rot="19325069">
            <a:off x="11037608" y="5537233"/>
            <a:ext cx="304800" cy="68155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121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3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87AB319-64C0-4E2D-B1CD-0A970301B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C4A892D-088E-4414-965D-1F8C4212F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878914-E9A5-4089-B12A-FCCB92C7B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714251"/>
            <a:ext cx="10923638" cy="112519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FFFFFF"/>
                </a:solidFill>
              </a:rPr>
              <a:t>Average Humidity Yearly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72BC85F-BF83-4D6D-A1BC-8EE5822F0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782D784-021C-468D-9523-1FDFA3046F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4000500" cy="4551178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D188510-46E5-414D-BDF6-8649FD9B5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0" y="0"/>
            <a:ext cx="8191501" cy="458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465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C263B0-D3AF-4713-8986-D2AFCE28F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Conclusions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DCFEE5-849B-469D-9D1A-F7E11D0DE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080" y="0"/>
            <a:ext cx="8132920" cy="6858000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Data shows that there was a .57 increase to the temperature from 2008 to 2017 and increase of 3.37 to the humidity of the same span.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Data on the ocean’s sea level remained the same even through the fluctuation over the years after the span of 9 years.</a:t>
            </a:r>
          </a:p>
        </p:txBody>
      </p:sp>
    </p:spTree>
    <p:extLst>
      <p:ext uri="{BB962C8B-B14F-4D97-AF65-F5344CB8AC3E}">
        <p14:creationId xmlns:p14="http://schemas.microsoft.com/office/powerpoint/2010/main" val="28438777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506B743-26BA-4AC7-A0A3-72B4B7BB0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Future 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E6C857-7951-41BE-83A2-99A20BC3C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080" y="0"/>
            <a:ext cx="8132920" cy="6858000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In the future I would like to go before 2008 and possibly the 1990’s to find more data that could draw a definitive conclusion on the changes global warming has had on Boston.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Information before 1992 United Nations Framework Convention on Climate Change (UNFCCC) treaty could provide even more information on </a:t>
            </a:r>
            <a:r>
              <a:rPr lang="en-US" sz="3600"/>
              <a:t>the trends before 2008.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3916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E24A02E-5FD2-428E-A1E4-FDF96B0B6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808B93E-0C39-407B-943D-71F2BAFB4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8E14490-EE44-4EA2-B851-865C65ED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3" y="770466"/>
            <a:ext cx="9292209" cy="412326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9600">
                <a:solidFill>
                  <a:schemeClr val="accent1">
                    <a:lumMod val="75000"/>
                  </a:schemeClr>
                </a:solidFill>
              </a:rPr>
              <a:t>Questions?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C7E1896-2992-48D4-85AC-95AB8AB14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15466"/>
            <a:ext cx="12192000" cy="16425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034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ED016-2146-485F-AA58-E01EE9BA6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3818C-8740-441D-B03C-1AB6209A7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2712" y="215900"/>
            <a:ext cx="7419387" cy="6489700"/>
          </a:xfrm>
        </p:spPr>
        <p:txBody>
          <a:bodyPr anchor="ctr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My Project was to analyze the weather reports of Boston, MA to determine if there were noticeable changes in the temperatures due to climate change.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My goals were to prove: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sz="3200" dirty="0"/>
              <a:t>The temperature steadily increased to represent global warming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sz="3200" dirty="0"/>
              <a:t>The increase of ocean levels due to lack of ice from the poles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sz="3200" dirty="0"/>
              <a:t>The increase of humidity due to increased temperatures</a:t>
            </a:r>
          </a:p>
        </p:txBody>
      </p:sp>
    </p:spTree>
    <p:extLst>
      <p:ext uri="{BB962C8B-B14F-4D97-AF65-F5344CB8AC3E}">
        <p14:creationId xmlns:p14="http://schemas.microsoft.com/office/powerpoint/2010/main" val="33770974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BE91F87-C624-405B-A35F-F741BEA48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/>
              <a:t>Data Overview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0B3DE03-6DFB-40EE-8876-12A297D84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3700" y="266700"/>
            <a:ext cx="7759700" cy="62356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Data set was found on Kaggle.com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Contained in the CSV file:</a:t>
            </a:r>
          </a:p>
          <a:p>
            <a:pPr marL="804672" lvl="2" indent="-342900">
              <a:buFont typeface="Arial" panose="020B0604020202020204" pitchFamily="34" charset="0"/>
              <a:buChar char="•"/>
            </a:pPr>
            <a:r>
              <a:rPr lang="en-US" sz="3200" dirty="0"/>
              <a:t>3,749 entries</a:t>
            </a:r>
          </a:p>
          <a:p>
            <a:pPr marL="804672" lvl="2" indent="-342900">
              <a:buFont typeface="Arial" panose="020B0604020202020204" pitchFamily="34" charset="0"/>
              <a:buChar char="•"/>
            </a:pPr>
            <a:r>
              <a:rPr lang="en-US" sz="3200" dirty="0"/>
              <a:t>27 Original fields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Only 14 of the fields were used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Size of 299 KB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All data was found at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www.wunderground.com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using the Boston airport as a location to determine information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Information recorded is based on DD/MM/YYYY</a:t>
            </a:r>
          </a:p>
          <a:p>
            <a:pPr>
              <a:lnSpc>
                <a:spcPct val="85000"/>
              </a:lnSpc>
              <a:buFont typeface="Arial" pitchFamily="34" charset="0"/>
              <a:buChar char=" "/>
            </a:pP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0885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BE91F87-C624-405B-A35F-F741BEA48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/>
              <a:t>Data Dictionary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0B3DE03-6DFB-40EE-8876-12A297D84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59080" y="241300"/>
            <a:ext cx="3854313" cy="66167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Year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Month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Day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High Temp (F)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Avg Temp (F)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Low Temp (F)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Dew Point 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High Dew Point (F)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Avg Dew Point (F)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Low Dew Point (F)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Humidity 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High Humidity (%)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Avg Humidity (%)</a:t>
            </a:r>
          </a:p>
          <a:p>
            <a:pPr marL="342900" indent="-3429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Low Humidity (%)</a:t>
            </a:r>
          </a:p>
          <a:p>
            <a:pPr>
              <a:lnSpc>
                <a:spcPct val="85000"/>
              </a:lnSpc>
              <a:buFont typeface="Arial" pitchFamily="34" charset="0"/>
              <a:buChar char=" 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BCD2E6-2D20-490D-8C5A-0882D8419F3B}"/>
              </a:ext>
            </a:extLst>
          </p:cNvPr>
          <p:cNvSpPr txBox="1"/>
          <p:nvPr/>
        </p:nvSpPr>
        <p:spPr>
          <a:xfrm>
            <a:off x="8201338" y="152400"/>
            <a:ext cx="3505200" cy="645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Sea level pressure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High Sea Level Press (in)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Avg Sea Level Press (in)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Low Sea Level Press (in)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High Visibility (mi)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Avg Visibility (mi)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Low Visibility (mi)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High Wind (mph)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Avg Wind (mph)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High Wind Gust (mph)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Snowfall (in)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Precipitation (in)</a:t>
            </a:r>
          </a:p>
          <a:p>
            <a:pPr marL="342900" indent="-342900" defTabSz="9144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Events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6075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D005004-DE82-4B0F-BE19-55E85AC84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Problems with Data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0585B3-82D7-4515-A621-D02940EF6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0" y="203200"/>
            <a:ext cx="7759700" cy="6654800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The data set contained no problems (Blank Spaces, unfilled data,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The year 2018 was left incomplete and had to be excluded from results due to the potential of skewing data</a:t>
            </a:r>
          </a:p>
        </p:txBody>
      </p:sp>
    </p:spTree>
    <p:extLst>
      <p:ext uri="{BB962C8B-B14F-4D97-AF65-F5344CB8AC3E}">
        <p14:creationId xmlns:p14="http://schemas.microsoft.com/office/powerpoint/2010/main" val="10077290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DBDB1-C8D3-46E8-86A2-71417964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Data Analysis Technique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54BE81-C4B7-404F-B689-B5458BB61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4389" y="936711"/>
            <a:ext cx="6815992" cy="4984578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I used pivot charts and tables to represent my data based on the yearly averages for each analysis.</a:t>
            </a:r>
          </a:p>
        </p:txBody>
      </p:sp>
    </p:spTree>
    <p:extLst>
      <p:ext uri="{BB962C8B-B14F-4D97-AF65-F5344CB8AC3E}">
        <p14:creationId xmlns:p14="http://schemas.microsoft.com/office/powerpoint/2010/main" val="42762110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878914-E9A5-4089-B12A-FCCB92C7B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83" y="1059737"/>
            <a:ext cx="10040233" cy="122813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Average Sea Level Pressure Yearly</a:t>
            </a:r>
          </a:p>
        </p:txBody>
      </p:sp>
      <p:pic>
        <p:nvPicPr>
          <p:cNvPr id="41" name="Content Placeholder 40">
            <a:extLst>
              <a:ext uri="{FF2B5EF4-FFF2-40B4-BE49-F238E27FC236}">
                <a16:creationId xmlns:a16="http://schemas.microsoft.com/office/drawing/2014/main" id="{0B5470A0-06A9-42EE-913F-8F5684FB9D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360" y="2633148"/>
            <a:ext cx="12091639" cy="4224851"/>
          </a:xfrm>
        </p:spPr>
      </p:pic>
    </p:spTree>
    <p:extLst>
      <p:ext uri="{BB962C8B-B14F-4D97-AF65-F5344CB8AC3E}">
        <p14:creationId xmlns:p14="http://schemas.microsoft.com/office/powerpoint/2010/main" val="30441348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87AB319-64C0-4E2D-B1CD-0A970301B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C4A892D-088E-4414-965D-1F8C4212F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878914-E9A5-4089-B12A-FCCB92C7B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181" y="5152405"/>
            <a:ext cx="10923638" cy="112519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FFFFFF"/>
                </a:solidFill>
              </a:rPr>
              <a:t>Average Sea Level Pressure Yearly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72BC85F-BF83-4D6D-A1BC-8EE5822F0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A6C6FC4-1467-40B3-91B4-C5DDA08E2E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2602" y="0"/>
            <a:ext cx="7959398" cy="44828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03C15F-7F55-4344-85B7-F0C660A9E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4191000" cy="448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1741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878914-E9A5-4089-B12A-FCCB92C7B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83" y="1059737"/>
            <a:ext cx="10040233" cy="122813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Average Temperature Yearly</a:t>
            </a:r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8842147A-D7DF-46D4-B9E9-87EA52F9CF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11" y="2633150"/>
            <a:ext cx="12080489" cy="422485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51D3630-0C2D-4C24-9C8D-913741AE924A}"/>
              </a:ext>
            </a:extLst>
          </p:cNvPr>
          <p:cNvSpPr/>
          <p:nvPr/>
        </p:nvSpPr>
        <p:spPr>
          <a:xfrm>
            <a:off x="11527356" y="3269191"/>
            <a:ext cx="643468" cy="3196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F0C317-1F70-4BB5-ADCD-9924AF91A5BA}"/>
              </a:ext>
            </a:extLst>
          </p:cNvPr>
          <p:cNvSpPr/>
          <p:nvPr/>
        </p:nvSpPr>
        <p:spPr>
          <a:xfrm>
            <a:off x="11527356" y="6214532"/>
            <a:ext cx="643468" cy="3196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5D91D8B8-5A7B-4B38-8EBB-220FFAF0FFD0}"/>
              </a:ext>
            </a:extLst>
          </p:cNvPr>
          <p:cNvSpPr/>
          <p:nvPr/>
        </p:nvSpPr>
        <p:spPr>
          <a:xfrm rot="12817082">
            <a:off x="11080550" y="3566447"/>
            <a:ext cx="304800" cy="68155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5D99F2C0-7A45-4708-8717-6230026F2052}"/>
              </a:ext>
            </a:extLst>
          </p:cNvPr>
          <p:cNvSpPr/>
          <p:nvPr/>
        </p:nvSpPr>
        <p:spPr>
          <a:xfrm rot="19587490">
            <a:off x="11106981" y="5510368"/>
            <a:ext cx="304800" cy="68155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83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447</Words>
  <Application>Microsoft Office PowerPoint</Application>
  <PresentationFormat>Widescreen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 Light</vt:lpstr>
      <vt:lpstr>Metropolitan</vt:lpstr>
      <vt:lpstr>Boston, MA’s Climate Change</vt:lpstr>
      <vt:lpstr>Project Overview</vt:lpstr>
      <vt:lpstr>Data Overview</vt:lpstr>
      <vt:lpstr>Data Dictionary</vt:lpstr>
      <vt:lpstr>Problems with Data</vt:lpstr>
      <vt:lpstr>Data Analysis Technique</vt:lpstr>
      <vt:lpstr>Average Sea Level Pressure Yearly</vt:lpstr>
      <vt:lpstr>Average Sea Level Pressure Yearly</vt:lpstr>
      <vt:lpstr>Average Temperature Yearly</vt:lpstr>
      <vt:lpstr>Average Temperature Yearly</vt:lpstr>
      <vt:lpstr>Average Humidity Yearly</vt:lpstr>
      <vt:lpstr>Average Humidity Yearly</vt:lpstr>
      <vt:lpstr>Conclusions</vt:lpstr>
      <vt:lpstr>Future Work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Boston, MA’s Climate Change</dc:title>
  <dc:creator>Denare Whyatt</dc:creator>
  <cp:lastModifiedBy>Whyatt, Denare</cp:lastModifiedBy>
  <cp:revision>10</cp:revision>
  <dcterms:created xsi:type="dcterms:W3CDTF">2019-12-05T23:58:38Z</dcterms:created>
  <dcterms:modified xsi:type="dcterms:W3CDTF">2019-12-09T22:24:44Z</dcterms:modified>
</cp:coreProperties>
</file>