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0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2C7272-8C2F-4F15-B5FC-B206A24F44B5}" v="18" dt="2019-12-10T02:06:59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leyw411@gmail.com" userId="bb08dd4bdeee6983" providerId="LiveId" clId="{B72C7272-8C2F-4F15-B5FC-B206A24F44B5}"/>
    <pc:docChg chg="undo redo addSld delSld modSld">
      <pc:chgData name="rileyw411@gmail.com" userId="bb08dd4bdeee6983" providerId="LiveId" clId="{B72C7272-8C2F-4F15-B5FC-B206A24F44B5}" dt="2019-12-10T02:06:59.766" v="357"/>
      <pc:docMkLst>
        <pc:docMk/>
      </pc:docMkLst>
      <pc:sldChg chg="delSp modTransition">
        <pc:chgData name="rileyw411@gmail.com" userId="bb08dd4bdeee6983" providerId="LiveId" clId="{B72C7272-8C2F-4F15-B5FC-B206A24F44B5}" dt="2019-12-10T02:06:59.766" v="357"/>
        <pc:sldMkLst>
          <pc:docMk/>
          <pc:sldMk cId="2271122648" sldId="256"/>
        </pc:sldMkLst>
        <pc:spChg chg="del">
          <ac:chgData name="rileyw411@gmail.com" userId="bb08dd4bdeee6983" providerId="LiveId" clId="{B72C7272-8C2F-4F15-B5FC-B206A24F44B5}" dt="2019-12-02T03:16:37.627" v="50"/>
          <ac:spMkLst>
            <pc:docMk/>
            <pc:sldMk cId="2271122648" sldId="256"/>
            <ac:spMk id="3" creationId="{48D727A5-5471-42A3-AD97-4788C5980E33}"/>
          </ac:spMkLst>
        </pc:spChg>
      </pc:sldChg>
      <pc:sldChg chg="modTransition">
        <pc:chgData name="rileyw411@gmail.com" userId="bb08dd4bdeee6983" providerId="LiveId" clId="{B72C7272-8C2F-4F15-B5FC-B206A24F44B5}" dt="2019-12-10T02:06:59.766" v="357"/>
        <pc:sldMkLst>
          <pc:docMk/>
          <pc:sldMk cId="2296225080" sldId="257"/>
        </pc:sldMkLst>
      </pc:sldChg>
      <pc:sldChg chg="modTransition">
        <pc:chgData name="rileyw411@gmail.com" userId="bb08dd4bdeee6983" providerId="LiveId" clId="{B72C7272-8C2F-4F15-B5FC-B206A24F44B5}" dt="2019-12-10T02:06:59.766" v="357"/>
        <pc:sldMkLst>
          <pc:docMk/>
          <pc:sldMk cId="1936701245" sldId="258"/>
        </pc:sldMkLst>
      </pc:sldChg>
      <pc:sldChg chg="modTransition">
        <pc:chgData name="rileyw411@gmail.com" userId="bb08dd4bdeee6983" providerId="LiveId" clId="{B72C7272-8C2F-4F15-B5FC-B206A24F44B5}" dt="2019-12-10T02:06:59.766" v="357"/>
        <pc:sldMkLst>
          <pc:docMk/>
          <pc:sldMk cId="2879876637" sldId="259"/>
        </pc:sldMkLst>
      </pc:sldChg>
      <pc:sldChg chg="modTransition">
        <pc:chgData name="rileyw411@gmail.com" userId="bb08dd4bdeee6983" providerId="LiveId" clId="{B72C7272-8C2F-4F15-B5FC-B206A24F44B5}" dt="2019-12-10T02:06:59.766" v="357"/>
        <pc:sldMkLst>
          <pc:docMk/>
          <pc:sldMk cId="2897029033" sldId="260"/>
        </pc:sldMkLst>
      </pc:sldChg>
      <pc:sldChg chg="modSp modTransition">
        <pc:chgData name="rileyw411@gmail.com" userId="bb08dd4bdeee6983" providerId="LiveId" clId="{B72C7272-8C2F-4F15-B5FC-B206A24F44B5}" dt="2019-12-10T02:06:59.766" v="357"/>
        <pc:sldMkLst>
          <pc:docMk/>
          <pc:sldMk cId="2126475061" sldId="261"/>
        </pc:sldMkLst>
        <pc:spChg chg="mod">
          <ac:chgData name="rileyw411@gmail.com" userId="bb08dd4bdeee6983" providerId="LiveId" clId="{B72C7272-8C2F-4F15-B5FC-B206A24F44B5}" dt="2019-12-02T03:16:03.938" v="49" actId="20577"/>
          <ac:spMkLst>
            <pc:docMk/>
            <pc:sldMk cId="2126475061" sldId="261"/>
            <ac:spMk id="3" creationId="{52548044-AB7D-4028-971C-2FB3F60DA188}"/>
          </ac:spMkLst>
        </pc:spChg>
      </pc:sldChg>
      <pc:sldChg chg="modSp modTransition">
        <pc:chgData name="rileyw411@gmail.com" userId="bb08dd4bdeee6983" providerId="LiveId" clId="{B72C7272-8C2F-4F15-B5FC-B206A24F44B5}" dt="2019-12-10T02:06:59.766" v="357"/>
        <pc:sldMkLst>
          <pc:docMk/>
          <pc:sldMk cId="2442700805" sldId="262"/>
        </pc:sldMkLst>
        <pc:spChg chg="mod">
          <ac:chgData name="rileyw411@gmail.com" userId="bb08dd4bdeee6983" providerId="LiveId" clId="{B72C7272-8C2F-4F15-B5FC-B206A24F44B5}" dt="2019-12-10T01:57:17.334" v="327" actId="20577"/>
          <ac:spMkLst>
            <pc:docMk/>
            <pc:sldMk cId="2442700805" sldId="262"/>
            <ac:spMk id="3" creationId="{D328E6AC-517E-43C8-8C79-F701F2434211}"/>
          </ac:spMkLst>
        </pc:spChg>
      </pc:sldChg>
      <pc:sldChg chg="addSp delSp modSp add modTransition">
        <pc:chgData name="rileyw411@gmail.com" userId="bb08dd4bdeee6983" providerId="LiveId" clId="{B72C7272-8C2F-4F15-B5FC-B206A24F44B5}" dt="2019-12-10T02:06:59.766" v="357"/>
        <pc:sldMkLst>
          <pc:docMk/>
          <pc:sldMk cId="69091156" sldId="263"/>
        </pc:sldMkLst>
        <pc:spChg chg="mod">
          <ac:chgData name="rileyw411@gmail.com" userId="bb08dd4bdeee6983" providerId="LiveId" clId="{B72C7272-8C2F-4F15-B5FC-B206A24F44B5}" dt="2019-12-10T01:44:15.695" v="67" actId="122"/>
          <ac:spMkLst>
            <pc:docMk/>
            <pc:sldMk cId="69091156" sldId="263"/>
            <ac:spMk id="2" creationId="{C1F18732-DB4A-4D66-8ED5-F4A6CAA02BF4}"/>
          </ac:spMkLst>
        </pc:spChg>
        <pc:spChg chg="del mod">
          <ac:chgData name="rileyw411@gmail.com" userId="bb08dd4bdeee6983" providerId="LiveId" clId="{B72C7272-8C2F-4F15-B5FC-B206A24F44B5}" dt="2019-12-10T01:45:34.240" v="116"/>
          <ac:spMkLst>
            <pc:docMk/>
            <pc:sldMk cId="69091156" sldId="263"/>
            <ac:spMk id="3" creationId="{235D8B7C-A75E-4B90-ACAE-9383C07E190A}"/>
          </ac:spMkLst>
        </pc:spChg>
        <pc:graphicFrameChg chg="add mod modGraphic">
          <ac:chgData name="rileyw411@gmail.com" userId="bb08dd4bdeee6983" providerId="LiveId" clId="{B72C7272-8C2F-4F15-B5FC-B206A24F44B5}" dt="2019-12-10T01:45:58.038" v="119" actId="255"/>
          <ac:graphicFrameMkLst>
            <pc:docMk/>
            <pc:sldMk cId="69091156" sldId="263"/>
            <ac:graphicFrameMk id="4" creationId="{7C8130B4-0F64-4FF5-AEBE-73E125976212}"/>
          </ac:graphicFrameMkLst>
        </pc:graphicFrameChg>
      </pc:sldChg>
      <pc:sldChg chg="addSp delSp modSp add modTransition">
        <pc:chgData name="rileyw411@gmail.com" userId="bb08dd4bdeee6983" providerId="LiveId" clId="{B72C7272-8C2F-4F15-B5FC-B206A24F44B5}" dt="2019-12-10T02:06:59.766" v="357"/>
        <pc:sldMkLst>
          <pc:docMk/>
          <pc:sldMk cId="4196640805" sldId="264"/>
        </pc:sldMkLst>
        <pc:spChg chg="mod">
          <ac:chgData name="rileyw411@gmail.com" userId="bb08dd4bdeee6983" providerId="LiveId" clId="{B72C7272-8C2F-4F15-B5FC-B206A24F44B5}" dt="2019-12-10T01:55:00.919" v="161" actId="122"/>
          <ac:spMkLst>
            <pc:docMk/>
            <pc:sldMk cId="4196640805" sldId="264"/>
            <ac:spMk id="2" creationId="{EAE3B39D-D52E-4F1B-8A27-E554B2108C6B}"/>
          </ac:spMkLst>
        </pc:spChg>
        <pc:spChg chg="add del">
          <ac:chgData name="rileyw411@gmail.com" userId="bb08dd4bdeee6983" providerId="LiveId" clId="{B72C7272-8C2F-4F15-B5FC-B206A24F44B5}" dt="2019-12-10T01:55:01.216" v="162"/>
          <ac:spMkLst>
            <pc:docMk/>
            <pc:sldMk cId="4196640805" sldId="264"/>
            <ac:spMk id="3" creationId="{991DF7CA-350B-4F0C-A1C2-F6F64772A0FC}"/>
          </ac:spMkLst>
        </pc:spChg>
        <pc:graphicFrameChg chg="del mod">
          <ac:chgData name="rileyw411@gmail.com" userId="bb08dd4bdeee6983" providerId="LiveId" clId="{B72C7272-8C2F-4F15-B5FC-B206A24F44B5}" dt="2019-12-10T01:53:30.724" v="145" actId="3680"/>
          <ac:graphicFrameMkLst>
            <pc:docMk/>
            <pc:sldMk cId="4196640805" sldId="264"/>
            <ac:graphicFrameMk id="4" creationId="{44D130A7-42E8-45B3-BC0F-62B1BABCC647}"/>
          </ac:graphicFrameMkLst>
        </pc:graphicFrameChg>
        <pc:graphicFrameChg chg="add del mod modGraphic">
          <ac:chgData name="rileyw411@gmail.com" userId="bb08dd4bdeee6983" providerId="LiveId" clId="{B72C7272-8C2F-4F15-B5FC-B206A24F44B5}" dt="2019-12-10T01:54:39.475" v="157"/>
          <ac:graphicFrameMkLst>
            <pc:docMk/>
            <pc:sldMk cId="4196640805" sldId="264"/>
            <ac:graphicFrameMk id="5" creationId="{791A8241-FCC2-454A-89EC-64329FA04EA7}"/>
          </ac:graphicFrameMkLst>
        </pc:graphicFrameChg>
        <pc:graphicFrameChg chg="add del mod modGraphic">
          <ac:chgData name="rileyw411@gmail.com" userId="bb08dd4bdeee6983" providerId="LiveId" clId="{B72C7272-8C2F-4F15-B5FC-B206A24F44B5}" dt="2019-12-10T01:55:20.645" v="165" actId="255"/>
          <ac:graphicFrameMkLst>
            <pc:docMk/>
            <pc:sldMk cId="4196640805" sldId="264"/>
            <ac:graphicFrameMk id="6" creationId="{9D00A59D-D118-4136-882C-1E46C76CD320}"/>
          </ac:graphicFrameMkLst>
        </pc:graphicFrameChg>
      </pc:sldChg>
      <pc:sldChg chg="add del">
        <pc:chgData name="rileyw411@gmail.com" userId="bb08dd4bdeee6983" providerId="LiveId" clId="{B72C7272-8C2F-4F15-B5FC-B206A24F44B5}" dt="2019-12-10T02:04:00.823" v="331"/>
        <pc:sldMkLst>
          <pc:docMk/>
          <pc:sldMk cId="45057939" sldId="265"/>
        </pc:sldMkLst>
      </pc:sldChg>
      <pc:sldChg chg="delSp modSp add modTransition">
        <pc:chgData name="rileyw411@gmail.com" userId="bb08dd4bdeee6983" providerId="LiveId" clId="{B72C7272-8C2F-4F15-B5FC-B206A24F44B5}" dt="2019-12-10T02:06:59.766" v="357"/>
        <pc:sldMkLst>
          <pc:docMk/>
          <pc:sldMk cId="1358759783" sldId="265"/>
        </pc:sldMkLst>
        <pc:spChg chg="mod">
          <ac:chgData name="rileyw411@gmail.com" userId="bb08dd4bdeee6983" providerId="LiveId" clId="{B72C7272-8C2F-4F15-B5FC-B206A24F44B5}" dt="2019-12-10T02:05:10.598" v="356" actId="255"/>
          <ac:spMkLst>
            <pc:docMk/>
            <pc:sldMk cId="1358759783" sldId="265"/>
            <ac:spMk id="2" creationId="{66C3AF98-661D-4F60-AD6B-FB5BD9386766}"/>
          </ac:spMkLst>
        </pc:spChg>
        <pc:spChg chg="del">
          <ac:chgData name="rileyw411@gmail.com" userId="bb08dd4bdeee6983" providerId="LiveId" clId="{B72C7272-8C2F-4F15-B5FC-B206A24F44B5}" dt="2019-12-10T02:04:28.611" v="343"/>
          <ac:spMkLst>
            <pc:docMk/>
            <pc:sldMk cId="1358759783" sldId="265"/>
            <ac:spMk id="3" creationId="{D29BADB5-6C53-4274-8094-900717887A2C}"/>
          </ac:spMkLst>
        </pc:spChg>
      </pc:sldChg>
      <pc:sldChg chg="add del">
        <pc:chgData name="rileyw411@gmail.com" userId="bb08dd4bdeee6983" providerId="LiveId" clId="{B72C7272-8C2F-4F15-B5FC-B206A24F44B5}" dt="2019-12-10T02:03:52.873" v="329"/>
        <pc:sldMkLst>
          <pc:docMk/>
          <pc:sldMk cId="2199106638" sldId="265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Male</a:t>
            </a:r>
            <a:r>
              <a:rPr lang="en-US" baseline="0"/>
              <a:t> vs Female Dropouts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81-4489-AE9F-20B8637E160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81-4489-AE9F-20B8637E1606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81-4489-AE9F-20B8637E160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'[Copy of Dropout Public by School 2017-18.xlsx]Clean Data'!$E$663:$G$663</c:f>
              <c:numCache>
                <c:formatCode>#,##0</c:formatCode>
                <c:ptCount val="3"/>
                <c:pt idx="0">
                  <c:v>8701</c:v>
                </c:pt>
                <c:pt idx="1">
                  <c:v>6064</c:v>
                </c:pt>
                <c:pt idx="2">
                  <c:v>14765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81-4489-AE9F-20B8637E160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9E446-9A6B-426C-B90B-B70E058BC6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Public schools dropouts and dropout rate 2017-2018</a:t>
            </a:r>
          </a:p>
        </p:txBody>
      </p:sp>
    </p:spTree>
    <p:extLst>
      <p:ext uri="{BB962C8B-B14F-4D97-AF65-F5344CB8AC3E}">
        <p14:creationId xmlns:p14="http://schemas.microsoft.com/office/powerpoint/2010/main" val="2271122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3AF98-661D-4F60-AD6B-FB5BD9386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3587597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7A78E8-6D8B-433E-B5C3-F6D069F88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C66B3-4987-44CB-962D-2BA63D3A5E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Analysis of the amount of dropouts and dropout rate of the years 2017-2018.</a:t>
            </a:r>
          </a:p>
          <a:p>
            <a:r>
              <a:rPr lang="en-US" dirty="0"/>
              <a:t>Was there an alarming rate of dropouts during the 2017-2018 school year?</a:t>
            </a:r>
          </a:p>
          <a:p>
            <a:r>
              <a:rPr lang="en-US" dirty="0"/>
              <a:t>Who dropped out more? Males or Females?</a:t>
            </a:r>
          </a:p>
          <a:p>
            <a:r>
              <a:rPr lang="en-US" dirty="0"/>
              <a:t>The columns that are being analyzed are the male dropouts, female dropouts, and finally the dropout rate.</a:t>
            </a:r>
          </a:p>
        </p:txBody>
      </p:sp>
    </p:spTree>
    <p:extLst>
      <p:ext uri="{BB962C8B-B14F-4D97-AF65-F5344CB8AC3E}">
        <p14:creationId xmlns:p14="http://schemas.microsoft.com/office/powerpoint/2010/main" val="22962250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28859-E18C-4DA9-9536-36145AB71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D94DF-399E-492E-AF9E-A71731F387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662 rows of the amount of dropouts, and the rate at which they dropped out.</a:t>
            </a:r>
          </a:p>
          <a:p>
            <a:r>
              <a:rPr lang="en-US" dirty="0"/>
              <a:t>8 columns of what school the dropouts were from.</a:t>
            </a:r>
          </a:p>
          <a:p>
            <a:r>
              <a:rPr lang="en-US" dirty="0"/>
              <a:t>Obtained from education.pa.gov.</a:t>
            </a:r>
          </a:p>
          <a:p>
            <a:r>
              <a:rPr lang="en-US" dirty="0"/>
              <a:t>The strongest website for the academics in the state of Pennsylvania.</a:t>
            </a:r>
          </a:p>
          <a:p>
            <a:r>
              <a:rPr lang="en-US" dirty="0"/>
              <a:t>Small dataset to work with, but very credible.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7012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18732-DB4A-4D66-8ED5-F4A6CAA02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Data dictionary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C8130B4-0F64-4FF5-AEBE-73E125976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1734506"/>
              </p:ext>
            </p:extLst>
          </p:nvPr>
        </p:nvGraphicFramePr>
        <p:xfrm>
          <a:off x="1339970" y="1955322"/>
          <a:ext cx="9707440" cy="46985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8877">
                  <a:extLst>
                    <a:ext uri="{9D8B030D-6E8A-4147-A177-3AD203B41FA5}">
                      <a16:colId xmlns:a16="http://schemas.microsoft.com/office/drawing/2014/main" val="2078913822"/>
                    </a:ext>
                  </a:extLst>
                </a:gridCol>
                <a:gridCol w="1126277">
                  <a:extLst>
                    <a:ext uri="{9D8B030D-6E8A-4147-A177-3AD203B41FA5}">
                      <a16:colId xmlns:a16="http://schemas.microsoft.com/office/drawing/2014/main" val="478823917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833613525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1185748623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2995425528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441837223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2370859176"/>
                    </a:ext>
                  </a:extLst>
                </a:gridCol>
                <a:gridCol w="965381">
                  <a:extLst>
                    <a:ext uri="{9D8B030D-6E8A-4147-A177-3AD203B41FA5}">
                      <a16:colId xmlns:a16="http://schemas.microsoft.com/office/drawing/2014/main" val="7082490"/>
                    </a:ext>
                  </a:extLst>
                </a:gridCol>
              </a:tblGrid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Column Name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Description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181529376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Dropout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Student who leaves school before graduation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53868916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Dropout Rate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7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Rate that measures enrolled students who drop out during single school year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774098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LEA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Local Education Agency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225919392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AUN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Administrative Unit Number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062524549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County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Division of a state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570679322"/>
                  </a:ext>
                </a:extLst>
              </a:tr>
              <a:tr h="67121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School Code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Code that identifies certain school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470530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091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3B39D-D52E-4F1B-8A27-E554B2108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Five number summary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D00A59D-D118-4136-882C-1E46C76CD3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9818478"/>
              </p:ext>
            </p:extLst>
          </p:nvPr>
        </p:nvGraphicFramePr>
        <p:xfrm>
          <a:off x="1293962" y="1627517"/>
          <a:ext cx="9905998" cy="5158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09730">
                  <a:extLst>
                    <a:ext uri="{9D8B030D-6E8A-4147-A177-3AD203B41FA5}">
                      <a16:colId xmlns:a16="http://schemas.microsoft.com/office/drawing/2014/main" val="141236869"/>
                    </a:ext>
                  </a:extLst>
                </a:gridCol>
                <a:gridCol w="3696268">
                  <a:extLst>
                    <a:ext uri="{9D8B030D-6E8A-4147-A177-3AD203B41FA5}">
                      <a16:colId xmlns:a16="http://schemas.microsoft.com/office/drawing/2014/main" val="3703542358"/>
                    </a:ext>
                  </a:extLst>
                </a:gridCol>
              </a:tblGrid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Five Number Summary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883739810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1107497869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Count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655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98510531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273181026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Max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3626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821593484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Q3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13.5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49892710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099329770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Q1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3994824152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Min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0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2796823138"/>
                  </a:ext>
                </a:extLst>
              </a:tr>
              <a:tr h="51586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Standard Deviation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151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</a:endParaRPr>
                    </a:p>
                  </a:txBody>
                  <a:tcPr marL="4763" marR="4763" marT="4763" marB="0" anchor="b"/>
                </a:tc>
                <a:extLst>
                  <a:ext uri="{0D108BD9-81ED-4DB2-BD59-A6C34878D82A}">
                    <a16:rowId xmlns:a16="http://schemas.microsoft.com/office/drawing/2014/main" val="9571721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6640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6F9890-55F3-4D82-9F80-48F8E3462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Conflicts with the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BD48F-5CE8-43AE-BD2B-3B826BBCFC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have taken the AUN Number field out of the dataset due to the insignificance of the field.</a:t>
            </a:r>
          </a:p>
          <a:p>
            <a:r>
              <a:rPr lang="en-US" dirty="0"/>
              <a:t>Other than this clean, the dataset was error free with correct spelling throughout the entire data file.</a:t>
            </a:r>
          </a:p>
          <a:p>
            <a:r>
              <a:rPr lang="en-US" dirty="0"/>
              <a:t>The dataset was mostly numerical, so it caused very minor problems.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9876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D9807-F81B-42B1-B049-1CC018025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Analysis discoveries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A0D47-EB07-45AB-9A55-F68DFFF8E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chart below shows the total amount of dropouts (Red), the male dropouts (Green), and the female dropouts (Green).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7AD961AB-A37F-4D8D-A013-7B4744C46D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6639266"/>
              </p:ext>
            </p:extLst>
          </p:nvPr>
        </p:nvGraphicFramePr>
        <p:xfrm>
          <a:off x="1437736" y="3272287"/>
          <a:ext cx="9414294" cy="3644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97029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0E6D1-957A-47C4-998D-3B47F0E66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548044-AB7D-4028-971C-2FB3F60DA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During the academic school year of 2017-2018, the amount of male dropouts (8,701) was much higher than the amount of female dropouts (6,064)</a:t>
            </a:r>
          </a:p>
          <a:p>
            <a:r>
              <a:rPr lang="en-US" dirty="0"/>
              <a:t>The total amount of dropouts was 14,765.</a:t>
            </a:r>
          </a:p>
          <a:p>
            <a:r>
              <a:rPr lang="en-US" dirty="0"/>
              <a:t>This investigation was for public schools only.</a:t>
            </a:r>
          </a:p>
        </p:txBody>
      </p:sp>
    </p:spTree>
    <p:extLst>
      <p:ext uri="{BB962C8B-B14F-4D97-AF65-F5344CB8AC3E}">
        <p14:creationId xmlns:p14="http://schemas.microsoft.com/office/powerpoint/2010/main" val="2126475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9B4719-D5F9-4B2F-9A87-337361EBE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Future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8E6AC-517E-43C8-8C79-F701F2434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future, I will work with a bigger dataset that better examines the dropouts in public schools in Pennsylvania.</a:t>
            </a:r>
          </a:p>
          <a:p>
            <a:r>
              <a:rPr lang="en-US" dirty="0"/>
              <a:t>Look at the motives for why public school students dropped out </a:t>
            </a:r>
          </a:p>
          <a:p>
            <a:r>
              <a:rPr lang="en-US" dirty="0"/>
              <a:t>Examine not only public schools, but private schools as well in the state of Pennsylvania.</a:t>
            </a:r>
          </a:p>
          <a:p>
            <a:r>
              <a:rPr lang="en-US" dirty="0"/>
              <a:t>Identify what area of Pennsylvania has the most amount of public schools dropouts.</a:t>
            </a:r>
          </a:p>
        </p:txBody>
      </p:sp>
    </p:spTree>
    <p:extLst>
      <p:ext uri="{BB962C8B-B14F-4D97-AF65-F5344CB8AC3E}">
        <p14:creationId xmlns:p14="http://schemas.microsoft.com/office/powerpoint/2010/main" val="24427008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192</TotalTime>
  <Words>389</Words>
  <Application>Microsoft Office PowerPoint</Application>
  <PresentationFormat>Widescreen</PresentationFormat>
  <Paragraphs>60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Tahoma</vt:lpstr>
      <vt:lpstr>Tw Cen MT</vt:lpstr>
      <vt:lpstr>Circuit</vt:lpstr>
      <vt:lpstr>Public schools dropouts and dropout rate 2017-2018</vt:lpstr>
      <vt:lpstr>Overview</vt:lpstr>
      <vt:lpstr>Data Overview</vt:lpstr>
      <vt:lpstr>Data dictionary</vt:lpstr>
      <vt:lpstr>Five number summary</vt:lpstr>
      <vt:lpstr>Conflicts with the dataset</vt:lpstr>
      <vt:lpstr>Analysis discoveries</vt:lpstr>
      <vt:lpstr>Conclusion</vt:lpstr>
      <vt:lpstr>Future work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schools dropouts and dropout rate 2017-2018</dc:title>
  <dc:creator>rileyw411@gmail.com</dc:creator>
  <cp:lastModifiedBy>rileyw411@gmail.com</cp:lastModifiedBy>
  <cp:revision>9</cp:revision>
  <dcterms:created xsi:type="dcterms:W3CDTF">2019-12-02T00:26:49Z</dcterms:created>
  <dcterms:modified xsi:type="dcterms:W3CDTF">2019-12-10T02:07:04Z</dcterms:modified>
</cp:coreProperties>
</file>