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CE548-9F47-43D0-AF16-5E2B278C9E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Pizza Prices In The 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6E11F-BD7B-40AB-AB33-9083237275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Owen </a:t>
            </a:r>
            <a:r>
              <a:rPr lang="en-US" dirty="0" err="1"/>
              <a:t>Luebbert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2114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3AB00-C63C-4511-B24C-3D17EB92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B9CDC-D48A-4AAB-8B06-3535768BC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Dataset obtained from Kaggle, provided by </a:t>
            </a:r>
            <a:r>
              <a:rPr lang="en-US" dirty="0" err="1"/>
              <a:t>Datafiniti</a:t>
            </a:r>
            <a:endParaRPr lang="en-US" dirty="0"/>
          </a:p>
          <a:p>
            <a:pPr lvl="1"/>
            <a:r>
              <a:rPr lang="en-US" dirty="0"/>
              <a:t>4,456 KB</a:t>
            </a:r>
          </a:p>
          <a:p>
            <a:pPr lvl="1"/>
            <a:r>
              <a:rPr lang="en-US" dirty="0"/>
              <a:t>10,000 records with 21 fields</a:t>
            </a:r>
          </a:p>
          <a:p>
            <a:pPr lvl="2"/>
            <a:r>
              <a:rPr lang="en-US" dirty="0"/>
              <a:t>None of the fields were blank or missing values</a:t>
            </a:r>
          </a:p>
          <a:p>
            <a:endParaRPr lang="en-US" dirty="0"/>
          </a:p>
          <a:p>
            <a:r>
              <a:rPr lang="en-US" dirty="0"/>
              <a:t>Which state has the highest average pizza price?</a:t>
            </a:r>
          </a:p>
          <a:p>
            <a:pPr lvl="1"/>
            <a:r>
              <a:rPr lang="en-US" dirty="0"/>
              <a:t>Hypothesis: New York or Illinois </a:t>
            </a:r>
          </a:p>
        </p:txBody>
      </p:sp>
    </p:spTree>
    <p:extLst>
      <p:ext uri="{BB962C8B-B14F-4D97-AF65-F5344CB8AC3E}">
        <p14:creationId xmlns:p14="http://schemas.microsoft.com/office/powerpoint/2010/main" val="20110806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7A9FA-3124-4A31-AE5C-DE87C9A0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15471-B69A-49DF-BC7C-C693F4CD8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11705"/>
            <a:ext cx="4755745" cy="42652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3 main fields</a:t>
            </a:r>
          </a:p>
          <a:p>
            <a:pPr lvl="1"/>
            <a:r>
              <a:rPr lang="en-US" dirty="0" err="1"/>
              <a:t>priceRangeMin</a:t>
            </a:r>
            <a:r>
              <a:rPr lang="en-US" dirty="0"/>
              <a:t>, </a:t>
            </a:r>
            <a:r>
              <a:rPr lang="en-US" dirty="0" err="1"/>
              <a:t>priceRangeMax</a:t>
            </a:r>
            <a:r>
              <a:rPr lang="en-US" dirty="0"/>
              <a:t>, and province</a:t>
            </a:r>
          </a:p>
          <a:p>
            <a:endParaRPr lang="en-US" dirty="0"/>
          </a:p>
          <a:p>
            <a:r>
              <a:rPr lang="en-US" dirty="0" err="1"/>
              <a:t>priceRangeMin’s</a:t>
            </a:r>
            <a:r>
              <a:rPr lang="en-US" dirty="0"/>
              <a:t> problem</a:t>
            </a:r>
          </a:p>
          <a:p>
            <a:pPr lvl="1"/>
            <a:r>
              <a:rPr lang="en-US" dirty="0"/>
              <a:t>8,000 entries with 0 as minimum price</a:t>
            </a:r>
          </a:p>
          <a:p>
            <a:pPr lvl="1"/>
            <a:r>
              <a:rPr lang="en-US" dirty="0"/>
              <a:t>Ultimately left untouched, as the average price still made sense.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Province’s problem</a:t>
            </a:r>
          </a:p>
          <a:p>
            <a:pPr lvl="2"/>
            <a:r>
              <a:rPr lang="en-US" dirty="0"/>
              <a:t>Some states only had a couple entries</a:t>
            </a:r>
          </a:p>
          <a:p>
            <a:pPr lvl="2"/>
            <a:r>
              <a:rPr lang="en-US" dirty="0"/>
              <a:t>Maine, Massachusetts, Nevada, New Hampshire, Rhode Island, and Vermont: 0 entries</a:t>
            </a:r>
          </a:p>
          <a:p>
            <a:pPr lvl="2"/>
            <a:endParaRPr lang="en-US" dirty="0"/>
          </a:p>
        </p:txBody>
      </p:sp>
      <p:pic>
        <p:nvPicPr>
          <p:cNvPr id="6" name="Picture 5" descr="A screenshot of a cell phone&#10;&#10;Description automatically generated">
            <a:extLst>
              <a:ext uri="{FF2B5EF4-FFF2-40B4-BE49-F238E27FC236}">
                <a16:creationId xmlns:a16="http://schemas.microsoft.com/office/drawing/2014/main" id="{ACAC9247-57B1-4F31-96B6-29B89EEB34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42" y="2341604"/>
            <a:ext cx="4988767" cy="3874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907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AD45B-907B-4A66-AEE4-42945125D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 - </a:t>
            </a:r>
            <a:r>
              <a:rPr lang="en-US" dirty="0" err="1"/>
              <a:t>priceRangeMin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C340C-3F91-41A8-9708-2A821A559C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Performed 5 number summary as well as average, standard deviation, and mode.</a:t>
            </a:r>
          </a:p>
          <a:p>
            <a:endParaRPr lang="en-US" dirty="0"/>
          </a:p>
          <a:p>
            <a:r>
              <a:rPr lang="en-US" dirty="0"/>
              <a:t>The mode was 0 with 8,007 entries</a:t>
            </a:r>
          </a:p>
          <a:p>
            <a:pPr lvl="1"/>
            <a:r>
              <a:rPr lang="en-US" dirty="0"/>
              <a:t>This was left unchanged in the dataset</a:t>
            </a:r>
          </a:p>
          <a:p>
            <a:endParaRPr lang="en-US" dirty="0"/>
          </a:p>
          <a:p>
            <a:r>
              <a:rPr lang="en-US" dirty="0"/>
              <a:t>Average minimum price came to $4.66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597E32-8E9D-4B41-BA24-1BB560EC0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2336873"/>
            <a:ext cx="5524227" cy="3317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3208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E3A73-9D99-4FA4-B679-F9AD4FD42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 - </a:t>
            </a:r>
            <a:r>
              <a:rPr lang="en-US" dirty="0" err="1"/>
              <a:t>priceRangeMax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B1043-58B0-4147-A945-2A57F31F06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Performed 5 number summary, as well as average, standard deviation, and mode.</a:t>
            </a:r>
          </a:p>
          <a:p>
            <a:endParaRPr lang="en-US" dirty="0"/>
          </a:p>
          <a:p>
            <a:r>
              <a:rPr lang="en-US" dirty="0"/>
              <a:t>Mode is 25 with 8,016 entries</a:t>
            </a:r>
          </a:p>
          <a:p>
            <a:endParaRPr lang="en-US" dirty="0"/>
          </a:p>
          <a:p>
            <a:r>
              <a:rPr lang="en-US" dirty="0"/>
              <a:t>Average is $27.77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4A6289-DC04-4983-8918-A6C2017B8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679" y="2336873"/>
            <a:ext cx="6126742" cy="251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3468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6598A-8BB3-4F70-AE3E-AA7DFF987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Analysis - province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0424F-AF93-4900-83DF-0C2B9FCD0DF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Performed a </a:t>
            </a:r>
            <a:r>
              <a:rPr lang="en-US" dirty="0" err="1"/>
              <a:t>countif</a:t>
            </a:r>
            <a:r>
              <a:rPr lang="en-US" dirty="0"/>
              <a:t> for each state to see how many entries each state had.</a:t>
            </a:r>
          </a:p>
          <a:p>
            <a:pPr lvl="1"/>
            <a:r>
              <a:rPr lang="en-US" dirty="0"/>
              <a:t>Reordered by the greatest number of occurrences to least</a:t>
            </a:r>
          </a:p>
          <a:p>
            <a:pPr lvl="1"/>
            <a:r>
              <a:rPr lang="en-US" dirty="0"/>
              <a:t>Provided each state with a corresponding rank</a:t>
            </a:r>
          </a:p>
          <a:p>
            <a:r>
              <a:rPr lang="en-US" dirty="0"/>
              <a:t>Not all states had entries.</a:t>
            </a:r>
          </a:p>
          <a:p>
            <a:pPr lvl="1"/>
            <a:r>
              <a:rPr lang="en-US" dirty="0"/>
              <a:t>Maine, Massachusetts, Nevada, New Hampshire, Rhode Island, and Vermont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9122F6-AB28-4716-89BE-BB8BEB2D5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8678" y="2336872"/>
            <a:ext cx="6523394" cy="2962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515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95342-FDAD-482C-B1E2-5DEB5FD7D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5F80E-020A-4753-BC6F-A166D8BCFA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789302" cy="4290430"/>
          </a:xfrm>
        </p:spPr>
        <p:txBody>
          <a:bodyPr/>
          <a:lstStyle/>
          <a:p>
            <a:r>
              <a:rPr lang="en-US" dirty="0"/>
              <a:t>Created a pivot table with state in the rows and price in the values.</a:t>
            </a:r>
          </a:p>
          <a:p>
            <a:pPr lvl="1"/>
            <a:r>
              <a:rPr lang="en-US" dirty="0"/>
              <a:t>Changed the values from sum to average</a:t>
            </a:r>
          </a:p>
          <a:p>
            <a:endParaRPr lang="en-US" dirty="0"/>
          </a:p>
          <a:p>
            <a:r>
              <a:rPr lang="en-US" dirty="0"/>
              <a:t>Found that California is the only state with more than a few hundred entries above the average.</a:t>
            </a:r>
          </a:p>
          <a:p>
            <a:pPr lvl="1"/>
            <a:r>
              <a:rPr lang="en-US" dirty="0"/>
              <a:t>CA average price $29.99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4EABF68-E117-4939-8D7F-7A54425D38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7251" y="2336873"/>
            <a:ext cx="5728412" cy="344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0413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F8CCC-43E2-4E1B-A6B2-52DED8609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933B6-E2D5-40B9-B69B-EBAB438FF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pizza price in the US is $27.76</a:t>
            </a:r>
          </a:p>
          <a:p>
            <a:endParaRPr lang="en-US" dirty="0"/>
          </a:p>
          <a:p>
            <a:r>
              <a:rPr lang="en-US" dirty="0"/>
              <a:t>California has the highest pizza prices among the states.</a:t>
            </a:r>
          </a:p>
          <a:p>
            <a:pPr lvl="1"/>
            <a:r>
              <a:rPr lang="en-US" dirty="0"/>
              <a:t>$29.99</a:t>
            </a:r>
          </a:p>
          <a:p>
            <a:r>
              <a:rPr lang="en-US" dirty="0"/>
              <a:t>My hypothesis was proven to be incorrect.</a:t>
            </a:r>
          </a:p>
          <a:p>
            <a:pPr lvl="1"/>
            <a:r>
              <a:rPr lang="en-US" dirty="0"/>
              <a:t>New York was below the average at $27.06 and Illinois was only slight above average at $27.87</a:t>
            </a:r>
          </a:p>
          <a:p>
            <a:r>
              <a:rPr lang="en-US" dirty="0"/>
              <a:t>Some future work would include finding a larger dataset, to find more accurate results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178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100</TotalTime>
  <Words>343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Pizza Prices In The US</vt:lpstr>
      <vt:lpstr>Introduction</vt:lpstr>
      <vt:lpstr>Data Overview</vt:lpstr>
      <vt:lpstr>Data Analysis - priceRangeMin</vt:lpstr>
      <vt:lpstr>Data Analysis - priceRangeMax</vt:lpstr>
      <vt:lpstr>Data Analysis - province</vt:lpstr>
      <vt:lpstr>Findings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Pizza Prices In The US</dc:title>
  <dc:creator>owen.luebbert@gmail.com</dc:creator>
  <cp:lastModifiedBy>owen.luebbert@gmail.com</cp:lastModifiedBy>
  <cp:revision>10</cp:revision>
  <dcterms:created xsi:type="dcterms:W3CDTF">2019-12-01T20:38:43Z</dcterms:created>
  <dcterms:modified xsi:type="dcterms:W3CDTF">2019-12-01T22:19:03Z</dcterms:modified>
</cp:coreProperties>
</file>