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78FBA-377F-4E75-9A45-2E85A838994E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B42D-248E-456A-B5E9-E426BB950E9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948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78FBA-377F-4E75-9A45-2E85A838994E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B42D-248E-456A-B5E9-E426BB95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120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78FBA-377F-4E75-9A45-2E85A838994E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B42D-248E-456A-B5E9-E426BB95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80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78FBA-377F-4E75-9A45-2E85A838994E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B42D-248E-456A-B5E9-E426BB95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600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78FBA-377F-4E75-9A45-2E85A838994E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B42D-248E-456A-B5E9-E426BB950E9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8171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78FBA-377F-4E75-9A45-2E85A838994E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B42D-248E-456A-B5E9-E426BB95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815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78FBA-377F-4E75-9A45-2E85A838994E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B42D-248E-456A-B5E9-E426BB95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562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78FBA-377F-4E75-9A45-2E85A838994E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B42D-248E-456A-B5E9-E426BB95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185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78FBA-377F-4E75-9A45-2E85A838994E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B42D-248E-456A-B5E9-E426BB95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75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A178FBA-377F-4E75-9A45-2E85A838994E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043B42D-248E-456A-B5E9-E426BB95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719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78FBA-377F-4E75-9A45-2E85A838994E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3B42D-248E-456A-B5E9-E426BB95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246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178FBA-377F-4E75-9A45-2E85A838994E}" type="datetimeFigureOut">
              <a:rPr lang="en-US" smtClean="0"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043B42D-248E-456A-B5E9-E426BB950E9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7141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0C053-B225-4BC2-AC09-5A0866601C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Military Expenditures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26758-32C3-450C-8DF8-2FFFEA8B8A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Joseph </a:t>
            </a:r>
            <a:r>
              <a:rPr lang="en-US" dirty="0" err="1"/>
              <a:t>honeychuck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927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DD0F3-27F9-4123-B2DC-711DA5388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CFAA6-181C-41B4-B8D9-15B813DBC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Other countries during war</a:t>
            </a:r>
          </a:p>
          <a:p>
            <a:r>
              <a:rPr lang="en-US" dirty="0"/>
              <a:t>Korean War</a:t>
            </a:r>
          </a:p>
          <a:p>
            <a:pPr lvl="1"/>
            <a:r>
              <a:rPr lang="en-US" dirty="0"/>
              <a:t>In depth analysis of that time period</a:t>
            </a:r>
          </a:p>
          <a:p>
            <a:pPr lvl="1"/>
            <a:r>
              <a:rPr lang="en-US" dirty="0"/>
              <a:t>Include countries that were involved in the war</a:t>
            </a:r>
          </a:p>
          <a:p>
            <a:pPr lvl="1"/>
            <a:r>
              <a:rPr lang="en-US" dirty="0"/>
              <a:t>How their spending changed</a:t>
            </a:r>
          </a:p>
          <a:p>
            <a:r>
              <a:rPr lang="en-US" dirty="0"/>
              <a:t>More analysis on specific regions</a:t>
            </a:r>
          </a:p>
          <a:p>
            <a:pPr lvl="1"/>
            <a:r>
              <a:rPr lang="en-US" dirty="0"/>
              <a:t>See what countries spent most/least</a:t>
            </a:r>
          </a:p>
          <a:p>
            <a:pPr lvl="1"/>
            <a:r>
              <a:rPr lang="en-US" dirty="0"/>
              <a:t>Rising countries in each region</a:t>
            </a:r>
          </a:p>
        </p:txBody>
      </p:sp>
    </p:spTree>
    <p:extLst>
      <p:ext uri="{BB962C8B-B14F-4D97-AF65-F5344CB8AC3E}">
        <p14:creationId xmlns:p14="http://schemas.microsoft.com/office/powerpoint/2010/main" val="3858023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24BC8-EA52-4D1F-86A2-092DBB073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95B2DC-6690-48D7-9C88-5513EC662B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52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1F9BE-1C68-48F9-8381-4BFA31D60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9F0DD-BA17-4318-BA1E-3E6EBFF9C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Military Spending from 1960-2018</a:t>
            </a:r>
          </a:p>
          <a:p>
            <a:r>
              <a:rPr lang="en-US" dirty="0"/>
              <a:t>Trends in spending?</a:t>
            </a:r>
          </a:p>
          <a:p>
            <a:r>
              <a:rPr lang="en-US" dirty="0"/>
              <a:t>Which countries spend the most?</a:t>
            </a:r>
          </a:p>
          <a:p>
            <a:pPr lvl="1"/>
            <a:r>
              <a:rPr lang="en-US" dirty="0"/>
              <a:t>How they changed over the years</a:t>
            </a:r>
          </a:p>
          <a:p>
            <a:r>
              <a:rPr lang="en-US" dirty="0"/>
              <a:t>How spending changed during times of war?</a:t>
            </a:r>
          </a:p>
        </p:txBody>
      </p:sp>
    </p:spTree>
    <p:extLst>
      <p:ext uri="{BB962C8B-B14F-4D97-AF65-F5344CB8AC3E}">
        <p14:creationId xmlns:p14="http://schemas.microsoft.com/office/powerpoint/2010/main" val="368707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46D0A-835D-42B0-9E3F-C35D76327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6AA66-6DA8-45F0-A856-DDF5CD64E4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Countries and major regions spending</a:t>
            </a:r>
          </a:p>
          <a:p>
            <a:r>
              <a:rPr lang="en-US" dirty="0"/>
              <a:t>Kaggle</a:t>
            </a:r>
          </a:p>
          <a:p>
            <a:r>
              <a:rPr lang="en-US" dirty="0"/>
              <a:t>264 rows and 62 fields</a:t>
            </a:r>
          </a:p>
          <a:p>
            <a:pPr lvl="1"/>
            <a:r>
              <a:rPr lang="en-US" dirty="0"/>
              <a:t>Mainly the years</a:t>
            </a:r>
          </a:p>
          <a:p>
            <a:pPr lvl="1"/>
            <a:r>
              <a:rPr lang="en-US" dirty="0"/>
              <a:t>10 year increments</a:t>
            </a:r>
          </a:p>
          <a:p>
            <a:pPr lvl="1"/>
            <a:r>
              <a:rPr lang="en-US" dirty="0"/>
              <a:t>Most recent year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693F85-A228-4B1C-9C80-2A773F2473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6933" y="1291656"/>
            <a:ext cx="6365948" cy="3826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097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55C35-63CA-4EA8-BFFD-2C435E981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and Cleaning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327465-8D55-47C1-9C30-66CACA5E2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Blanks</a:t>
            </a:r>
          </a:p>
          <a:p>
            <a:r>
              <a:rPr lang="en-US" dirty="0"/>
              <a:t>Irrelevant fields</a:t>
            </a:r>
          </a:p>
          <a:p>
            <a:pPr lvl="1"/>
            <a:r>
              <a:rPr lang="en-US" dirty="0"/>
              <a:t>Country bank code</a:t>
            </a:r>
          </a:p>
          <a:p>
            <a:pPr lvl="1"/>
            <a:r>
              <a:rPr lang="en-US" dirty="0"/>
              <a:t>Indicator type</a:t>
            </a:r>
          </a:p>
          <a:p>
            <a:r>
              <a:rPr lang="en-US" dirty="0"/>
              <a:t>Well organized</a:t>
            </a:r>
          </a:p>
          <a:p>
            <a:r>
              <a:rPr lang="en-US" dirty="0"/>
              <a:t>Relatively clean on its own</a:t>
            </a:r>
          </a:p>
        </p:txBody>
      </p:sp>
    </p:spTree>
    <p:extLst>
      <p:ext uri="{BB962C8B-B14F-4D97-AF65-F5344CB8AC3E}">
        <p14:creationId xmlns:p14="http://schemas.microsoft.com/office/powerpoint/2010/main" val="403442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A258E-91C8-4746-AB53-3C2F48CAA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Discoveries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8A7F7-E100-4DF3-8920-DFC943663D7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Graph of Top 10 from 1960</a:t>
            </a:r>
          </a:p>
          <a:p>
            <a:r>
              <a:rPr lang="en-US" dirty="0"/>
              <a:t>European Countries</a:t>
            </a:r>
          </a:p>
          <a:p>
            <a:r>
              <a:rPr lang="en-US" dirty="0"/>
              <a:t>India, Canada, USA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DB2210-9391-4CE2-B2B0-ED673421CD6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USA spending through the decades</a:t>
            </a:r>
          </a:p>
          <a:p>
            <a:r>
              <a:rPr lang="en-US" dirty="0"/>
              <a:t>9/11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44E16B-30B3-4827-958B-A6704A4F0D8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856" y="3170808"/>
            <a:ext cx="11015472" cy="300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398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195E9-7891-4E70-9DEA-DE52F9375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Discoveries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F1E41-AE13-4B62-AB1C-13239EA08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864022"/>
            <a:ext cx="10058400" cy="4023360"/>
          </a:xfrm>
        </p:spPr>
        <p:txBody>
          <a:bodyPr/>
          <a:lstStyle/>
          <a:p>
            <a:r>
              <a:rPr lang="en-US" dirty="0"/>
              <a:t>Graph of Top in 1960 Percentages</a:t>
            </a:r>
          </a:p>
          <a:p>
            <a:r>
              <a:rPr lang="en-US" dirty="0"/>
              <a:t>USA spending</a:t>
            </a:r>
          </a:p>
          <a:p>
            <a:r>
              <a:rPr lang="en-US" dirty="0"/>
              <a:t>Bottom 5 under 5%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8B8CAFB-6FD2-4B99-8961-27170D1C23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6616" y="3065598"/>
            <a:ext cx="11713464" cy="3422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192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7A9B0-34AB-432E-BFC8-FC759EF94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Discoveries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4F4725-5D85-432E-9F76-34812769CCB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Top 10 Countries Spending in 2018</a:t>
            </a:r>
          </a:p>
          <a:p>
            <a:r>
              <a:rPr lang="en-US" dirty="0"/>
              <a:t>United States spent most by far</a:t>
            </a:r>
          </a:p>
          <a:p>
            <a:r>
              <a:rPr lang="en-US" dirty="0"/>
              <a:t>Asian Countries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1D1732-C9C9-4423-8181-926F9392F36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Russia, UK, Germany, France, USA</a:t>
            </a:r>
          </a:p>
          <a:p>
            <a:r>
              <a:rPr lang="en-US" dirty="0"/>
              <a:t>China, Saudi Arabia, India, Japan, South Korea</a:t>
            </a:r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048EF37C-1532-487B-BB0E-14A7789E512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337" y="3184475"/>
            <a:ext cx="11181251" cy="31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92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63DCA-03F6-4566-84F1-A62968633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Discoveries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11BEB-0899-4401-ADD9-1BC0A60C60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6321" y="1845735"/>
            <a:ext cx="4937760" cy="4023360"/>
          </a:xfrm>
        </p:spPr>
        <p:txBody>
          <a:bodyPr/>
          <a:lstStyle/>
          <a:p>
            <a:r>
              <a:rPr lang="en-US" dirty="0"/>
              <a:t>USA no longer spending more than all combined</a:t>
            </a:r>
          </a:p>
          <a:p>
            <a:r>
              <a:rPr lang="en-US" dirty="0"/>
              <a:t>China has a decent percentage of spending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2D488C-2770-4F93-8A47-CB2D61D2FC7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Other countries spend a lot less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D20471-A6DA-482D-9C46-0FF1BE5A03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759" y="3074288"/>
            <a:ext cx="10942321" cy="342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693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4BEED-1FB5-4B64-9427-31C7424A2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AFC6E-A26A-418E-B9F9-393558C50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USA spent most</a:t>
            </a:r>
          </a:p>
          <a:p>
            <a:r>
              <a:rPr lang="en-US" dirty="0"/>
              <a:t>European to Asian</a:t>
            </a:r>
          </a:p>
          <a:p>
            <a:r>
              <a:rPr lang="en-US" dirty="0"/>
              <a:t>Most countries increased</a:t>
            </a:r>
          </a:p>
          <a:p>
            <a:r>
              <a:rPr lang="en-US" dirty="0"/>
              <a:t>China might surpass USA soon</a:t>
            </a:r>
          </a:p>
          <a:p>
            <a:r>
              <a:rPr lang="en-US" dirty="0"/>
              <a:t>9/11</a:t>
            </a:r>
          </a:p>
        </p:txBody>
      </p:sp>
    </p:spTree>
    <p:extLst>
      <p:ext uri="{BB962C8B-B14F-4D97-AF65-F5344CB8AC3E}">
        <p14:creationId xmlns:p14="http://schemas.microsoft.com/office/powerpoint/2010/main" val="2490631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81</TotalTime>
  <Words>225</Words>
  <Application>Microsoft Office PowerPoint</Application>
  <PresentationFormat>Widescreen</PresentationFormat>
  <Paragraphs>61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Calibri Light</vt:lpstr>
      <vt:lpstr>Retrospect</vt:lpstr>
      <vt:lpstr>Military Expenditures</vt:lpstr>
      <vt:lpstr>Overview</vt:lpstr>
      <vt:lpstr>Dataset</vt:lpstr>
      <vt:lpstr>Problems and Cleaning</vt:lpstr>
      <vt:lpstr>Discoveries</vt:lpstr>
      <vt:lpstr>Discoveries</vt:lpstr>
      <vt:lpstr>Discoveries</vt:lpstr>
      <vt:lpstr>Discoveries</vt:lpstr>
      <vt:lpstr>Conclusions</vt:lpstr>
      <vt:lpstr>Future Work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Military Expenditures</dc:title>
  <dc:creator>default</dc:creator>
  <cp:lastModifiedBy>default</cp:lastModifiedBy>
  <cp:revision>8</cp:revision>
  <dcterms:created xsi:type="dcterms:W3CDTF">2019-12-02T03:05:32Z</dcterms:created>
  <dcterms:modified xsi:type="dcterms:W3CDTF">2019-12-02T04:26:45Z</dcterms:modified>
</cp:coreProperties>
</file>