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Ex1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ppt/charts/chartEx2.xml" ContentType="application/vnd.ms-office.chartex+xml"/>
  <Override PartName="/ppt/charts/style3.xml" ContentType="application/vnd.ms-office.chartstyle+xml"/>
  <Override PartName="/ppt/charts/colors3.xml" ContentType="application/vnd.ms-office.chartcolorstyle+xml"/>
  <Override PartName="/ppt/charts/chart2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Ex3.xml" ContentType="application/vnd.ms-office.chartex+xml"/>
  <Override PartName="/ppt/charts/style5.xml" ContentType="application/vnd.ms-office.chartstyle+xml"/>
  <Override PartName="/ppt/charts/colors5.xml" ContentType="application/vnd.ms-office.chartcolorstyle+xml"/>
  <Override PartName="/ppt/charts/chart3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4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5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6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7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8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6"/>
  </p:notesMasterIdLst>
  <p:sldIdLst>
    <p:sldId id="256" r:id="rId2"/>
    <p:sldId id="260" r:id="rId3"/>
    <p:sldId id="261" r:id="rId4"/>
    <p:sldId id="289" r:id="rId5"/>
    <p:sldId id="290" r:id="rId6"/>
    <p:sldId id="279" r:id="rId7"/>
    <p:sldId id="282" r:id="rId8"/>
    <p:sldId id="288" r:id="rId9"/>
    <p:sldId id="262" r:id="rId10"/>
    <p:sldId id="267" r:id="rId11"/>
    <p:sldId id="291" r:id="rId12"/>
    <p:sldId id="301" r:id="rId13"/>
    <p:sldId id="299" r:id="rId14"/>
    <p:sldId id="298" r:id="rId15"/>
    <p:sldId id="297" r:id="rId16"/>
    <p:sldId id="296" r:id="rId17"/>
    <p:sldId id="295" r:id="rId18"/>
    <p:sldId id="294" r:id="rId19"/>
    <p:sldId id="293" r:id="rId20"/>
    <p:sldId id="292" r:id="rId21"/>
    <p:sldId id="270" r:id="rId22"/>
    <p:sldId id="273" r:id="rId23"/>
    <p:sldId id="302" r:id="rId24"/>
    <p:sldId id="307" r:id="rId25"/>
    <p:sldId id="306" r:id="rId26"/>
    <p:sldId id="305" r:id="rId27"/>
    <p:sldId id="304" r:id="rId28"/>
    <p:sldId id="303" r:id="rId29"/>
    <p:sldId id="277" r:id="rId30"/>
    <p:sldId id="283" r:id="rId31"/>
    <p:sldId id="308" r:id="rId32"/>
    <p:sldId id="286" r:id="rId33"/>
    <p:sldId id="287" r:id="rId34"/>
    <p:sldId id="278" r:id="rId3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organ\Documents\_School\FAL19\DSCI101\Official\Project\Bee%20Colonies%20&amp;%20Pesticid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organ\Documents\_School\FAL19\DSCI101\Official\Project\Bee%20Colonies%20&amp;%20Pesticide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organ\Documents\_School\FAL19\DSCI101\Official\Project\Bee%20Colonies%20&amp;%20Pesticide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organ\Documents\_School\FAL19\DSCI101\Official\Project\Bee%20Colonies%20&amp;%20Pesticides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organ\Documents\_School\FAL19\DSCI101\Official\Project\Bee%20Colonies%20&amp;%20Pesticides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organ\Documents\_School\FAL19\DSCI101\Official\Project\Bee%20Colonies%20&amp;%20Pesticides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organ\Documents\_School\FAL19\DSCI101\Official\Project\Bee%20Colonies%20&amp;%20Pesticides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organ\Documents\_School\FAL19\DSCI101\Official\Project\Bee%20Colonies%20&amp;%20Pesticides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oleObject" Target="file:///C:\Users\Morgan\Documents\_School\FAL19\DSCI101\Official\Project\Bee%20Colonies%20&amp;%20Pesticides.xlsx" TargetMode="External"/></Relationships>
</file>

<file path=ppt/charts/_rels/chartEx2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microsoft.com/office/2011/relationships/chartStyle" Target="style3.xml"/><Relationship Id="rId1" Type="http://schemas.openxmlformats.org/officeDocument/2006/relationships/oleObject" Target="file:///C:\Users\Morgan\Documents\_School\FAL19\DSCI101\Official\Project\Bee%20Colonies%20&amp;%20Pesticides.xlsx" TargetMode="External"/></Relationships>
</file>

<file path=ppt/charts/_rels/chartEx3.xml.rels><?xml version="1.0" encoding="UTF-8" standalone="yes"?>
<Relationships xmlns="http://schemas.openxmlformats.org/package/2006/relationships"><Relationship Id="rId3" Type="http://schemas.microsoft.com/office/2011/relationships/chartColorStyle" Target="colors5.xml"/><Relationship Id="rId2" Type="http://schemas.microsoft.com/office/2011/relationships/chartStyle" Target="style5.xml"/><Relationship Id="rId1" Type="http://schemas.openxmlformats.org/officeDocument/2006/relationships/oleObject" Target="file:///C:\Users\Morgan\Documents\_School\FAL19\DSCI101\Official\Project\Bee%20Colonies%20&amp;%20Pesticid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Records</a:t>
            </a:r>
            <a:r>
              <a:rPr lang="en-US" baseline="0"/>
              <a:t> per State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'Analysis of StateName'!$A$9:$A$51</c:f>
              <c:strCache>
                <c:ptCount val="43"/>
                <c:pt idx="0">
                  <c:v>Alabama</c:v>
                </c:pt>
                <c:pt idx="1">
                  <c:v>Arkansas</c:v>
                </c:pt>
                <c:pt idx="2">
                  <c:v>Arizona</c:v>
                </c:pt>
                <c:pt idx="3">
                  <c:v>California</c:v>
                </c:pt>
                <c:pt idx="4">
                  <c:v>Colorado</c:v>
                </c:pt>
                <c:pt idx="5">
                  <c:v>Florida</c:v>
                </c:pt>
                <c:pt idx="6">
                  <c:v>Georgia</c:v>
                </c:pt>
                <c:pt idx="7">
                  <c:v>Iowa</c:v>
                </c:pt>
                <c:pt idx="8">
                  <c:v>Idaho</c:v>
                </c:pt>
                <c:pt idx="9">
                  <c:v>Illinois</c:v>
                </c:pt>
                <c:pt idx="10">
                  <c:v>Indiana</c:v>
                </c:pt>
                <c:pt idx="11">
                  <c:v>Kansas</c:v>
                </c:pt>
                <c:pt idx="12">
                  <c:v>Kentucky</c:v>
                </c:pt>
                <c:pt idx="13">
                  <c:v>Louisiana</c:v>
                </c:pt>
                <c:pt idx="14">
                  <c:v>Maryland</c:v>
                </c:pt>
                <c:pt idx="15">
                  <c:v>Maine</c:v>
                </c:pt>
                <c:pt idx="16">
                  <c:v>Michigan</c:v>
                </c:pt>
                <c:pt idx="17">
                  <c:v>Minnesota</c:v>
                </c:pt>
                <c:pt idx="18">
                  <c:v>Missouri</c:v>
                </c:pt>
                <c:pt idx="19">
                  <c:v>Mississippi</c:v>
                </c:pt>
                <c:pt idx="20">
                  <c:v>Montana</c:v>
                </c:pt>
                <c:pt idx="21">
                  <c:v>North Carolina</c:v>
                </c:pt>
                <c:pt idx="22">
                  <c:v>North Dakota</c:v>
                </c:pt>
                <c:pt idx="23">
                  <c:v>Nebraska</c:v>
                </c:pt>
                <c:pt idx="24">
                  <c:v>New Jersey</c:v>
                </c:pt>
                <c:pt idx="25">
                  <c:v>New Mexico</c:v>
                </c:pt>
                <c:pt idx="26">
                  <c:v>Nevada</c:v>
                </c:pt>
                <c:pt idx="27">
                  <c:v>New York</c:v>
                </c:pt>
                <c:pt idx="28">
                  <c:v>Ohio</c:v>
                </c:pt>
                <c:pt idx="29">
                  <c:v>Oklahoma</c:v>
                </c:pt>
                <c:pt idx="30">
                  <c:v>Oregon</c:v>
                </c:pt>
                <c:pt idx="31">
                  <c:v>Pennsylvania</c:v>
                </c:pt>
                <c:pt idx="32">
                  <c:v>South Carolina</c:v>
                </c:pt>
                <c:pt idx="33">
                  <c:v>South Dakota</c:v>
                </c:pt>
                <c:pt idx="34">
                  <c:v>Tennessee</c:v>
                </c:pt>
                <c:pt idx="35">
                  <c:v>Texas</c:v>
                </c:pt>
                <c:pt idx="36">
                  <c:v>Utah</c:v>
                </c:pt>
                <c:pt idx="37">
                  <c:v>Virginia</c:v>
                </c:pt>
                <c:pt idx="38">
                  <c:v>Vermont</c:v>
                </c:pt>
                <c:pt idx="39">
                  <c:v>Washington</c:v>
                </c:pt>
                <c:pt idx="40">
                  <c:v>Wisconsin</c:v>
                </c:pt>
                <c:pt idx="41">
                  <c:v>West Virginia</c:v>
                </c:pt>
                <c:pt idx="42">
                  <c:v>Wyoming</c:v>
                </c:pt>
              </c:strCache>
            </c:strRef>
          </c:cat>
          <c:val>
            <c:numRef>
              <c:f>'Analysis of StateName'!$B$9:$B$51</c:f>
              <c:numCache>
                <c:formatCode>General</c:formatCode>
                <c:ptCount val="43"/>
                <c:pt idx="0">
                  <c:v>21</c:v>
                </c:pt>
                <c:pt idx="1">
                  <c:v>21</c:v>
                </c:pt>
                <c:pt idx="2">
                  <c:v>22</c:v>
                </c:pt>
                <c:pt idx="3">
                  <c:v>22</c:v>
                </c:pt>
                <c:pt idx="4">
                  <c:v>21</c:v>
                </c:pt>
                <c:pt idx="5">
                  <c:v>23</c:v>
                </c:pt>
                <c:pt idx="6">
                  <c:v>22</c:v>
                </c:pt>
                <c:pt idx="7">
                  <c:v>22</c:v>
                </c:pt>
                <c:pt idx="8">
                  <c:v>23</c:v>
                </c:pt>
                <c:pt idx="9">
                  <c:v>22</c:v>
                </c:pt>
                <c:pt idx="10">
                  <c:v>22</c:v>
                </c:pt>
                <c:pt idx="11">
                  <c:v>22</c:v>
                </c:pt>
                <c:pt idx="12">
                  <c:v>22</c:v>
                </c:pt>
                <c:pt idx="13">
                  <c:v>22</c:v>
                </c:pt>
                <c:pt idx="14">
                  <c:v>9</c:v>
                </c:pt>
                <c:pt idx="15">
                  <c:v>22</c:v>
                </c:pt>
                <c:pt idx="16">
                  <c:v>22</c:v>
                </c:pt>
                <c:pt idx="17">
                  <c:v>22</c:v>
                </c:pt>
                <c:pt idx="18">
                  <c:v>22</c:v>
                </c:pt>
                <c:pt idx="19">
                  <c:v>22</c:v>
                </c:pt>
                <c:pt idx="20">
                  <c:v>22</c:v>
                </c:pt>
                <c:pt idx="21">
                  <c:v>22</c:v>
                </c:pt>
                <c:pt idx="22">
                  <c:v>20</c:v>
                </c:pt>
                <c:pt idx="23">
                  <c:v>22</c:v>
                </c:pt>
                <c:pt idx="24">
                  <c:v>22</c:v>
                </c:pt>
                <c:pt idx="25">
                  <c:v>18</c:v>
                </c:pt>
                <c:pt idx="26">
                  <c:v>15</c:v>
                </c:pt>
                <c:pt idx="27">
                  <c:v>22</c:v>
                </c:pt>
                <c:pt idx="28">
                  <c:v>22</c:v>
                </c:pt>
                <c:pt idx="29">
                  <c:v>9</c:v>
                </c:pt>
                <c:pt idx="30">
                  <c:v>23</c:v>
                </c:pt>
                <c:pt idx="31">
                  <c:v>22</c:v>
                </c:pt>
                <c:pt idx="32">
                  <c:v>8</c:v>
                </c:pt>
                <c:pt idx="33">
                  <c:v>22</c:v>
                </c:pt>
                <c:pt idx="34">
                  <c:v>22</c:v>
                </c:pt>
                <c:pt idx="35">
                  <c:v>23</c:v>
                </c:pt>
                <c:pt idx="36">
                  <c:v>22</c:v>
                </c:pt>
                <c:pt idx="37">
                  <c:v>22</c:v>
                </c:pt>
                <c:pt idx="38">
                  <c:v>22</c:v>
                </c:pt>
                <c:pt idx="39">
                  <c:v>23</c:v>
                </c:pt>
                <c:pt idx="40">
                  <c:v>22</c:v>
                </c:pt>
                <c:pt idx="41">
                  <c:v>22</c:v>
                </c:pt>
                <c:pt idx="42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AB-407A-981C-1689ACD9C5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"/>
        <c:overlap val="-7"/>
        <c:axId val="507947176"/>
        <c:axId val="507947832"/>
      </c:barChart>
      <c:catAx>
        <c:axId val="507947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7947832"/>
        <c:crosses val="autoZero"/>
        <c:auto val="0"/>
        <c:lblAlgn val="ctr"/>
        <c:lblOffset val="100"/>
        <c:noMultiLvlLbl val="0"/>
      </c:catAx>
      <c:valAx>
        <c:axId val="507947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79471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Price per Pound</a:t>
            </a:r>
          </a:p>
          <a:p>
            <a:pPr>
              <a:defRPr/>
            </a:pP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'Cleaned Data'!$F$2:$F$1133</c:f>
              <c:numCache>
                <c:formatCode>General</c:formatCode>
                <c:ptCount val="1132"/>
                <c:pt idx="0">
                  <c:v>0.81</c:v>
                </c:pt>
                <c:pt idx="1">
                  <c:v>0.87</c:v>
                </c:pt>
                <c:pt idx="2">
                  <c:v>0.69</c:v>
                </c:pt>
                <c:pt idx="3">
                  <c:v>0.52</c:v>
                </c:pt>
                <c:pt idx="4">
                  <c:v>0.59</c:v>
                </c:pt>
                <c:pt idx="5">
                  <c:v>0.63</c:v>
                </c:pt>
                <c:pt idx="6">
                  <c:v>0.59</c:v>
                </c:pt>
                <c:pt idx="7">
                  <c:v>1.49</c:v>
                </c:pt>
                <c:pt idx="8">
                  <c:v>1.21</c:v>
                </c:pt>
                <c:pt idx="9">
                  <c:v>1.18</c:v>
                </c:pt>
                <c:pt idx="10">
                  <c:v>1.41</c:v>
                </c:pt>
                <c:pt idx="11">
                  <c:v>1.02</c:v>
                </c:pt>
                <c:pt idx="12">
                  <c:v>1.24</c:v>
                </c:pt>
                <c:pt idx="13">
                  <c:v>0.72</c:v>
                </c:pt>
                <c:pt idx="14">
                  <c:v>0.72</c:v>
                </c:pt>
                <c:pt idx="15">
                  <c:v>0.59</c:v>
                </c:pt>
                <c:pt idx="16">
                  <c:v>0.56000000000000005</c:v>
                </c:pt>
                <c:pt idx="17">
                  <c:v>2.77</c:v>
                </c:pt>
                <c:pt idx="18">
                  <c:v>3.83</c:v>
                </c:pt>
                <c:pt idx="19">
                  <c:v>3.45</c:v>
                </c:pt>
                <c:pt idx="20">
                  <c:v>2.85</c:v>
                </c:pt>
                <c:pt idx="21">
                  <c:v>3.53</c:v>
                </c:pt>
                <c:pt idx="22">
                  <c:v>2.4700000000000002</c:v>
                </c:pt>
                <c:pt idx="23">
                  <c:v>2.5099999999999998</c:v>
                </c:pt>
                <c:pt idx="24">
                  <c:v>1.86</c:v>
                </c:pt>
                <c:pt idx="25">
                  <c:v>2.4</c:v>
                </c:pt>
                <c:pt idx="26">
                  <c:v>1.9</c:v>
                </c:pt>
                <c:pt idx="27">
                  <c:v>0.85</c:v>
                </c:pt>
                <c:pt idx="28">
                  <c:v>0.52</c:v>
                </c:pt>
                <c:pt idx="29">
                  <c:v>0.54</c:v>
                </c:pt>
                <c:pt idx="30">
                  <c:v>0.71</c:v>
                </c:pt>
                <c:pt idx="31">
                  <c:v>0.51</c:v>
                </c:pt>
                <c:pt idx="32">
                  <c:v>0.5</c:v>
                </c:pt>
                <c:pt idx="33">
                  <c:v>0.7</c:v>
                </c:pt>
                <c:pt idx="34">
                  <c:v>2.04</c:v>
                </c:pt>
                <c:pt idx="35">
                  <c:v>2.02</c:v>
                </c:pt>
                <c:pt idx="36">
                  <c:v>1.62</c:v>
                </c:pt>
                <c:pt idx="37">
                  <c:v>1.42</c:v>
                </c:pt>
                <c:pt idx="38">
                  <c:v>1.85</c:v>
                </c:pt>
                <c:pt idx="39">
                  <c:v>2.06</c:v>
                </c:pt>
                <c:pt idx="40">
                  <c:v>1.47</c:v>
                </c:pt>
                <c:pt idx="41">
                  <c:v>1.98</c:v>
                </c:pt>
                <c:pt idx="42">
                  <c:v>1.35</c:v>
                </c:pt>
                <c:pt idx="43">
                  <c:v>0.95</c:v>
                </c:pt>
                <c:pt idx="44">
                  <c:v>1.91</c:v>
                </c:pt>
                <c:pt idx="45">
                  <c:v>0.89</c:v>
                </c:pt>
                <c:pt idx="46">
                  <c:v>0.97</c:v>
                </c:pt>
                <c:pt idx="47">
                  <c:v>0.87</c:v>
                </c:pt>
                <c:pt idx="48">
                  <c:v>1.26</c:v>
                </c:pt>
                <c:pt idx="49">
                  <c:v>1.26</c:v>
                </c:pt>
                <c:pt idx="50">
                  <c:v>0.65</c:v>
                </c:pt>
                <c:pt idx="51">
                  <c:v>0.53</c:v>
                </c:pt>
                <c:pt idx="52">
                  <c:v>0.56999999999999995</c:v>
                </c:pt>
                <c:pt idx="53">
                  <c:v>0.59</c:v>
                </c:pt>
                <c:pt idx="54">
                  <c:v>0.85</c:v>
                </c:pt>
                <c:pt idx="55">
                  <c:v>0.72</c:v>
                </c:pt>
                <c:pt idx="56">
                  <c:v>0.51</c:v>
                </c:pt>
                <c:pt idx="57">
                  <c:v>0.65</c:v>
                </c:pt>
                <c:pt idx="58">
                  <c:v>0.52</c:v>
                </c:pt>
                <c:pt idx="59">
                  <c:v>0.55000000000000004</c:v>
                </c:pt>
                <c:pt idx="60">
                  <c:v>0.53</c:v>
                </c:pt>
                <c:pt idx="61">
                  <c:v>1.45</c:v>
                </c:pt>
                <c:pt idx="62">
                  <c:v>1.96</c:v>
                </c:pt>
                <c:pt idx="63">
                  <c:v>1.79</c:v>
                </c:pt>
                <c:pt idx="64">
                  <c:v>1.55</c:v>
                </c:pt>
                <c:pt idx="65">
                  <c:v>1.52</c:v>
                </c:pt>
                <c:pt idx="66">
                  <c:v>1.26</c:v>
                </c:pt>
                <c:pt idx="67">
                  <c:v>1.92</c:v>
                </c:pt>
                <c:pt idx="68">
                  <c:v>2.0299999999999998</c:v>
                </c:pt>
                <c:pt idx="69">
                  <c:v>1.97</c:v>
                </c:pt>
                <c:pt idx="70">
                  <c:v>1.96</c:v>
                </c:pt>
                <c:pt idx="71">
                  <c:v>1.26</c:v>
                </c:pt>
                <c:pt idx="72">
                  <c:v>0.91</c:v>
                </c:pt>
                <c:pt idx="73">
                  <c:v>1.1100000000000001</c:v>
                </c:pt>
                <c:pt idx="74">
                  <c:v>1.34</c:v>
                </c:pt>
                <c:pt idx="75">
                  <c:v>1.04</c:v>
                </c:pt>
                <c:pt idx="76">
                  <c:v>1.08</c:v>
                </c:pt>
                <c:pt idx="77">
                  <c:v>0.73</c:v>
                </c:pt>
                <c:pt idx="78">
                  <c:v>0.72</c:v>
                </c:pt>
                <c:pt idx="79">
                  <c:v>0.62</c:v>
                </c:pt>
                <c:pt idx="80">
                  <c:v>0.64</c:v>
                </c:pt>
                <c:pt idx="81">
                  <c:v>0.84</c:v>
                </c:pt>
                <c:pt idx="82">
                  <c:v>0.51</c:v>
                </c:pt>
                <c:pt idx="83">
                  <c:v>0.7</c:v>
                </c:pt>
                <c:pt idx="84">
                  <c:v>0.63</c:v>
                </c:pt>
                <c:pt idx="85">
                  <c:v>0.52</c:v>
                </c:pt>
                <c:pt idx="86">
                  <c:v>0.5</c:v>
                </c:pt>
                <c:pt idx="87">
                  <c:v>0.54</c:v>
                </c:pt>
                <c:pt idx="88">
                  <c:v>2.0299999999999998</c:v>
                </c:pt>
                <c:pt idx="89">
                  <c:v>2.04</c:v>
                </c:pt>
                <c:pt idx="90">
                  <c:v>2.06</c:v>
                </c:pt>
                <c:pt idx="91">
                  <c:v>2.11</c:v>
                </c:pt>
                <c:pt idx="92">
                  <c:v>1.94</c:v>
                </c:pt>
                <c:pt idx="93">
                  <c:v>2.09</c:v>
                </c:pt>
                <c:pt idx="94">
                  <c:v>1.04</c:v>
                </c:pt>
                <c:pt idx="95">
                  <c:v>1.39</c:v>
                </c:pt>
                <c:pt idx="96">
                  <c:v>1.39</c:v>
                </c:pt>
                <c:pt idx="97">
                  <c:v>1.65</c:v>
                </c:pt>
                <c:pt idx="98">
                  <c:v>0.97</c:v>
                </c:pt>
                <c:pt idx="99">
                  <c:v>1.05</c:v>
                </c:pt>
                <c:pt idx="100">
                  <c:v>0.86</c:v>
                </c:pt>
                <c:pt idx="101">
                  <c:v>1.55</c:v>
                </c:pt>
                <c:pt idx="102">
                  <c:v>0.59</c:v>
                </c:pt>
                <c:pt idx="103">
                  <c:v>0.62</c:v>
                </c:pt>
                <c:pt idx="104">
                  <c:v>0.69</c:v>
                </c:pt>
                <c:pt idx="105">
                  <c:v>0.55000000000000004</c:v>
                </c:pt>
                <c:pt idx="106">
                  <c:v>1.32</c:v>
                </c:pt>
                <c:pt idx="107">
                  <c:v>1.39</c:v>
                </c:pt>
                <c:pt idx="108">
                  <c:v>0.85</c:v>
                </c:pt>
                <c:pt idx="109">
                  <c:v>0.82</c:v>
                </c:pt>
                <c:pt idx="110">
                  <c:v>0.73</c:v>
                </c:pt>
                <c:pt idx="111">
                  <c:v>0.56000000000000005</c:v>
                </c:pt>
                <c:pt idx="112">
                  <c:v>0.63</c:v>
                </c:pt>
                <c:pt idx="113">
                  <c:v>0.59</c:v>
                </c:pt>
                <c:pt idx="114">
                  <c:v>0.57999999999999996</c:v>
                </c:pt>
                <c:pt idx="115">
                  <c:v>1.35</c:v>
                </c:pt>
                <c:pt idx="116">
                  <c:v>1.29</c:v>
                </c:pt>
                <c:pt idx="117">
                  <c:v>1.4</c:v>
                </c:pt>
                <c:pt idx="118">
                  <c:v>2.0699999999999998</c:v>
                </c:pt>
                <c:pt idx="119">
                  <c:v>2.1</c:v>
                </c:pt>
                <c:pt idx="120">
                  <c:v>0.71</c:v>
                </c:pt>
                <c:pt idx="121">
                  <c:v>2.11</c:v>
                </c:pt>
                <c:pt idx="122">
                  <c:v>1.51</c:v>
                </c:pt>
                <c:pt idx="123">
                  <c:v>0.7</c:v>
                </c:pt>
                <c:pt idx="124">
                  <c:v>0.68</c:v>
                </c:pt>
                <c:pt idx="125">
                  <c:v>1.43</c:v>
                </c:pt>
                <c:pt idx="126">
                  <c:v>0.97</c:v>
                </c:pt>
                <c:pt idx="127">
                  <c:v>2.2599999999999998</c:v>
                </c:pt>
                <c:pt idx="128">
                  <c:v>0.62</c:v>
                </c:pt>
                <c:pt idx="129">
                  <c:v>1.1499999999999999</c:v>
                </c:pt>
                <c:pt idx="130">
                  <c:v>2</c:v>
                </c:pt>
                <c:pt idx="131">
                  <c:v>2.2400000000000002</c:v>
                </c:pt>
                <c:pt idx="132">
                  <c:v>2.06</c:v>
                </c:pt>
                <c:pt idx="133">
                  <c:v>1.52</c:v>
                </c:pt>
                <c:pt idx="134">
                  <c:v>1.04</c:v>
                </c:pt>
                <c:pt idx="135">
                  <c:v>0.5</c:v>
                </c:pt>
                <c:pt idx="136">
                  <c:v>0.53</c:v>
                </c:pt>
                <c:pt idx="137">
                  <c:v>0.53</c:v>
                </c:pt>
                <c:pt idx="138">
                  <c:v>0.47</c:v>
                </c:pt>
                <c:pt idx="139">
                  <c:v>0.64</c:v>
                </c:pt>
                <c:pt idx="140">
                  <c:v>0.73</c:v>
                </c:pt>
                <c:pt idx="141">
                  <c:v>0.86</c:v>
                </c:pt>
                <c:pt idx="142">
                  <c:v>1.32</c:v>
                </c:pt>
                <c:pt idx="143">
                  <c:v>0.99</c:v>
                </c:pt>
                <c:pt idx="144">
                  <c:v>0.87</c:v>
                </c:pt>
                <c:pt idx="145">
                  <c:v>1.42</c:v>
                </c:pt>
                <c:pt idx="146">
                  <c:v>1</c:v>
                </c:pt>
                <c:pt idx="147">
                  <c:v>1.68</c:v>
                </c:pt>
                <c:pt idx="148">
                  <c:v>1.84</c:v>
                </c:pt>
                <c:pt idx="149">
                  <c:v>1.56</c:v>
                </c:pt>
                <c:pt idx="150">
                  <c:v>2.4</c:v>
                </c:pt>
                <c:pt idx="151">
                  <c:v>1.02</c:v>
                </c:pt>
                <c:pt idx="152">
                  <c:v>1.32</c:v>
                </c:pt>
                <c:pt idx="153">
                  <c:v>2.4300000000000002</c:v>
                </c:pt>
                <c:pt idx="154">
                  <c:v>0.64</c:v>
                </c:pt>
                <c:pt idx="155">
                  <c:v>1.97</c:v>
                </c:pt>
                <c:pt idx="156">
                  <c:v>2.0299999999999998</c:v>
                </c:pt>
                <c:pt idx="157">
                  <c:v>1.1399999999999999</c:v>
                </c:pt>
                <c:pt idx="158">
                  <c:v>0.53</c:v>
                </c:pt>
                <c:pt idx="159">
                  <c:v>0.64</c:v>
                </c:pt>
                <c:pt idx="160">
                  <c:v>0.54</c:v>
                </c:pt>
                <c:pt idx="161">
                  <c:v>2.08</c:v>
                </c:pt>
                <c:pt idx="162">
                  <c:v>0.71</c:v>
                </c:pt>
                <c:pt idx="163">
                  <c:v>0.79</c:v>
                </c:pt>
                <c:pt idx="164">
                  <c:v>0.88</c:v>
                </c:pt>
                <c:pt idx="165">
                  <c:v>0.61</c:v>
                </c:pt>
                <c:pt idx="166">
                  <c:v>0.56999999999999995</c:v>
                </c:pt>
                <c:pt idx="167">
                  <c:v>0.66</c:v>
                </c:pt>
                <c:pt idx="168">
                  <c:v>0.63</c:v>
                </c:pt>
                <c:pt idx="169">
                  <c:v>1.1299999999999999</c:v>
                </c:pt>
                <c:pt idx="170">
                  <c:v>1.28</c:v>
                </c:pt>
                <c:pt idx="171">
                  <c:v>1.67</c:v>
                </c:pt>
                <c:pt idx="172">
                  <c:v>0.7</c:v>
                </c:pt>
                <c:pt idx="173">
                  <c:v>0.63</c:v>
                </c:pt>
                <c:pt idx="174">
                  <c:v>0.89</c:v>
                </c:pt>
                <c:pt idx="175">
                  <c:v>1.92</c:v>
                </c:pt>
                <c:pt idx="176">
                  <c:v>1.19</c:v>
                </c:pt>
                <c:pt idx="177">
                  <c:v>1.2</c:v>
                </c:pt>
                <c:pt idx="178">
                  <c:v>1.2</c:v>
                </c:pt>
                <c:pt idx="179">
                  <c:v>1.47</c:v>
                </c:pt>
                <c:pt idx="180">
                  <c:v>1.65</c:v>
                </c:pt>
                <c:pt idx="181">
                  <c:v>0.64</c:v>
                </c:pt>
                <c:pt idx="182">
                  <c:v>1.52</c:v>
                </c:pt>
                <c:pt idx="183">
                  <c:v>2.2599999999999998</c:v>
                </c:pt>
                <c:pt idx="184">
                  <c:v>2.4300000000000002</c:v>
                </c:pt>
                <c:pt idx="185">
                  <c:v>2.19</c:v>
                </c:pt>
                <c:pt idx="186">
                  <c:v>0.69</c:v>
                </c:pt>
                <c:pt idx="187">
                  <c:v>2.69</c:v>
                </c:pt>
                <c:pt idx="188">
                  <c:v>2.96</c:v>
                </c:pt>
                <c:pt idx="189">
                  <c:v>0.56000000000000005</c:v>
                </c:pt>
                <c:pt idx="190">
                  <c:v>0.81</c:v>
                </c:pt>
                <c:pt idx="191">
                  <c:v>0.54</c:v>
                </c:pt>
                <c:pt idx="192">
                  <c:v>0.86</c:v>
                </c:pt>
                <c:pt idx="193">
                  <c:v>0.52</c:v>
                </c:pt>
                <c:pt idx="194">
                  <c:v>0.56999999999999995</c:v>
                </c:pt>
                <c:pt idx="195">
                  <c:v>0.48</c:v>
                </c:pt>
                <c:pt idx="196">
                  <c:v>4.1500000000000004</c:v>
                </c:pt>
                <c:pt idx="197">
                  <c:v>2.75</c:v>
                </c:pt>
                <c:pt idx="198">
                  <c:v>1.59</c:v>
                </c:pt>
                <c:pt idx="199">
                  <c:v>1.7</c:v>
                </c:pt>
                <c:pt idx="200">
                  <c:v>1.21</c:v>
                </c:pt>
                <c:pt idx="201">
                  <c:v>1.76</c:v>
                </c:pt>
                <c:pt idx="202">
                  <c:v>1.51</c:v>
                </c:pt>
                <c:pt idx="203">
                  <c:v>1.97</c:v>
                </c:pt>
                <c:pt idx="204">
                  <c:v>1.91</c:v>
                </c:pt>
                <c:pt idx="205">
                  <c:v>2.29</c:v>
                </c:pt>
                <c:pt idx="206">
                  <c:v>2.31</c:v>
                </c:pt>
                <c:pt idx="207">
                  <c:v>0.82</c:v>
                </c:pt>
                <c:pt idx="208">
                  <c:v>1.45</c:v>
                </c:pt>
                <c:pt idx="209">
                  <c:v>1.1100000000000001</c:v>
                </c:pt>
                <c:pt idx="210">
                  <c:v>0.77</c:v>
                </c:pt>
                <c:pt idx="211">
                  <c:v>0.8</c:v>
                </c:pt>
                <c:pt idx="212">
                  <c:v>0.87</c:v>
                </c:pt>
                <c:pt idx="213">
                  <c:v>1.59</c:v>
                </c:pt>
                <c:pt idx="214">
                  <c:v>1.43</c:v>
                </c:pt>
                <c:pt idx="215">
                  <c:v>3.65</c:v>
                </c:pt>
                <c:pt idx="216">
                  <c:v>0.86</c:v>
                </c:pt>
                <c:pt idx="217">
                  <c:v>0.77</c:v>
                </c:pt>
                <c:pt idx="218">
                  <c:v>0.65</c:v>
                </c:pt>
                <c:pt idx="219">
                  <c:v>0.95</c:v>
                </c:pt>
                <c:pt idx="220">
                  <c:v>0.56000000000000005</c:v>
                </c:pt>
                <c:pt idx="221">
                  <c:v>0.56999999999999995</c:v>
                </c:pt>
                <c:pt idx="222">
                  <c:v>0.56999999999999995</c:v>
                </c:pt>
                <c:pt idx="223">
                  <c:v>1.58</c:v>
                </c:pt>
                <c:pt idx="224">
                  <c:v>1.96</c:v>
                </c:pt>
                <c:pt idx="225">
                  <c:v>1.6</c:v>
                </c:pt>
                <c:pt idx="226">
                  <c:v>1.31</c:v>
                </c:pt>
                <c:pt idx="227">
                  <c:v>1.37</c:v>
                </c:pt>
                <c:pt idx="228">
                  <c:v>1.92</c:v>
                </c:pt>
                <c:pt idx="229">
                  <c:v>1.21</c:v>
                </c:pt>
                <c:pt idx="230">
                  <c:v>0.68</c:v>
                </c:pt>
                <c:pt idx="231">
                  <c:v>1.42</c:v>
                </c:pt>
                <c:pt idx="232">
                  <c:v>0.75</c:v>
                </c:pt>
                <c:pt idx="233">
                  <c:v>1.43</c:v>
                </c:pt>
                <c:pt idx="234">
                  <c:v>2.41</c:v>
                </c:pt>
                <c:pt idx="235">
                  <c:v>2.2200000000000002</c:v>
                </c:pt>
                <c:pt idx="236">
                  <c:v>1.06</c:v>
                </c:pt>
                <c:pt idx="237">
                  <c:v>2.2000000000000002</c:v>
                </c:pt>
                <c:pt idx="238">
                  <c:v>2.08</c:v>
                </c:pt>
                <c:pt idx="239">
                  <c:v>2.17</c:v>
                </c:pt>
                <c:pt idx="240">
                  <c:v>2.4500000000000002</c:v>
                </c:pt>
                <c:pt idx="241">
                  <c:v>0.65</c:v>
                </c:pt>
                <c:pt idx="242">
                  <c:v>0.7</c:v>
                </c:pt>
                <c:pt idx="243">
                  <c:v>0.88</c:v>
                </c:pt>
                <c:pt idx="244">
                  <c:v>0.72</c:v>
                </c:pt>
                <c:pt idx="245">
                  <c:v>0.69</c:v>
                </c:pt>
                <c:pt idx="246">
                  <c:v>0.52</c:v>
                </c:pt>
                <c:pt idx="247">
                  <c:v>0.52</c:v>
                </c:pt>
                <c:pt idx="248">
                  <c:v>0.52</c:v>
                </c:pt>
                <c:pt idx="249">
                  <c:v>0.54</c:v>
                </c:pt>
                <c:pt idx="250">
                  <c:v>1.33</c:v>
                </c:pt>
                <c:pt idx="251">
                  <c:v>0.67</c:v>
                </c:pt>
                <c:pt idx="252">
                  <c:v>0.52</c:v>
                </c:pt>
                <c:pt idx="253">
                  <c:v>1.37</c:v>
                </c:pt>
                <c:pt idx="254">
                  <c:v>1.02</c:v>
                </c:pt>
                <c:pt idx="255">
                  <c:v>2.0299999999999998</c:v>
                </c:pt>
                <c:pt idx="256">
                  <c:v>1.52</c:v>
                </c:pt>
                <c:pt idx="257">
                  <c:v>0.59</c:v>
                </c:pt>
                <c:pt idx="258">
                  <c:v>0.65</c:v>
                </c:pt>
                <c:pt idx="259">
                  <c:v>2.02</c:v>
                </c:pt>
                <c:pt idx="260">
                  <c:v>1.78</c:v>
                </c:pt>
                <c:pt idx="261">
                  <c:v>1.93</c:v>
                </c:pt>
                <c:pt idx="262">
                  <c:v>1.46</c:v>
                </c:pt>
                <c:pt idx="263">
                  <c:v>1.63</c:v>
                </c:pt>
                <c:pt idx="264">
                  <c:v>1.1499999999999999</c:v>
                </c:pt>
                <c:pt idx="265">
                  <c:v>0.8</c:v>
                </c:pt>
                <c:pt idx="266">
                  <c:v>1.79</c:v>
                </c:pt>
                <c:pt idx="267">
                  <c:v>0.97</c:v>
                </c:pt>
                <c:pt idx="268">
                  <c:v>1.61</c:v>
                </c:pt>
                <c:pt idx="269">
                  <c:v>1.82</c:v>
                </c:pt>
                <c:pt idx="270">
                  <c:v>1.27</c:v>
                </c:pt>
                <c:pt idx="271">
                  <c:v>1.1299999999999999</c:v>
                </c:pt>
                <c:pt idx="272">
                  <c:v>1.35</c:v>
                </c:pt>
                <c:pt idx="273">
                  <c:v>1.04</c:v>
                </c:pt>
                <c:pt idx="274">
                  <c:v>0.96</c:v>
                </c:pt>
                <c:pt idx="275">
                  <c:v>0.88</c:v>
                </c:pt>
                <c:pt idx="276">
                  <c:v>0.79</c:v>
                </c:pt>
                <c:pt idx="277">
                  <c:v>5.42</c:v>
                </c:pt>
                <c:pt idx="278">
                  <c:v>2.14</c:v>
                </c:pt>
                <c:pt idx="279">
                  <c:v>4.76</c:v>
                </c:pt>
                <c:pt idx="280">
                  <c:v>1.58</c:v>
                </c:pt>
                <c:pt idx="281">
                  <c:v>4.1900000000000004</c:v>
                </c:pt>
                <c:pt idx="282">
                  <c:v>3.9</c:v>
                </c:pt>
                <c:pt idx="283">
                  <c:v>1.86</c:v>
                </c:pt>
                <c:pt idx="284">
                  <c:v>1.83</c:v>
                </c:pt>
                <c:pt idx="285">
                  <c:v>3.55</c:v>
                </c:pt>
                <c:pt idx="286">
                  <c:v>2.5499999999999998</c:v>
                </c:pt>
                <c:pt idx="287">
                  <c:v>4.1100000000000003</c:v>
                </c:pt>
                <c:pt idx="288">
                  <c:v>4.66</c:v>
                </c:pt>
                <c:pt idx="289">
                  <c:v>2.59</c:v>
                </c:pt>
                <c:pt idx="290">
                  <c:v>1.17</c:v>
                </c:pt>
                <c:pt idx="291">
                  <c:v>1.84</c:v>
                </c:pt>
                <c:pt idx="292">
                  <c:v>2.78</c:v>
                </c:pt>
                <c:pt idx="293">
                  <c:v>2.4900000000000002</c:v>
                </c:pt>
                <c:pt idx="294">
                  <c:v>1.1499999999999999</c:v>
                </c:pt>
                <c:pt idx="295">
                  <c:v>1.19</c:v>
                </c:pt>
                <c:pt idx="296">
                  <c:v>1.47</c:v>
                </c:pt>
                <c:pt idx="297">
                  <c:v>1.1299999999999999</c:v>
                </c:pt>
                <c:pt idx="298">
                  <c:v>1.03</c:v>
                </c:pt>
                <c:pt idx="299">
                  <c:v>0.72</c:v>
                </c:pt>
                <c:pt idx="300">
                  <c:v>0.7</c:v>
                </c:pt>
                <c:pt idx="301">
                  <c:v>0.71</c:v>
                </c:pt>
                <c:pt idx="302">
                  <c:v>0.72</c:v>
                </c:pt>
                <c:pt idx="303">
                  <c:v>0.68</c:v>
                </c:pt>
                <c:pt idx="304">
                  <c:v>2.23</c:v>
                </c:pt>
                <c:pt idx="305">
                  <c:v>0.9</c:v>
                </c:pt>
                <c:pt idx="306">
                  <c:v>1.66</c:v>
                </c:pt>
                <c:pt idx="307">
                  <c:v>3.19</c:v>
                </c:pt>
                <c:pt idx="308">
                  <c:v>2.77</c:v>
                </c:pt>
                <c:pt idx="309">
                  <c:v>3.23</c:v>
                </c:pt>
                <c:pt idx="310">
                  <c:v>3.94</c:v>
                </c:pt>
                <c:pt idx="311">
                  <c:v>1.58</c:v>
                </c:pt>
                <c:pt idx="312">
                  <c:v>1.47</c:v>
                </c:pt>
                <c:pt idx="313">
                  <c:v>3.46</c:v>
                </c:pt>
                <c:pt idx="314">
                  <c:v>1.68</c:v>
                </c:pt>
                <c:pt idx="315">
                  <c:v>0.92</c:v>
                </c:pt>
                <c:pt idx="316">
                  <c:v>2.14</c:v>
                </c:pt>
                <c:pt idx="317">
                  <c:v>1.5</c:v>
                </c:pt>
                <c:pt idx="318">
                  <c:v>2.54</c:v>
                </c:pt>
                <c:pt idx="319">
                  <c:v>1.19</c:v>
                </c:pt>
                <c:pt idx="320">
                  <c:v>1.18</c:v>
                </c:pt>
                <c:pt idx="321">
                  <c:v>1.03</c:v>
                </c:pt>
                <c:pt idx="322">
                  <c:v>2.02</c:v>
                </c:pt>
                <c:pt idx="323">
                  <c:v>0.85</c:v>
                </c:pt>
                <c:pt idx="324">
                  <c:v>0.94</c:v>
                </c:pt>
                <c:pt idx="325">
                  <c:v>0.89</c:v>
                </c:pt>
                <c:pt idx="326">
                  <c:v>0.81</c:v>
                </c:pt>
                <c:pt idx="327">
                  <c:v>0.72</c:v>
                </c:pt>
                <c:pt idx="328">
                  <c:v>0.56000000000000005</c:v>
                </c:pt>
                <c:pt idx="329">
                  <c:v>0.59</c:v>
                </c:pt>
                <c:pt idx="330">
                  <c:v>0.6</c:v>
                </c:pt>
                <c:pt idx="331">
                  <c:v>1.55</c:v>
                </c:pt>
                <c:pt idx="332">
                  <c:v>0.96</c:v>
                </c:pt>
                <c:pt idx="333">
                  <c:v>1.1100000000000001</c:v>
                </c:pt>
                <c:pt idx="334">
                  <c:v>1.18</c:v>
                </c:pt>
                <c:pt idx="335">
                  <c:v>1.17</c:v>
                </c:pt>
                <c:pt idx="336">
                  <c:v>1.18</c:v>
                </c:pt>
                <c:pt idx="337">
                  <c:v>0.91</c:v>
                </c:pt>
                <c:pt idx="338">
                  <c:v>0.87</c:v>
                </c:pt>
                <c:pt idx="339">
                  <c:v>1.05</c:v>
                </c:pt>
                <c:pt idx="340">
                  <c:v>1.41</c:v>
                </c:pt>
                <c:pt idx="341">
                  <c:v>1.5</c:v>
                </c:pt>
                <c:pt idx="342">
                  <c:v>2.5</c:v>
                </c:pt>
                <c:pt idx="343">
                  <c:v>2.2799999999999998</c:v>
                </c:pt>
                <c:pt idx="344">
                  <c:v>2.15</c:v>
                </c:pt>
                <c:pt idx="345">
                  <c:v>3.04</c:v>
                </c:pt>
                <c:pt idx="346">
                  <c:v>2.38</c:v>
                </c:pt>
                <c:pt idx="347">
                  <c:v>4.18</c:v>
                </c:pt>
                <c:pt idx="348">
                  <c:v>3.5</c:v>
                </c:pt>
                <c:pt idx="349">
                  <c:v>2.02</c:v>
                </c:pt>
                <c:pt idx="350">
                  <c:v>1.85</c:v>
                </c:pt>
                <c:pt idx="351">
                  <c:v>1.02</c:v>
                </c:pt>
                <c:pt idx="352">
                  <c:v>0.98</c:v>
                </c:pt>
                <c:pt idx="353">
                  <c:v>1.28</c:v>
                </c:pt>
                <c:pt idx="354">
                  <c:v>1.48</c:v>
                </c:pt>
                <c:pt idx="355">
                  <c:v>0.74</c:v>
                </c:pt>
                <c:pt idx="356">
                  <c:v>0.84</c:v>
                </c:pt>
                <c:pt idx="357">
                  <c:v>0.96</c:v>
                </c:pt>
                <c:pt idx="358">
                  <c:v>3.25</c:v>
                </c:pt>
                <c:pt idx="359">
                  <c:v>1.24</c:v>
                </c:pt>
                <c:pt idx="360">
                  <c:v>1.4</c:v>
                </c:pt>
                <c:pt idx="361">
                  <c:v>3.17</c:v>
                </c:pt>
                <c:pt idx="362">
                  <c:v>2.44</c:v>
                </c:pt>
                <c:pt idx="363">
                  <c:v>1.35</c:v>
                </c:pt>
                <c:pt idx="364">
                  <c:v>2.12</c:v>
                </c:pt>
                <c:pt idx="365">
                  <c:v>1.41</c:v>
                </c:pt>
                <c:pt idx="366">
                  <c:v>2.71</c:v>
                </c:pt>
                <c:pt idx="367">
                  <c:v>4.08</c:v>
                </c:pt>
                <c:pt idx="368">
                  <c:v>4.0199999999999996</c:v>
                </c:pt>
                <c:pt idx="369">
                  <c:v>4.04</c:v>
                </c:pt>
                <c:pt idx="370">
                  <c:v>3.96</c:v>
                </c:pt>
                <c:pt idx="371">
                  <c:v>1.67</c:v>
                </c:pt>
                <c:pt idx="372">
                  <c:v>2.08</c:v>
                </c:pt>
                <c:pt idx="373">
                  <c:v>3.15</c:v>
                </c:pt>
                <c:pt idx="374">
                  <c:v>1.63</c:v>
                </c:pt>
                <c:pt idx="375">
                  <c:v>1.96</c:v>
                </c:pt>
                <c:pt idx="376">
                  <c:v>2.19</c:v>
                </c:pt>
                <c:pt idx="377">
                  <c:v>2.72</c:v>
                </c:pt>
                <c:pt idx="378">
                  <c:v>0.63</c:v>
                </c:pt>
                <c:pt idx="379">
                  <c:v>0.46</c:v>
                </c:pt>
                <c:pt idx="380">
                  <c:v>0.83</c:v>
                </c:pt>
                <c:pt idx="381">
                  <c:v>0.53</c:v>
                </c:pt>
                <c:pt idx="382">
                  <c:v>0.7</c:v>
                </c:pt>
                <c:pt idx="383">
                  <c:v>0.51</c:v>
                </c:pt>
                <c:pt idx="384">
                  <c:v>0.52</c:v>
                </c:pt>
                <c:pt idx="385">
                  <c:v>1.08</c:v>
                </c:pt>
                <c:pt idx="386">
                  <c:v>0.9</c:v>
                </c:pt>
                <c:pt idx="387">
                  <c:v>1.24</c:v>
                </c:pt>
                <c:pt idx="388">
                  <c:v>1.1599999999999999</c:v>
                </c:pt>
                <c:pt idx="389">
                  <c:v>0.72</c:v>
                </c:pt>
                <c:pt idx="390">
                  <c:v>0.79</c:v>
                </c:pt>
                <c:pt idx="391">
                  <c:v>1.67</c:v>
                </c:pt>
                <c:pt idx="392">
                  <c:v>1.5</c:v>
                </c:pt>
                <c:pt idx="393">
                  <c:v>1.36</c:v>
                </c:pt>
                <c:pt idx="394">
                  <c:v>1.36</c:v>
                </c:pt>
                <c:pt idx="395">
                  <c:v>0.59</c:v>
                </c:pt>
                <c:pt idx="396">
                  <c:v>1.83</c:v>
                </c:pt>
                <c:pt idx="397">
                  <c:v>1.88</c:v>
                </c:pt>
                <c:pt idx="398">
                  <c:v>0.52</c:v>
                </c:pt>
                <c:pt idx="399">
                  <c:v>1.95</c:v>
                </c:pt>
                <c:pt idx="400">
                  <c:v>0.6</c:v>
                </c:pt>
                <c:pt idx="401">
                  <c:v>0.49</c:v>
                </c:pt>
                <c:pt idx="402">
                  <c:v>2.1800000000000002</c:v>
                </c:pt>
                <c:pt idx="403">
                  <c:v>1.94</c:v>
                </c:pt>
                <c:pt idx="404">
                  <c:v>1.89</c:v>
                </c:pt>
                <c:pt idx="405">
                  <c:v>0.99</c:v>
                </c:pt>
                <c:pt idx="406">
                  <c:v>1.59</c:v>
                </c:pt>
                <c:pt idx="407">
                  <c:v>1.1200000000000001</c:v>
                </c:pt>
                <c:pt idx="408">
                  <c:v>1.47</c:v>
                </c:pt>
                <c:pt idx="409">
                  <c:v>1.21</c:v>
                </c:pt>
                <c:pt idx="410">
                  <c:v>1.03</c:v>
                </c:pt>
                <c:pt idx="411">
                  <c:v>1.08</c:v>
                </c:pt>
                <c:pt idx="412">
                  <c:v>1.93</c:v>
                </c:pt>
                <c:pt idx="413">
                  <c:v>1.96</c:v>
                </c:pt>
                <c:pt idx="414">
                  <c:v>1.6</c:v>
                </c:pt>
                <c:pt idx="415">
                  <c:v>1.64</c:v>
                </c:pt>
                <c:pt idx="416">
                  <c:v>1.1399999999999999</c:v>
                </c:pt>
                <c:pt idx="417">
                  <c:v>1.1000000000000001</c:v>
                </c:pt>
                <c:pt idx="418">
                  <c:v>0.7</c:v>
                </c:pt>
                <c:pt idx="419">
                  <c:v>0.6</c:v>
                </c:pt>
                <c:pt idx="420">
                  <c:v>1.06</c:v>
                </c:pt>
                <c:pt idx="421">
                  <c:v>0.97</c:v>
                </c:pt>
                <c:pt idx="422">
                  <c:v>0.69</c:v>
                </c:pt>
                <c:pt idx="423">
                  <c:v>0.68</c:v>
                </c:pt>
                <c:pt idx="424">
                  <c:v>0.77</c:v>
                </c:pt>
                <c:pt idx="425">
                  <c:v>0.69</c:v>
                </c:pt>
                <c:pt idx="426">
                  <c:v>5.43</c:v>
                </c:pt>
                <c:pt idx="427">
                  <c:v>0.79</c:v>
                </c:pt>
                <c:pt idx="428">
                  <c:v>0.75</c:v>
                </c:pt>
                <c:pt idx="429">
                  <c:v>1.6</c:v>
                </c:pt>
                <c:pt idx="430">
                  <c:v>1.21</c:v>
                </c:pt>
                <c:pt idx="431">
                  <c:v>5.45</c:v>
                </c:pt>
                <c:pt idx="432">
                  <c:v>3.38</c:v>
                </c:pt>
                <c:pt idx="433">
                  <c:v>0.83</c:v>
                </c:pt>
                <c:pt idx="434">
                  <c:v>1.98</c:v>
                </c:pt>
                <c:pt idx="435">
                  <c:v>2.39</c:v>
                </c:pt>
                <c:pt idx="436">
                  <c:v>2.0499999999999998</c:v>
                </c:pt>
                <c:pt idx="437">
                  <c:v>1.95</c:v>
                </c:pt>
                <c:pt idx="438">
                  <c:v>1.28</c:v>
                </c:pt>
                <c:pt idx="439">
                  <c:v>1.57</c:v>
                </c:pt>
                <c:pt idx="440">
                  <c:v>3.14</c:v>
                </c:pt>
                <c:pt idx="441">
                  <c:v>1.66</c:v>
                </c:pt>
                <c:pt idx="442">
                  <c:v>1.41</c:v>
                </c:pt>
                <c:pt idx="443">
                  <c:v>4.99</c:v>
                </c:pt>
                <c:pt idx="444">
                  <c:v>1.32</c:v>
                </c:pt>
                <c:pt idx="445">
                  <c:v>0.77</c:v>
                </c:pt>
                <c:pt idx="446">
                  <c:v>0.56999999999999995</c:v>
                </c:pt>
                <c:pt idx="447">
                  <c:v>0.55000000000000004</c:v>
                </c:pt>
                <c:pt idx="448">
                  <c:v>1.01</c:v>
                </c:pt>
                <c:pt idx="449">
                  <c:v>0.59</c:v>
                </c:pt>
                <c:pt idx="450">
                  <c:v>0.78</c:v>
                </c:pt>
                <c:pt idx="451">
                  <c:v>0.56999999999999995</c:v>
                </c:pt>
                <c:pt idx="452">
                  <c:v>1.1599999999999999</c:v>
                </c:pt>
                <c:pt idx="453">
                  <c:v>0.94</c:v>
                </c:pt>
                <c:pt idx="454">
                  <c:v>1.41</c:v>
                </c:pt>
                <c:pt idx="455">
                  <c:v>1.55</c:v>
                </c:pt>
                <c:pt idx="456">
                  <c:v>1.67</c:v>
                </c:pt>
                <c:pt idx="457">
                  <c:v>1.44</c:v>
                </c:pt>
                <c:pt idx="458">
                  <c:v>1.1499999999999999</c:v>
                </c:pt>
                <c:pt idx="459">
                  <c:v>1.19</c:v>
                </c:pt>
                <c:pt idx="460">
                  <c:v>0.6</c:v>
                </c:pt>
                <c:pt idx="461">
                  <c:v>1.4</c:v>
                </c:pt>
                <c:pt idx="462">
                  <c:v>2.0299999999999998</c:v>
                </c:pt>
                <c:pt idx="463">
                  <c:v>0.66</c:v>
                </c:pt>
                <c:pt idx="464">
                  <c:v>1.81</c:v>
                </c:pt>
                <c:pt idx="465">
                  <c:v>0.81</c:v>
                </c:pt>
                <c:pt idx="466">
                  <c:v>0.66</c:v>
                </c:pt>
                <c:pt idx="467">
                  <c:v>2.16</c:v>
                </c:pt>
                <c:pt idx="468">
                  <c:v>2.41</c:v>
                </c:pt>
                <c:pt idx="469">
                  <c:v>2.37</c:v>
                </c:pt>
                <c:pt idx="470">
                  <c:v>2.44</c:v>
                </c:pt>
                <c:pt idx="471">
                  <c:v>2.4900000000000002</c:v>
                </c:pt>
                <c:pt idx="472">
                  <c:v>0.74</c:v>
                </c:pt>
                <c:pt idx="473">
                  <c:v>0.9</c:v>
                </c:pt>
                <c:pt idx="474">
                  <c:v>0.7</c:v>
                </c:pt>
                <c:pt idx="475">
                  <c:v>0.52</c:v>
                </c:pt>
                <c:pt idx="476">
                  <c:v>0.53</c:v>
                </c:pt>
                <c:pt idx="477">
                  <c:v>0.54</c:v>
                </c:pt>
                <c:pt idx="478">
                  <c:v>0.54</c:v>
                </c:pt>
                <c:pt idx="479">
                  <c:v>1.47</c:v>
                </c:pt>
                <c:pt idx="480">
                  <c:v>1.63</c:v>
                </c:pt>
                <c:pt idx="481">
                  <c:v>0.9</c:v>
                </c:pt>
                <c:pt idx="482">
                  <c:v>1.44</c:v>
                </c:pt>
                <c:pt idx="483">
                  <c:v>1.44</c:v>
                </c:pt>
                <c:pt idx="484">
                  <c:v>1.84</c:v>
                </c:pt>
                <c:pt idx="485">
                  <c:v>1.39</c:v>
                </c:pt>
                <c:pt idx="486">
                  <c:v>1.69</c:v>
                </c:pt>
                <c:pt idx="487">
                  <c:v>1.92</c:v>
                </c:pt>
                <c:pt idx="488">
                  <c:v>0.94</c:v>
                </c:pt>
                <c:pt idx="489">
                  <c:v>1.86</c:v>
                </c:pt>
                <c:pt idx="490">
                  <c:v>1.55</c:v>
                </c:pt>
                <c:pt idx="491">
                  <c:v>1.99</c:v>
                </c:pt>
                <c:pt idx="492">
                  <c:v>1.04</c:v>
                </c:pt>
                <c:pt idx="493">
                  <c:v>2.06</c:v>
                </c:pt>
                <c:pt idx="494">
                  <c:v>1.08</c:v>
                </c:pt>
                <c:pt idx="495">
                  <c:v>0.65</c:v>
                </c:pt>
                <c:pt idx="496">
                  <c:v>0.65</c:v>
                </c:pt>
                <c:pt idx="497">
                  <c:v>0.61</c:v>
                </c:pt>
                <c:pt idx="498">
                  <c:v>0.56999999999999995</c:v>
                </c:pt>
                <c:pt idx="499">
                  <c:v>0.92</c:v>
                </c:pt>
                <c:pt idx="500">
                  <c:v>0.73</c:v>
                </c:pt>
                <c:pt idx="501">
                  <c:v>0.59</c:v>
                </c:pt>
                <c:pt idx="502">
                  <c:v>0.78</c:v>
                </c:pt>
                <c:pt idx="503">
                  <c:v>0.53</c:v>
                </c:pt>
                <c:pt idx="504">
                  <c:v>0.65</c:v>
                </c:pt>
                <c:pt idx="505">
                  <c:v>0.62</c:v>
                </c:pt>
                <c:pt idx="506">
                  <c:v>2.62</c:v>
                </c:pt>
                <c:pt idx="507">
                  <c:v>3.55</c:v>
                </c:pt>
                <c:pt idx="508">
                  <c:v>1.99</c:v>
                </c:pt>
                <c:pt idx="509">
                  <c:v>1.8</c:v>
                </c:pt>
                <c:pt idx="510">
                  <c:v>1.68</c:v>
                </c:pt>
                <c:pt idx="511">
                  <c:v>3.63</c:v>
                </c:pt>
                <c:pt idx="512">
                  <c:v>1.1200000000000001</c:v>
                </c:pt>
                <c:pt idx="513">
                  <c:v>0.98</c:v>
                </c:pt>
                <c:pt idx="514">
                  <c:v>1.22</c:v>
                </c:pt>
                <c:pt idx="515">
                  <c:v>1.36</c:v>
                </c:pt>
                <c:pt idx="516">
                  <c:v>1.41</c:v>
                </c:pt>
                <c:pt idx="517">
                  <c:v>1.42</c:v>
                </c:pt>
                <c:pt idx="518">
                  <c:v>0.71</c:v>
                </c:pt>
                <c:pt idx="519">
                  <c:v>0.76</c:v>
                </c:pt>
                <c:pt idx="520">
                  <c:v>0.6</c:v>
                </c:pt>
                <c:pt idx="521">
                  <c:v>0.68</c:v>
                </c:pt>
                <c:pt idx="522">
                  <c:v>2.8</c:v>
                </c:pt>
                <c:pt idx="523">
                  <c:v>2.14</c:v>
                </c:pt>
                <c:pt idx="524">
                  <c:v>2.31</c:v>
                </c:pt>
                <c:pt idx="525">
                  <c:v>3.53</c:v>
                </c:pt>
                <c:pt idx="526">
                  <c:v>0.68</c:v>
                </c:pt>
                <c:pt idx="527">
                  <c:v>0.49</c:v>
                </c:pt>
                <c:pt idx="528">
                  <c:v>0.87</c:v>
                </c:pt>
                <c:pt idx="529">
                  <c:v>0.48</c:v>
                </c:pt>
                <c:pt idx="530">
                  <c:v>0.73</c:v>
                </c:pt>
                <c:pt idx="531">
                  <c:v>0.51</c:v>
                </c:pt>
                <c:pt idx="532">
                  <c:v>0.52</c:v>
                </c:pt>
                <c:pt idx="533">
                  <c:v>1.81</c:v>
                </c:pt>
                <c:pt idx="534">
                  <c:v>1.32</c:v>
                </c:pt>
                <c:pt idx="535">
                  <c:v>1.3</c:v>
                </c:pt>
                <c:pt idx="536">
                  <c:v>0.93</c:v>
                </c:pt>
                <c:pt idx="537">
                  <c:v>2.4</c:v>
                </c:pt>
                <c:pt idx="538">
                  <c:v>0.91</c:v>
                </c:pt>
                <c:pt idx="539">
                  <c:v>0.67</c:v>
                </c:pt>
                <c:pt idx="540">
                  <c:v>1.44</c:v>
                </c:pt>
                <c:pt idx="541">
                  <c:v>1.86</c:v>
                </c:pt>
                <c:pt idx="542">
                  <c:v>0.89</c:v>
                </c:pt>
                <c:pt idx="543">
                  <c:v>0.69</c:v>
                </c:pt>
                <c:pt idx="544">
                  <c:v>1.53</c:v>
                </c:pt>
                <c:pt idx="545">
                  <c:v>1.77</c:v>
                </c:pt>
                <c:pt idx="546">
                  <c:v>0.79</c:v>
                </c:pt>
                <c:pt idx="547">
                  <c:v>0.54</c:v>
                </c:pt>
                <c:pt idx="548">
                  <c:v>1.23</c:v>
                </c:pt>
                <c:pt idx="549">
                  <c:v>0.57999999999999996</c:v>
                </c:pt>
                <c:pt idx="550">
                  <c:v>1.73</c:v>
                </c:pt>
                <c:pt idx="551">
                  <c:v>2.0099999999999998</c:v>
                </c:pt>
                <c:pt idx="552">
                  <c:v>1.29</c:v>
                </c:pt>
                <c:pt idx="553">
                  <c:v>0.56999999999999995</c:v>
                </c:pt>
                <c:pt idx="554">
                  <c:v>0.55000000000000004</c:v>
                </c:pt>
                <c:pt idx="555">
                  <c:v>0.54</c:v>
                </c:pt>
                <c:pt idx="556">
                  <c:v>0.72</c:v>
                </c:pt>
                <c:pt idx="557">
                  <c:v>0.74</c:v>
                </c:pt>
                <c:pt idx="558">
                  <c:v>0.88</c:v>
                </c:pt>
                <c:pt idx="559">
                  <c:v>0.52</c:v>
                </c:pt>
                <c:pt idx="560">
                  <c:v>0.64</c:v>
                </c:pt>
                <c:pt idx="561">
                  <c:v>0.6</c:v>
                </c:pt>
                <c:pt idx="562">
                  <c:v>0.59</c:v>
                </c:pt>
                <c:pt idx="563">
                  <c:v>0.86</c:v>
                </c:pt>
                <c:pt idx="564">
                  <c:v>0.95</c:v>
                </c:pt>
                <c:pt idx="565">
                  <c:v>1.38</c:v>
                </c:pt>
                <c:pt idx="566">
                  <c:v>1.37</c:v>
                </c:pt>
                <c:pt idx="567">
                  <c:v>0.99</c:v>
                </c:pt>
                <c:pt idx="568">
                  <c:v>0.67</c:v>
                </c:pt>
                <c:pt idx="569">
                  <c:v>1.08</c:v>
                </c:pt>
                <c:pt idx="570">
                  <c:v>1.95</c:v>
                </c:pt>
                <c:pt idx="571">
                  <c:v>1.44</c:v>
                </c:pt>
                <c:pt idx="572">
                  <c:v>2.2999999999999998</c:v>
                </c:pt>
                <c:pt idx="573">
                  <c:v>1.7</c:v>
                </c:pt>
                <c:pt idx="574">
                  <c:v>1.46</c:v>
                </c:pt>
                <c:pt idx="575">
                  <c:v>1.94</c:v>
                </c:pt>
                <c:pt idx="576">
                  <c:v>1.58</c:v>
                </c:pt>
                <c:pt idx="577">
                  <c:v>1.77</c:v>
                </c:pt>
                <c:pt idx="578">
                  <c:v>2.09</c:v>
                </c:pt>
                <c:pt idx="579">
                  <c:v>2.09</c:v>
                </c:pt>
                <c:pt idx="580">
                  <c:v>1.19</c:v>
                </c:pt>
                <c:pt idx="581">
                  <c:v>1.04</c:v>
                </c:pt>
                <c:pt idx="582">
                  <c:v>0.84</c:v>
                </c:pt>
                <c:pt idx="583">
                  <c:v>0.79</c:v>
                </c:pt>
                <c:pt idx="584">
                  <c:v>0.9</c:v>
                </c:pt>
                <c:pt idx="585">
                  <c:v>0.95</c:v>
                </c:pt>
                <c:pt idx="586">
                  <c:v>0.66</c:v>
                </c:pt>
                <c:pt idx="587">
                  <c:v>3.67</c:v>
                </c:pt>
                <c:pt idx="588">
                  <c:v>1.92</c:v>
                </c:pt>
                <c:pt idx="589">
                  <c:v>1.57</c:v>
                </c:pt>
                <c:pt idx="590">
                  <c:v>1.88</c:v>
                </c:pt>
                <c:pt idx="591">
                  <c:v>4.34</c:v>
                </c:pt>
                <c:pt idx="592">
                  <c:v>2.57</c:v>
                </c:pt>
                <c:pt idx="593">
                  <c:v>1.43</c:v>
                </c:pt>
                <c:pt idx="594">
                  <c:v>4.78</c:v>
                </c:pt>
                <c:pt idx="595">
                  <c:v>3.49</c:v>
                </c:pt>
                <c:pt idx="596">
                  <c:v>4.51</c:v>
                </c:pt>
                <c:pt idx="597">
                  <c:v>2.4900000000000002</c:v>
                </c:pt>
                <c:pt idx="598">
                  <c:v>2.1800000000000002</c:v>
                </c:pt>
                <c:pt idx="599">
                  <c:v>3.76</c:v>
                </c:pt>
                <c:pt idx="600">
                  <c:v>1.48</c:v>
                </c:pt>
                <c:pt idx="601">
                  <c:v>2.66</c:v>
                </c:pt>
                <c:pt idx="602">
                  <c:v>2.83</c:v>
                </c:pt>
                <c:pt idx="603">
                  <c:v>1.41</c:v>
                </c:pt>
                <c:pt idx="604">
                  <c:v>1.38</c:v>
                </c:pt>
                <c:pt idx="605">
                  <c:v>1.93</c:v>
                </c:pt>
                <c:pt idx="606">
                  <c:v>1.62</c:v>
                </c:pt>
                <c:pt idx="607">
                  <c:v>0.54</c:v>
                </c:pt>
                <c:pt idx="608">
                  <c:v>0.52</c:v>
                </c:pt>
                <c:pt idx="609">
                  <c:v>0.67</c:v>
                </c:pt>
                <c:pt idx="610">
                  <c:v>0.9</c:v>
                </c:pt>
                <c:pt idx="611">
                  <c:v>0.48</c:v>
                </c:pt>
                <c:pt idx="612">
                  <c:v>0.53</c:v>
                </c:pt>
                <c:pt idx="613">
                  <c:v>0.74</c:v>
                </c:pt>
                <c:pt idx="614">
                  <c:v>0.63</c:v>
                </c:pt>
                <c:pt idx="615">
                  <c:v>0.59</c:v>
                </c:pt>
                <c:pt idx="616">
                  <c:v>0.69</c:v>
                </c:pt>
                <c:pt idx="617">
                  <c:v>0.56999999999999995</c:v>
                </c:pt>
                <c:pt idx="618">
                  <c:v>1.46</c:v>
                </c:pt>
                <c:pt idx="619">
                  <c:v>1.36</c:v>
                </c:pt>
                <c:pt idx="620">
                  <c:v>0.91</c:v>
                </c:pt>
                <c:pt idx="621">
                  <c:v>0.83</c:v>
                </c:pt>
                <c:pt idx="622">
                  <c:v>1.05</c:v>
                </c:pt>
                <c:pt idx="623">
                  <c:v>1.36</c:v>
                </c:pt>
                <c:pt idx="624">
                  <c:v>0.96</c:v>
                </c:pt>
                <c:pt idx="625">
                  <c:v>1.38</c:v>
                </c:pt>
                <c:pt idx="626">
                  <c:v>1.89</c:v>
                </c:pt>
                <c:pt idx="627">
                  <c:v>1.67</c:v>
                </c:pt>
                <c:pt idx="628">
                  <c:v>1.92</c:v>
                </c:pt>
                <c:pt idx="629">
                  <c:v>2.04</c:v>
                </c:pt>
                <c:pt idx="630">
                  <c:v>1.85</c:v>
                </c:pt>
                <c:pt idx="631">
                  <c:v>1.8</c:v>
                </c:pt>
                <c:pt idx="632">
                  <c:v>1.99</c:v>
                </c:pt>
                <c:pt idx="633">
                  <c:v>1.5</c:v>
                </c:pt>
                <c:pt idx="634">
                  <c:v>0.73</c:v>
                </c:pt>
                <c:pt idx="635">
                  <c:v>0.77</c:v>
                </c:pt>
                <c:pt idx="636">
                  <c:v>0.92</c:v>
                </c:pt>
                <c:pt idx="637">
                  <c:v>0.56000000000000005</c:v>
                </c:pt>
                <c:pt idx="638">
                  <c:v>0.53</c:v>
                </c:pt>
                <c:pt idx="639">
                  <c:v>0.53</c:v>
                </c:pt>
                <c:pt idx="640">
                  <c:v>0.53</c:v>
                </c:pt>
                <c:pt idx="641">
                  <c:v>1.45</c:v>
                </c:pt>
                <c:pt idx="642">
                  <c:v>0.87</c:v>
                </c:pt>
                <c:pt idx="643">
                  <c:v>1.51</c:v>
                </c:pt>
                <c:pt idx="644">
                  <c:v>1.75</c:v>
                </c:pt>
                <c:pt idx="645">
                  <c:v>1.99</c:v>
                </c:pt>
                <c:pt idx="646">
                  <c:v>0.72</c:v>
                </c:pt>
                <c:pt idx="647">
                  <c:v>1.93</c:v>
                </c:pt>
                <c:pt idx="648">
                  <c:v>1.49</c:v>
                </c:pt>
                <c:pt idx="649">
                  <c:v>1.03</c:v>
                </c:pt>
                <c:pt idx="650">
                  <c:v>1.38</c:v>
                </c:pt>
                <c:pt idx="651">
                  <c:v>2.0699999999999998</c:v>
                </c:pt>
                <c:pt idx="652">
                  <c:v>0.93</c:v>
                </c:pt>
                <c:pt idx="653">
                  <c:v>1.91</c:v>
                </c:pt>
                <c:pt idx="654">
                  <c:v>1.46</c:v>
                </c:pt>
                <c:pt idx="655">
                  <c:v>2.04</c:v>
                </c:pt>
                <c:pt idx="656">
                  <c:v>0.59</c:v>
                </c:pt>
                <c:pt idx="657">
                  <c:v>1.01</c:v>
                </c:pt>
                <c:pt idx="658">
                  <c:v>2.04</c:v>
                </c:pt>
                <c:pt idx="659">
                  <c:v>0.61</c:v>
                </c:pt>
                <c:pt idx="660">
                  <c:v>0.86</c:v>
                </c:pt>
                <c:pt idx="661">
                  <c:v>0.82</c:v>
                </c:pt>
                <c:pt idx="662">
                  <c:v>0.91</c:v>
                </c:pt>
                <c:pt idx="663">
                  <c:v>0.77</c:v>
                </c:pt>
                <c:pt idx="664">
                  <c:v>0.87</c:v>
                </c:pt>
                <c:pt idx="665">
                  <c:v>0.63</c:v>
                </c:pt>
                <c:pt idx="666">
                  <c:v>1.04</c:v>
                </c:pt>
                <c:pt idx="667">
                  <c:v>0.92</c:v>
                </c:pt>
                <c:pt idx="668">
                  <c:v>1.6</c:v>
                </c:pt>
                <c:pt idx="669">
                  <c:v>0.56999999999999995</c:v>
                </c:pt>
                <c:pt idx="670">
                  <c:v>2.36</c:v>
                </c:pt>
                <c:pt idx="671">
                  <c:v>0.85</c:v>
                </c:pt>
                <c:pt idx="672">
                  <c:v>0.61</c:v>
                </c:pt>
                <c:pt idx="673">
                  <c:v>1</c:v>
                </c:pt>
                <c:pt idx="674">
                  <c:v>3.7</c:v>
                </c:pt>
                <c:pt idx="675">
                  <c:v>4.1900000000000004</c:v>
                </c:pt>
                <c:pt idx="676">
                  <c:v>0.76</c:v>
                </c:pt>
                <c:pt idx="677">
                  <c:v>7.09</c:v>
                </c:pt>
                <c:pt idx="678">
                  <c:v>4.2</c:v>
                </c:pt>
                <c:pt idx="679">
                  <c:v>1.4</c:v>
                </c:pt>
                <c:pt idx="680">
                  <c:v>3.13</c:v>
                </c:pt>
                <c:pt idx="681">
                  <c:v>1.2</c:v>
                </c:pt>
                <c:pt idx="682">
                  <c:v>7.86</c:v>
                </c:pt>
                <c:pt idx="683">
                  <c:v>1.9</c:v>
                </c:pt>
                <c:pt idx="684">
                  <c:v>1.97</c:v>
                </c:pt>
                <c:pt idx="685">
                  <c:v>1.1399999999999999</c:v>
                </c:pt>
                <c:pt idx="686">
                  <c:v>1.62</c:v>
                </c:pt>
                <c:pt idx="687">
                  <c:v>1.96</c:v>
                </c:pt>
                <c:pt idx="688">
                  <c:v>0.87</c:v>
                </c:pt>
                <c:pt idx="689">
                  <c:v>0.91</c:v>
                </c:pt>
                <c:pt idx="690">
                  <c:v>0.68</c:v>
                </c:pt>
                <c:pt idx="691">
                  <c:v>0.61</c:v>
                </c:pt>
                <c:pt idx="692">
                  <c:v>0.47</c:v>
                </c:pt>
                <c:pt idx="693">
                  <c:v>0.83</c:v>
                </c:pt>
                <c:pt idx="694">
                  <c:v>0.56000000000000005</c:v>
                </c:pt>
                <c:pt idx="695">
                  <c:v>0.66</c:v>
                </c:pt>
                <c:pt idx="696">
                  <c:v>1.1000000000000001</c:v>
                </c:pt>
                <c:pt idx="697">
                  <c:v>0.76</c:v>
                </c:pt>
                <c:pt idx="698">
                  <c:v>0.77</c:v>
                </c:pt>
                <c:pt idx="699">
                  <c:v>0.72</c:v>
                </c:pt>
                <c:pt idx="700">
                  <c:v>3.39</c:v>
                </c:pt>
                <c:pt idx="701">
                  <c:v>1.2</c:v>
                </c:pt>
                <c:pt idx="702">
                  <c:v>1.48</c:v>
                </c:pt>
                <c:pt idx="703">
                  <c:v>1.42</c:v>
                </c:pt>
                <c:pt idx="704">
                  <c:v>1.19</c:v>
                </c:pt>
                <c:pt idx="705">
                  <c:v>1.03</c:v>
                </c:pt>
                <c:pt idx="706">
                  <c:v>1.69</c:v>
                </c:pt>
                <c:pt idx="707">
                  <c:v>1.59</c:v>
                </c:pt>
                <c:pt idx="708">
                  <c:v>1.58</c:v>
                </c:pt>
                <c:pt idx="709">
                  <c:v>1.19</c:v>
                </c:pt>
                <c:pt idx="710">
                  <c:v>0.9</c:v>
                </c:pt>
                <c:pt idx="711">
                  <c:v>0.95</c:v>
                </c:pt>
                <c:pt idx="712">
                  <c:v>1.08</c:v>
                </c:pt>
                <c:pt idx="713">
                  <c:v>1.05</c:v>
                </c:pt>
                <c:pt idx="714">
                  <c:v>1.1399999999999999</c:v>
                </c:pt>
                <c:pt idx="715">
                  <c:v>0.78</c:v>
                </c:pt>
                <c:pt idx="716">
                  <c:v>0.85</c:v>
                </c:pt>
                <c:pt idx="717">
                  <c:v>2.99</c:v>
                </c:pt>
                <c:pt idx="718">
                  <c:v>1.42</c:v>
                </c:pt>
                <c:pt idx="719">
                  <c:v>1.45</c:v>
                </c:pt>
                <c:pt idx="720">
                  <c:v>1.65</c:v>
                </c:pt>
                <c:pt idx="721">
                  <c:v>3.11</c:v>
                </c:pt>
                <c:pt idx="722">
                  <c:v>1.78</c:v>
                </c:pt>
                <c:pt idx="723">
                  <c:v>2.04</c:v>
                </c:pt>
                <c:pt idx="724">
                  <c:v>3.62</c:v>
                </c:pt>
                <c:pt idx="725">
                  <c:v>1.54</c:v>
                </c:pt>
                <c:pt idx="726">
                  <c:v>2.14</c:v>
                </c:pt>
                <c:pt idx="727">
                  <c:v>2.67</c:v>
                </c:pt>
                <c:pt idx="728">
                  <c:v>0.63</c:v>
                </c:pt>
                <c:pt idx="729">
                  <c:v>0.63</c:v>
                </c:pt>
                <c:pt idx="730">
                  <c:v>0.89</c:v>
                </c:pt>
                <c:pt idx="731">
                  <c:v>0.61</c:v>
                </c:pt>
                <c:pt idx="732">
                  <c:v>0.71</c:v>
                </c:pt>
                <c:pt idx="733">
                  <c:v>0.85</c:v>
                </c:pt>
                <c:pt idx="734">
                  <c:v>0.62</c:v>
                </c:pt>
                <c:pt idx="735">
                  <c:v>1.96</c:v>
                </c:pt>
                <c:pt idx="736">
                  <c:v>1.93</c:v>
                </c:pt>
                <c:pt idx="737">
                  <c:v>1.96</c:v>
                </c:pt>
                <c:pt idx="738">
                  <c:v>1.65</c:v>
                </c:pt>
                <c:pt idx="739">
                  <c:v>2.23</c:v>
                </c:pt>
                <c:pt idx="740">
                  <c:v>1.38</c:v>
                </c:pt>
                <c:pt idx="741">
                  <c:v>0.79</c:v>
                </c:pt>
                <c:pt idx="742">
                  <c:v>2.12</c:v>
                </c:pt>
                <c:pt idx="743">
                  <c:v>3.01</c:v>
                </c:pt>
                <c:pt idx="744">
                  <c:v>2.94</c:v>
                </c:pt>
                <c:pt idx="745">
                  <c:v>1.3</c:v>
                </c:pt>
                <c:pt idx="746">
                  <c:v>0.55000000000000004</c:v>
                </c:pt>
                <c:pt idx="747">
                  <c:v>1.34</c:v>
                </c:pt>
                <c:pt idx="748">
                  <c:v>2.83</c:v>
                </c:pt>
                <c:pt idx="749">
                  <c:v>1.25</c:v>
                </c:pt>
                <c:pt idx="750">
                  <c:v>3.19</c:v>
                </c:pt>
                <c:pt idx="751">
                  <c:v>1.36</c:v>
                </c:pt>
                <c:pt idx="752">
                  <c:v>0.7</c:v>
                </c:pt>
                <c:pt idx="753">
                  <c:v>1.36</c:v>
                </c:pt>
                <c:pt idx="754">
                  <c:v>0.66</c:v>
                </c:pt>
                <c:pt idx="755">
                  <c:v>0.85</c:v>
                </c:pt>
                <c:pt idx="756">
                  <c:v>0.96</c:v>
                </c:pt>
                <c:pt idx="757">
                  <c:v>0.74</c:v>
                </c:pt>
                <c:pt idx="758">
                  <c:v>0.64</c:v>
                </c:pt>
                <c:pt idx="759">
                  <c:v>0.66</c:v>
                </c:pt>
                <c:pt idx="760">
                  <c:v>0.6</c:v>
                </c:pt>
                <c:pt idx="761">
                  <c:v>0.63</c:v>
                </c:pt>
                <c:pt idx="762">
                  <c:v>2.81</c:v>
                </c:pt>
                <c:pt idx="763">
                  <c:v>1.68</c:v>
                </c:pt>
                <c:pt idx="764">
                  <c:v>1.4</c:v>
                </c:pt>
                <c:pt idx="765">
                  <c:v>1.77</c:v>
                </c:pt>
                <c:pt idx="766">
                  <c:v>1.4</c:v>
                </c:pt>
                <c:pt idx="767">
                  <c:v>3.58</c:v>
                </c:pt>
                <c:pt idx="768">
                  <c:v>2.34</c:v>
                </c:pt>
                <c:pt idx="769">
                  <c:v>1.4</c:v>
                </c:pt>
                <c:pt idx="770">
                  <c:v>3.12</c:v>
                </c:pt>
                <c:pt idx="771">
                  <c:v>3.93</c:v>
                </c:pt>
                <c:pt idx="772">
                  <c:v>1.53</c:v>
                </c:pt>
                <c:pt idx="773">
                  <c:v>3.29</c:v>
                </c:pt>
                <c:pt idx="774">
                  <c:v>3.6</c:v>
                </c:pt>
                <c:pt idx="775">
                  <c:v>2.46</c:v>
                </c:pt>
                <c:pt idx="776">
                  <c:v>2.2799999999999998</c:v>
                </c:pt>
                <c:pt idx="777">
                  <c:v>0.79</c:v>
                </c:pt>
                <c:pt idx="778">
                  <c:v>1.44</c:v>
                </c:pt>
                <c:pt idx="779">
                  <c:v>0.83</c:v>
                </c:pt>
                <c:pt idx="780">
                  <c:v>1.01</c:v>
                </c:pt>
                <c:pt idx="781">
                  <c:v>0.72</c:v>
                </c:pt>
                <c:pt idx="782">
                  <c:v>1.37</c:v>
                </c:pt>
                <c:pt idx="783">
                  <c:v>1.0900000000000001</c:v>
                </c:pt>
                <c:pt idx="784">
                  <c:v>0.93</c:v>
                </c:pt>
                <c:pt idx="785">
                  <c:v>0.93</c:v>
                </c:pt>
                <c:pt idx="786">
                  <c:v>0.81</c:v>
                </c:pt>
                <c:pt idx="787">
                  <c:v>0.74</c:v>
                </c:pt>
                <c:pt idx="788">
                  <c:v>0.85</c:v>
                </c:pt>
                <c:pt idx="789">
                  <c:v>1.84</c:v>
                </c:pt>
                <c:pt idx="790">
                  <c:v>1.63</c:v>
                </c:pt>
                <c:pt idx="791">
                  <c:v>1.43</c:v>
                </c:pt>
                <c:pt idx="792">
                  <c:v>1.24</c:v>
                </c:pt>
                <c:pt idx="793">
                  <c:v>1.34</c:v>
                </c:pt>
                <c:pt idx="794">
                  <c:v>1.26</c:v>
                </c:pt>
                <c:pt idx="795">
                  <c:v>0.79</c:v>
                </c:pt>
                <c:pt idx="796">
                  <c:v>0.52</c:v>
                </c:pt>
                <c:pt idx="797">
                  <c:v>0.57999999999999996</c:v>
                </c:pt>
                <c:pt idx="798">
                  <c:v>0.78</c:v>
                </c:pt>
                <c:pt idx="799">
                  <c:v>0.56000000000000005</c:v>
                </c:pt>
                <c:pt idx="800">
                  <c:v>0.93</c:v>
                </c:pt>
                <c:pt idx="801">
                  <c:v>0.56000000000000005</c:v>
                </c:pt>
                <c:pt idx="802">
                  <c:v>1.08</c:v>
                </c:pt>
                <c:pt idx="803">
                  <c:v>1.27</c:v>
                </c:pt>
                <c:pt idx="804">
                  <c:v>1.21</c:v>
                </c:pt>
                <c:pt idx="805">
                  <c:v>1.35</c:v>
                </c:pt>
                <c:pt idx="806">
                  <c:v>0.74</c:v>
                </c:pt>
                <c:pt idx="807">
                  <c:v>0.8</c:v>
                </c:pt>
                <c:pt idx="808">
                  <c:v>1.31</c:v>
                </c:pt>
                <c:pt idx="809">
                  <c:v>1.05</c:v>
                </c:pt>
                <c:pt idx="810">
                  <c:v>0.66</c:v>
                </c:pt>
                <c:pt idx="811">
                  <c:v>1.41</c:v>
                </c:pt>
                <c:pt idx="812">
                  <c:v>0.9</c:v>
                </c:pt>
                <c:pt idx="813">
                  <c:v>1.54</c:v>
                </c:pt>
                <c:pt idx="814">
                  <c:v>1.63</c:v>
                </c:pt>
                <c:pt idx="815">
                  <c:v>2.16</c:v>
                </c:pt>
                <c:pt idx="816">
                  <c:v>1.68</c:v>
                </c:pt>
                <c:pt idx="817">
                  <c:v>2.39</c:v>
                </c:pt>
                <c:pt idx="818">
                  <c:v>2.4300000000000002</c:v>
                </c:pt>
                <c:pt idx="819">
                  <c:v>2.2000000000000002</c:v>
                </c:pt>
                <c:pt idx="820">
                  <c:v>1.91</c:v>
                </c:pt>
                <c:pt idx="821">
                  <c:v>1.89</c:v>
                </c:pt>
                <c:pt idx="822">
                  <c:v>1</c:v>
                </c:pt>
                <c:pt idx="823">
                  <c:v>1.02</c:v>
                </c:pt>
                <c:pt idx="824">
                  <c:v>0.73</c:v>
                </c:pt>
                <c:pt idx="825">
                  <c:v>0.6</c:v>
                </c:pt>
                <c:pt idx="826">
                  <c:v>0.64</c:v>
                </c:pt>
                <c:pt idx="827">
                  <c:v>0.71</c:v>
                </c:pt>
                <c:pt idx="828">
                  <c:v>0.7</c:v>
                </c:pt>
                <c:pt idx="829">
                  <c:v>3.03</c:v>
                </c:pt>
                <c:pt idx="830">
                  <c:v>3.4</c:v>
                </c:pt>
                <c:pt idx="831">
                  <c:v>2.57</c:v>
                </c:pt>
                <c:pt idx="832">
                  <c:v>2.91</c:v>
                </c:pt>
                <c:pt idx="833">
                  <c:v>3.62</c:v>
                </c:pt>
                <c:pt idx="834">
                  <c:v>3.03</c:v>
                </c:pt>
                <c:pt idx="835">
                  <c:v>2.0299999999999998</c:v>
                </c:pt>
                <c:pt idx="836">
                  <c:v>1.65</c:v>
                </c:pt>
                <c:pt idx="837">
                  <c:v>2.5499999999999998</c:v>
                </c:pt>
                <c:pt idx="838">
                  <c:v>1.7</c:v>
                </c:pt>
                <c:pt idx="839">
                  <c:v>0.76</c:v>
                </c:pt>
                <c:pt idx="840">
                  <c:v>0.92</c:v>
                </c:pt>
                <c:pt idx="841">
                  <c:v>0.8</c:v>
                </c:pt>
                <c:pt idx="842">
                  <c:v>1.44</c:v>
                </c:pt>
                <c:pt idx="843">
                  <c:v>1.63</c:v>
                </c:pt>
                <c:pt idx="844">
                  <c:v>1.1200000000000001</c:v>
                </c:pt>
                <c:pt idx="845">
                  <c:v>0.76</c:v>
                </c:pt>
                <c:pt idx="846">
                  <c:v>1.34</c:v>
                </c:pt>
                <c:pt idx="847">
                  <c:v>2.13</c:v>
                </c:pt>
                <c:pt idx="848">
                  <c:v>1.42</c:v>
                </c:pt>
                <c:pt idx="849">
                  <c:v>1.26</c:v>
                </c:pt>
                <c:pt idx="850">
                  <c:v>1.1599999999999999</c:v>
                </c:pt>
                <c:pt idx="851">
                  <c:v>0.82</c:v>
                </c:pt>
                <c:pt idx="852">
                  <c:v>0.77</c:v>
                </c:pt>
                <c:pt idx="853">
                  <c:v>0.78</c:v>
                </c:pt>
                <c:pt idx="854">
                  <c:v>0.6</c:v>
                </c:pt>
                <c:pt idx="855">
                  <c:v>4.0999999999999996</c:v>
                </c:pt>
                <c:pt idx="856">
                  <c:v>3.06</c:v>
                </c:pt>
                <c:pt idx="857">
                  <c:v>4.57</c:v>
                </c:pt>
                <c:pt idx="858">
                  <c:v>1.89</c:v>
                </c:pt>
                <c:pt idx="859">
                  <c:v>1.25</c:v>
                </c:pt>
                <c:pt idx="860">
                  <c:v>0.79</c:v>
                </c:pt>
                <c:pt idx="861">
                  <c:v>3.97</c:v>
                </c:pt>
                <c:pt idx="862">
                  <c:v>0.54</c:v>
                </c:pt>
                <c:pt idx="863">
                  <c:v>0.74</c:v>
                </c:pt>
                <c:pt idx="864">
                  <c:v>0.53</c:v>
                </c:pt>
                <c:pt idx="865">
                  <c:v>0.71</c:v>
                </c:pt>
                <c:pt idx="866">
                  <c:v>0.9</c:v>
                </c:pt>
                <c:pt idx="867">
                  <c:v>0.52</c:v>
                </c:pt>
                <c:pt idx="868">
                  <c:v>0.52</c:v>
                </c:pt>
                <c:pt idx="869">
                  <c:v>1.01</c:v>
                </c:pt>
                <c:pt idx="870">
                  <c:v>1.43</c:v>
                </c:pt>
                <c:pt idx="871">
                  <c:v>0.83</c:v>
                </c:pt>
                <c:pt idx="872">
                  <c:v>0.6</c:v>
                </c:pt>
                <c:pt idx="873">
                  <c:v>0.94</c:v>
                </c:pt>
                <c:pt idx="874">
                  <c:v>1.42</c:v>
                </c:pt>
                <c:pt idx="875">
                  <c:v>0.64</c:v>
                </c:pt>
                <c:pt idx="876">
                  <c:v>1.34</c:v>
                </c:pt>
                <c:pt idx="877">
                  <c:v>0.57999999999999996</c:v>
                </c:pt>
                <c:pt idx="878">
                  <c:v>0.71</c:v>
                </c:pt>
                <c:pt idx="879">
                  <c:v>1.7</c:v>
                </c:pt>
                <c:pt idx="880">
                  <c:v>1.02</c:v>
                </c:pt>
                <c:pt idx="881">
                  <c:v>1.91</c:v>
                </c:pt>
                <c:pt idx="882">
                  <c:v>1.95</c:v>
                </c:pt>
                <c:pt idx="883">
                  <c:v>2.0699999999999998</c:v>
                </c:pt>
                <c:pt idx="884">
                  <c:v>1.51</c:v>
                </c:pt>
                <c:pt idx="885">
                  <c:v>1.42</c:v>
                </c:pt>
                <c:pt idx="886">
                  <c:v>1.76</c:v>
                </c:pt>
                <c:pt idx="887">
                  <c:v>2.08</c:v>
                </c:pt>
                <c:pt idx="888">
                  <c:v>1.79</c:v>
                </c:pt>
                <c:pt idx="889">
                  <c:v>1.17</c:v>
                </c:pt>
                <c:pt idx="890">
                  <c:v>1.54</c:v>
                </c:pt>
                <c:pt idx="891">
                  <c:v>0.98</c:v>
                </c:pt>
                <c:pt idx="892">
                  <c:v>0.74</c:v>
                </c:pt>
                <c:pt idx="893">
                  <c:v>1.47</c:v>
                </c:pt>
                <c:pt idx="894">
                  <c:v>0.93</c:v>
                </c:pt>
                <c:pt idx="895">
                  <c:v>0.69</c:v>
                </c:pt>
                <c:pt idx="896">
                  <c:v>1.52</c:v>
                </c:pt>
                <c:pt idx="897">
                  <c:v>1.73</c:v>
                </c:pt>
                <c:pt idx="898">
                  <c:v>4.88</c:v>
                </c:pt>
                <c:pt idx="899">
                  <c:v>2.93</c:v>
                </c:pt>
                <c:pt idx="900">
                  <c:v>4.68</c:v>
                </c:pt>
                <c:pt idx="901">
                  <c:v>2.93</c:v>
                </c:pt>
                <c:pt idx="902">
                  <c:v>3.55</c:v>
                </c:pt>
                <c:pt idx="903">
                  <c:v>2.37</c:v>
                </c:pt>
                <c:pt idx="904">
                  <c:v>1.84</c:v>
                </c:pt>
                <c:pt idx="905">
                  <c:v>1.67</c:v>
                </c:pt>
                <c:pt idx="906">
                  <c:v>4.04</c:v>
                </c:pt>
                <c:pt idx="907">
                  <c:v>2.09</c:v>
                </c:pt>
                <c:pt idx="908">
                  <c:v>3.76</c:v>
                </c:pt>
                <c:pt idx="909">
                  <c:v>1.32</c:v>
                </c:pt>
                <c:pt idx="910">
                  <c:v>1.99</c:v>
                </c:pt>
                <c:pt idx="911">
                  <c:v>1.3</c:v>
                </c:pt>
                <c:pt idx="912">
                  <c:v>1.39</c:v>
                </c:pt>
                <c:pt idx="913">
                  <c:v>1.4</c:v>
                </c:pt>
                <c:pt idx="914">
                  <c:v>2.5</c:v>
                </c:pt>
                <c:pt idx="915">
                  <c:v>1.43</c:v>
                </c:pt>
                <c:pt idx="916">
                  <c:v>0.85</c:v>
                </c:pt>
                <c:pt idx="917">
                  <c:v>0.67</c:v>
                </c:pt>
                <c:pt idx="918">
                  <c:v>0.75</c:v>
                </c:pt>
                <c:pt idx="919">
                  <c:v>0.5</c:v>
                </c:pt>
                <c:pt idx="920">
                  <c:v>0.51</c:v>
                </c:pt>
                <c:pt idx="921">
                  <c:v>0.52</c:v>
                </c:pt>
                <c:pt idx="922">
                  <c:v>0.54</c:v>
                </c:pt>
                <c:pt idx="923">
                  <c:v>1.51</c:v>
                </c:pt>
                <c:pt idx="924">
                  <c:v>0.56999999999999995</c:v>
                </c:pt>
                <c:pt idx="925">
                  <c:v>0.96</c:v>
                </c:pt>
                <c:pt idx="926">
                  <c:v>2.1</c:v>
                </c:pt>
                <c:pt idx="927">
                  <c:v>0.64</c:v>
                </c:pt>
                <c:pt idx="928">
                  <c:v>1.1399999999999999</c:v>
                </c:pt>
                <c:pt idx="929">
                  <c:v>0.97</c:v>
                </c:pt>
                <c:pt idx="930">
                  <c:v>2.2400000000000002</c:v>
                </c:pt>
                <c:pt idx="931">
                  <c:v>2.11</c:v>
                </c:pt>
                <c:pt idx="932">
                  <c:v>2.1</c:v>
                </c:pt>
                <c:pt idx="933">
                  <c:v>2.08</c:v>
                </c:pt>
                <c:pt idx="934">
                  <c:v>1.4</c:v>
                </c:pt>
                <c:pt idx="935">
                  <c:v>1.34</c:v>
                </c:pt>
                <c:pt idx="936">
                  <c:v>1.78</c:v>
                </c:pt>
                <c:pt idx="937">
                  <c:v>0.89</c:v>
                </c:pt>
                <c:pt idx="938">
                  <c:v>0.86</c:v>
                </c:pt>
                <c:pt idx="939">
                  <c:v>1.39</c:v>
                </c:pt>
                <c:pt idx="940">
                  <c:v>0.62</c:v>
                </c:pt>
                <c:pt idx="941">
                  <c:v>2</c:v>
                </c:pt>
                <c:pt idx="942">
                  <c:v>0.65</c:v>
                </c:pt>
                <c:pt idx="943">
                  <c:v>0.65</c:v>
                </c:pt>
                <c:pt idx="944">
                  <c:v>0.75</c:v>
                </c:pt>
                <c:pt idx="945">
                  <c:v>0.85</c:v>
                </c:pt>
                <c:pt idx="946">
                  <c:v>0.55000000000000004</c:v>
                </c:pt>
                <c:pt idx="947">
                  <c:v>0.53</c:v>
                </c:pt>
                <c:pt idx="948">
                  <c:v>0.55000000000000004</c:v>
                </c:pt>
                <c:pt idx="949">
                  <c:v>0.57999999999999996</c:v>
                </c:pt>
                <c:pt idx="950">
                  <c:v>1.3</c:v>
                </c:pt>
                <c:pt idx="951">
                  <c:v>0.65</c:v>
                </c:pt>
                <c:pt idx="952">
                  <c:v>1.75</c:v>
                </c:pt>
                <c:pt idx="953">
                  <c:v>0.6</c:v>
                </c:pt>
                <c:pt idx="954">
                  <c:v>0.95</c:v>
                </c:pt>
                <c:pt idx="955">
                  <c:v>1.1000000000000001</c:v>
                </c:pt>
                <c:pt idx="956">
                  <c:v>1.87</c:v>
                </c:pt>
                <c:pt idx="957">
                  <c:v>1.28</c:v>
                </c:pt>
                <c:pt idx="958">
                  <c:v>1.53</c:v>
                </c:pt>
                <c:pt idx="959">
                  <c:v>1.46</c:v>
                </c:pt>
                <c:pt idx="960">
                  <c:v>0.68</c:v>
                </c:pt>
                <c:pt idx="961">
                  <c:v>0.98</c:v>
                </c:pt>
                <c:pt idx="962">
                  <c:v>2.06</c:v>
                </c:pt>
                <c:pt idx="963">
                  <c:v>1.92</c:v>
                </c:pt>
                <c:pt idx="964">
                  <c:v>1.1299999999999999</c:v>
                </c:pt>
                <c:pt idx="965">
                  <c:v>1.57</c:v>
                </c:pt>
                <c:pt idx="966">
                  <c:v>2.13</c:v>
                </c:pt>
                <c:pt idx="967">
                  <c:v>2.09</c:v>
                </c:pt>
                <c:pt idx="968">
                  <c:v>0.65</c:v>
                </c:pt>
                <c:pt idx="969">
                  <c:v>1.93</c:v>
                </c:pt>
                <c:pt idx="970">
                  <c:v>1.48</c:v>
                </c:pt>
                <c:pt idx="971">
                  <c:v>1.45</c:v>
                </c:pt>
                <c:pt idx="972">
                  <c:v>0.67</c:v>
                </c:pt>
                <c:pt idx="973">
                  <c:v>0.81</c:v>
                </c:pt>
                <c:pt idx="974">
                  <c:v>0.65</c:v>
                </c:pt>
                <c:pt idx="975">
                  <c:v>0.71</c:v>
                </c:pt>
                <c:pt idx="976">
                  <c:v>0.72</c:v>
                </c:pt>
                <c:pt idx="977">
                  <c:v>4.07</c:v>
                </c:pt>
                <c:pt idx="978">
                  <c:v>3.77</c:v>
                </c:pt>
                <c:pt idx="979">
                  <c:v>5.73</c:v>
                </c:pt>
                <c:pt idx="980">
                  <c:v>4.5</c:v>
                </c:pt>
                <c:pt idx="981">
                  <c:v>3.32</c:v>
                </c:pt>
                <c:pt idx="982">
                  <c:v>5.85</c:v>
                </c:pt>
                <c:pt idx="983">
                  <c:v>1.68</c:v>
                </c:pt>
                <c:pt idx="984">
                  <c:v>5.53</c:v>
                </c:pt>
                <c:pt idx="985">
                  <c:v>3.45</c:v>
                </c:pt>
                <c:pt idx="986">
                  <c:v>4.68</c:v>
                </c:pt>
                <c:pt idx="987">
                  <c:v>2.42</c:v>
                </c:pt>
                <c:pt idx="988">
                  <c:v>2.4300000000000002</c:v>
                </c:pt>
                <c:pt idx="989">
                  <c:v>1.17</c:v>
                </c:pt>
                <c:pt idx="990">
                  <c:v>2.1</c:v>
                </c:pt>
                <c:pt idx="991">
                  <c:v>1.5</c:v>
                </c:pt>
                <c:pt idx="992">
                  <c:v>2.2000000000000002</c:v>
                </c:pt>
                <c:pt idx="993">
                  <c:v>1.33</c:v>
                </c:pt>
                <c:pt idx="994">
                  <c:v>1.9</c:v>
                </c:pt>
                <c:pt idx="995">
                  <c:v>2.2000000000000002</c:v>
                </c:pt>
                <c:pt idx="996">
                  <c:v>1.26</c:v>
                </c:pt>
                <c:pt idx="997">
                  <c:v>1.01</c:v>
                </c:pt>
                <c:pt idx="998">
                  <c:v>0.83</c:v>
                </c:pt>
                <c:pt idx="999">
                  <c:v>0.86</c:v>
                </c:pt>
                <c:pt idx="1000">
                  <c:v>0.87</c:v>
                </c:pt>
                <c:pt idx="1001">
                  <c:v>0.75</c:v>
                </c:pt>
                <c:pt idx="1002">
                  <c:v>0.8</c:v>
                </c:pt>
                <c:pt idx="1003">
                  <c:v>0.67</c:v>
                </c:pt>
                <c:pt idx="1004">
                  <c:v>3.89</c:v>
                </c:pt>
                <c:pt idx="1005">
                  <c:v>4.8899999999999997</c:v>
                </c:pt>
                <c:pt idx="1006">
                  <c:v>2.31</c:v>
                </c:pt>
                <c:pt idx="1007">
                  <c:v>2.39</c:v>
                </c:pt>
                <c:pt idx="1008">
                  <c:v>3.1</c:v>
                </c:pt>
                <c:pt idx="1009">
                  <c:v>2.0099999999999998</c:v>
                </c:pt>
                <c:pt idx="1010">
                  <c:v>4.2300000000000004</c:v>
                </c:pt>
                <c:pt idx="1011">
                  <c:v>1.7</c:v>
                </c:pt>
                <c:pt idx="1012">
                  <c:v>2.2000000000000002</c:v>
                </c:pt>
                <c:pt idx="1013">
                  <c:v>3.64</c:v>
                </c:pt>
                <c:pt idx="1014">
                  <c:v>1.2</c:v>
                </c:pt>
                <c:pt idx="1015">
                  <c:v>0.85</c:v>
                </c:pt>
                <c:pt idx="1016">
                  <c:v>0.63</c:v>
                </c:pt>
                <c:pt idx="1017">
                  <c:v>1.51</c:v>
                </c:pt>
                <c:pt idx="1018">
                  <c:v>1.1200000000000001</c:v>
                </c:pt>
                <c:pt idx="1019">
                  <c:v>4.17</c:v>
                </c:pt>
                <c:pt idx="1020">
                  <c:v>0.68</c:v>
                </c:pt>
                <c:pt idx="1021">
                  <c:v>0.92</c:v>
                </c:pt>
                <c:pt idx="1022">
                  <c:v>1.96</c:v>
                </c:pt>
                <c:pt idx="1023">
                  <c:v>1.2</c:v>
                </c:pt>
                <c:pt idx="1024">
                  <c:v>0.9</c:v>
                </c:pt>
                <c:pt idx="1025">
                  <c:v>0.61</c:v>
                </c:pt>
                <c:pt idx="1026">
                  <c:v>0.76</c:v>
                </c:pt>
                <c:pt idx="1027">
                  <c:v>0.56999999999999995</c:v>
                </c:pt>
                <c:pt idx="1028">
                  <c:v>0.54</c:v>
                </c:pt>
                <c:pt idx="1029">
                  <c:v>0.57999999999999996</c:v>
                </c:pt>
                <c:pt idx="1030">
                  <c:v>0.56999999999999995</c:v>
                </c:pt>
                <c:pt idx="1031">
                  <c:v>1.25</c:v>
                </c:pt>
                <c:pt idx="1032">
                  <c:v>0.72</c:v>
                </c:pt>
                <c:pt idx="1033">
                  <c:v>1.51</c:v>
                </c:pt>
                <c:pt idx="1034">
                  <c:v>1.24</c:v>
                </c:pt>
                <c:pt idx="1035">
                  <c:v>1.27</c:v>
                </c:pt>
                <c:pt idx="1036">
                  <c:v>1.01</c:v>
                </c:pt>
                <c:pt idx="1037">
                  <c:v>0.6</c:v>
                </c:pt>
                <c:pt idx="1038">
                  <c:v>0.57999999999999996</c:v>
                </c:pt>
                <c:pt idx="1039">
                  <c:v>0.98</c:v>
                </c:pt>
                <c:pt idx="1040">
                  <c:v>0.64</c:v>
                </c:pt>
                <c:pt idx="1041">
                  <c:v>1.46</c:v>
                </c:pt>
                <c:pt idx="1042">
                  <c:v>2.38</c:v>
                </c:pt>
                <c:pt idx="1043">
                  <c:v>1.58</c:v>
                </c:pt>
                <c:pt idx="1044">
                  <c:v>2.61</c:v>
                </c:pt>
                <c:pt idx="1045">
                  <c:v>2.2999999999999998</c:v>
                </c:pt>
                <c:pt idx="1046">
                  <c:v>1.57</c:v>
                </c:pt>
                <c:pt idx="1047">
                  <c:v>1.93</c:v>
                </c:pt>
                <c:pt idx="1048">
                  <c:v>1.8</c:v>
                </c:pt>
                <c:pt idx="1049">
                  <c:v>2.25</c:v>
                </c:pt>
                <c:pt idx="1050">
                  <c:v>1.99</c:v>
                </c:pt>
                <c:pt idx="1051">
                  <c:v>0.9</c:v>
                </c:pt>
                <c:pt idx="1052">
                  <c:v>0.7</c:v>
                </c:pt>
                <c:pt idx="1053">
                  <c:v>0.6</c:v>
                </c:pt>
                <c:pt idx="1054">
                  <c:v>0.9</c:v>
                </c:pt>
                <c:pt idx="1055">
                  <c:v>0.59</c:v>
                </c:pt>
                <c:pt idx="1056">
                  <c:v>0.57999999999999996</c:v>
                </c:pt>
                <c:pt idx="1057">
                  <c:v>0.56000000000000005</c:v>
                </c:pt>
                <c:pt idx="1058">
                  <c:v>2.4300000000000002</c:v>
                </c:pt>
                <c:pt idx="1059">
                  <c:v>2.38</c:v>
                </c:pt>
                <c:pt idx="1060">
                  <c:v>2.77</c:v>
                </c:pt>
                <c:pt idx="1061">
                  <c:v>2.67</c:v>
                </c:pt>
                <c:pt idx="1062">
                  <c:v>1.89</c:v>
                </c:pt>
                <c:pt idx="1063">
                  <c:v>1.5</c:v>
                </c:pt>
                <c:pt idx="1064">
                  <c:v>2.38</c:v>
                </c:pt>
                <c:pt idx="1065">
                  <c:v>2.0499999999999998</c:v>
                </c:pt>
                <c:pt idx="1066">
                  <c:v>1.22</c:v>
                </c:pt>
                <c:pt idx="1067">
                  <c:v>1.58</c:v>
                </c:pt>
                <c:pt idx="1068">
                  <c:v>1.68</c:v>
                </c:pt>
                <c:pt idx="1069">
                  <c:v>1.1399999999999999</c:v>
                </c:pt>
                <c:pt idx="1070">
                  <c:v>1.1200000000000001</c:v>
                </c:pt>
                <c:pt idx="1071">
                  <c:v>0.82</c:v>
                </c:pt>
                <c:pt idx="1072">
                  <c:v>1.19</c:v>
                </c:pt>
                <c:pt idx="1073">
                  <c:v>1.34</c:v>
                </c:pt>
                <c:pt idx="1074">
                  <c:v>1.47</c:v>
                </c:pt>
                <c:pt idx="1075">
                  <c:v>0.68</c:v>
                </c:pt>
                <c:pt idx="1076">
                  <c:v>0.68</c:v>
                </c:pt>
                <c:pt idx="1077">
                  <c:v>0.72</c:v>
                </c:pt>
                <c:pt idx="1078">
                  <c:v>1.1100000000000001</c:v>
                </c:pt>
                <c:pt idx="1079">
                  <c:v>1.59</c:v>
                </c:pt>
                <c:pt idx="1080">
                  <c:v>1.18</c:v>
                </c:pt>
                <c:pt idx="1081">
                  <c:v>1.1100000000000001</c:v>
                </c:pt>
                <c:pt idx="1082">
                  <c:v>1.18</c:v>
                </c:pt>
                <c:pt idx="1083">
                  <c:v>0.85</c:v>
                </c:pt>
                <c:pt idx="1084">
                  <c:v>0.87</c:v>
                </c:pt>
                <c:pt idx="1085">
                  <c:v>2.57</c:v>
                </c:pt>
                <c:pt idx="1086">
                  <c:v>3.92</c:v>
                </c:pt>
                <c:pt idx="1087">
                  <c:v>4.4400000000000004</c:v>
                </c:pt>
                <c:pt idx="1088">
                  <c:v>2.6</c:v>
                </c:pt>
                <c:pt idx="1089">
                  <c:v>2.39</c:v>
                </c:pt>
                <c:pt idx="1090">
                  <c:v>4.07</c:v>
                </c:pt>
                <c:pt idx="1091">
                  <c:v>1.0900000000000001</c:v>
                </c:pt>
                <c:pt idx="1092">
                  <c:v>3.85</c:v>
                </c:pt>
                <c:pt idx="1093">
                  <c:v>2.02</c:v>
                </c:pt>
                <c:pt idx="1094">
                  <c:v>2.16</c:v>
                </c:pt>
                <c:pt idx="1095">
                  <c:v>3.66</c:v>
                </c:pt>
                <c:pt idx="1096">
                  <c:v>2.09</c:v>
                </c:pt>
                <c:pt idx="1097">
                  <c:v>2.91</c:v>
                </c:pt>
                <c:pt idx="1098">
                  <c:v>1.1399999999999999</c:v>
                </c:pt>
                <c:pt idx="1099">
                  <c:v>1.22</c:v>
                </c:pt>
                <c:pt idx="1100">
                  <c:v>1.42</c:v>
                </c:pt>
                <c:pt idx="1101">
                  <c:v>1.89</c:v>
                </c:pt>
                <c:pt idx="1102">
                  <c:v>1.29</c:v>
                </c:pt>
                <c:pt idx="1103">
                  <c:v>1.32</c:v>
                </c:pt>
                <c:pt idx="1104">
                  <c:v>1.41</c:v>
                </c:pt>
                <c:pt idx="1105">
                  <c:v>0.53</c:v>
                </c:pt>
                <c:pt idx="1106">
                  <c:v>0.73</c:v>
                </c:pt>
                <c:pt idx="1107">
                  <c:v>0.75</c:v>
                </c:pt>
                <c:pt idx="1108">
                  <c:v>0.9</c:v>
                </c:pt>
                <c:pt idx="1109">
                  <c:v>0.55000000000000004</c:v>
                </c:pt>
                <c:pt idx="1110">
                  <c:v>0.54</c:v>
                </c:pt>
                <c:pt idx="1111">
                  <c:v>0.57999999999999996</c:v>
                </c:pt>
                <c:pt idx="1112">
                  <c:v>1.59</c:v>
                </c:pt>
                <c:pt idx="1113">
                  <c:v>1.72</c:v>
                </c:pt>
                <c:pt idx="1114">
                  <c:v>1.43</c:v>
                </c:pt>
                <c:pt idx="1115">
                  <c:v>0.61</c:v>
                </c:pt>
                <c:pt idx="1116">
                  <c:v>2.08</c:v>
                </c:pt>
                <c:pt idx="1117">
                  <c:v>1.33</c:v>
                </c:pt>
                <c:pt idx="1118">
                  <c:v>1.9</c:v>
                </c:pt>
                <c:pt idx="1119">
                  <c:v>0.65</c:v>
                </c:pt>
                <c:pt idx="1120">
                  <c:v>1.59</c:v>
                </c:pt>
                <c:pt idx="1121">
                  <c:v>1.37</c:v>
                </c:pt>
                <c:pt idx="1122">
                  <c:v>1.1000000000000001</c:v>
                </c:pt>
                <c:pt idx="1123">
                  <c:v>1.41</c:v>
                </c:pt>
                <c:pt idx="1124">
                  <c:v>0.98</c:v>
                </c:pt>
                <c:pt idx="1125">
                  <c:v>0.59</c:v>
                </c:pt>
                <c:pt idx="1126">
                  <c:v>0.89</c:v>
                </c:pt>
                <c:pt idx="1127">
                  <c:v>1.78</c:v>
                </c:pt>
                <c:pt idx="1128">
                  <c:v>1</c:v>
                </c:pt>
                <c:pt idx="1129">
                  <c:v>0.68</c:v>
                </c:pt>
                <c:pt idx="1130">
                  <c:v>2.11</c:v>
                </c:pt>
                <c:pt idx="1131">
                  <c:v>1.87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C0-47D7-9846-40D8A8726C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7111248"/>
        <c:axId val="667109280"/>
      </c:barChart>
      <c:catAx>
        <c:axId val="667111248"/>
        <c:scaling>
          <c:orientation val="minMax"/>
        </c:scaling>
        <c:delete val="1"/>
        <c:axPos val="b"/>
        <c:majorTickMark val="out"/>
        <c:minorTickMark val="none"/>
        <c:tickLblPos val="nextTo"/>
        <c:crossAx val="667109280"/>
        <c:crosses val="autoZero"/>
        <c:auto val="1"/>
        <c:lblAlgn val="ctr"/>
        <c:lblOffset val="100"/>
        <c:noMultiLvlLbl val="0"/>
      </c:catAx>
      <c:valAx>
        <c:axId val="667109280"/>
        <c:scaling>
          <c:orientation val="minMax"/>
          <c:max val="8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71112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Clothianidin</a:t>
            </a:r>
            <a:r>
              <a:rPr lang="en-US" baseline="0"/>
              <a:t> Usage (KG)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'Cleaned Data'!$K$2:$K$1133</c:f>
              <c:numCache>
                <c:formatCode>General</c:formatCode>
                <c:ptCount val="113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7696.2</c:v>
                </c:pt>
                <c:pt idx="8">
                  <c:v>680</c:v>
                </c:pt>
                <c:pt idx="9">
                  <c:v>0</c:v>
                </c:pt>
                <c:pt idx="10">
                  <c:v>2676.4</c:v>
                </c:pt>
                <c:pt idx="11">
                  <c:v>1503.6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56.2</c:v>
                </c:pt>
                <c:pt idx="19">
                  <c:v>0</c:v>
                </c:pt>
                <c:pt idx="20">
                  <c:v>5992.9</c:v>
                </c:pt>
                <c:pt idx="21">
                  <c:v>7971.6</c:v>
                </c:pt>
                <c:pt idx="22">
                  <c:v>4797.8</c:v>
                </c:pt>
                <c:pt idx="23">
                  <c:v>10106.1</c:v>
                </c:pt>
                <c:pt idx="24">
                  <c:v>5087.2</c:v>
                </c:pt>
                <c:pt idx="25">
                  <c:v>1914</c:v>
                </c:pt>
                <c:pt idx="26">
                  <c:v>1598.3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15202.6</c:v>
                </c:pt>
                <c:pt idx="35">
                  <c:v>17338.3</c:v>
                </c:pt>
                <c:pt idx="36">
                  <c:v>5894.4</c:v>
                </c:pt>
                <c:pt idx="37">
                  <c:v>4346.8999999999996</c:v>
                </c:pt>
                <c:pt idx="38">
                  <c:v>0</c:v>
                </c:pt>
                <c:pt idx="39">
                  <c:v>1070.4000000000001</c:v>
                </c:pt>
                <c:pt idx="40">
                  <c:v>3544.8</c:v>
                </c:pt>
                <c:pt idx="41">
                  <c:v>4939.2</c:v>
                </c:pt>
                <c:pt idx="42">
                  <c:v>2168.9</c:v>
                </c:pt>
                <c:pt idx="43">
                  <c:v>209.8</c:v>
                </c:pt>
                <c:pt idx="44">
                  <c:v>0</c:v>
                </c:pt>
                <c:pt idx="45">
                  <c:v>1518.4</c:v>
                </c:pt>
                <c:pt idx="46">
                  <c:v>2458.3000000000002</c:v>
                </c:pt>
                <c:pt idx="47">
                  <c:v>530.9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266</c:v>
                </c:pt>
                <c:pt idx="62">
                  <c:v>0</c:v>
                </c:pt>
                <c:pt idx="63">
                  <c:v>2036.4</c:v>
                </c:pt>
                <c:pt idx="64">
                  <c:v>1188.3</c:v>
                </c:pt>
                <c:pt idx="65">
                  <c:v>921.7</c:v>
                </c:pt>
                <c:pt idx="66">
                  <c:v>0</c:v>
                </c:pt>
                <c:pt idx="67">
                  <c:v>2262.1</c:v>
                </c:pt>
                <c:pt idx="68">
                  <c:v>223.1</c:v>
                </c:pt>
                <c:pt idx="69">
                  <c:v>0</c:v>
                </c:pt>
                <c:pt idx="70">
                  <c:v>2139.8000000000002</c:v>
                </c:pt>
                <c:pt idx="71">
                  <c:v>48.7</c:v>
                </c:pt>
                <c:pt idx="72">
                  <c:v>48.7</c:v>
                </c:pt>
                <c:pt idx="73">
                  <c:v>96.7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143619.6</c:v>
                </c:pt>
                <c:pt idx="89">
                  <c:v>0</c:v>
                </c:pt>
                <c:pt idx="90">
                  <c:v>7845.2</c:v>
                </c:pt>
                <c:pt idx="91">
                  <c:v>6569.3</c:v>
                </c:pt>
                <c:pt idx="92">
                  <c:v>2898.1</c:v>
                </c:pt>
                <c:pt idx="93">
                  <c:v>0</c:v>
                </c:pt>
                <c:pt idx="94">
                  <c:v>1.3</c:v>
                </c:pt>
                <c:pt idx="95">
                  <c:v>796.9</c:v>
                </c:pt>
                <c:pt idx="96">
                  <c:v>608</c:v>
                </c:pt>
                <c:pt idx="97">
                  <c:v>14229.5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1410.8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1861.5</c:v>
                </c:pt>
                <c:pt idx="116">
                  <c:v>0</c:v>
                </c:pt>
                <c:pt idx="117">
                  <c:v>0</c:v>
                </c:pt>
                <c:pt idx="118">
                  <c:v>12283.8</c:v>
                </c:pt>
                <c:pt idx="119">
                  <c:v>9791.5</c:v>
                </c:pt>
                <c:pt idx="120">
                  <c:v>0</c:v>
                </c:pt>
                <c:pt idx="121">
                  <c:v>8658.2000000000007</c:v>
                </c:pt>
                <c:pt idx="122">
                  <c:v>4894.1000000000004</c:v>
                </c:pt>
                <c:pt idx="123">
                  <c:v>0</c:v>
                </c:pt>
                <c:pt idx="124">
                  <c:v>0</c:v>
                </c:pt>
                <c:pt idx="125">
                  <c:v>7375.4</c:v>
                </c:pt>
                <c:pt idx="126">
                  <c:v>5369.9</c:v>
                </c:pt>
                <c:pt idx="127">
                  <c:v>0</c:v>
                </c:pt>
                <c:pt idx="128">
                  <c:v>0</c:v>
                </c:pt>
                <c:pt idx="129">
                  <c:v>2223.3000000000002</c:v>
                </c:pt>
                <c:pt idx="130">
                  <c:v>20234.099999999999</c:v>
                </c:pt>
                <c:pt idx="131">
                  <c:v>0</c:v>
                </c:pt>
                <c:pt idx="132">
                  <c:v>0</c:v>
                </c:pt>
                <c:pt idx="133">
                  <c:v>16623.2</c:v>
                </c:pt>
                <c:pt idx="134">
                  <c:v>3165.9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134.30000000000001</c:v>
                </c:pt>
                <c:pt idx="143">
                  <c:v>84.4</c:v>
                </c:pt>
                <c:pt idx="144">
                  <c:v>7.9</c:v>
                </c:pt>
                <c:pt idx="145">
                  <c:v>96.3</c:v>
                </c:pt>
                <c:pt idx="146">
                  <c:v>85.4</c:v>
                </c:pt>
                <c:pt idx="147">
                  <c:v>358.2</c:v>
                </c:pt>
                <c:pt idx="148">
                  <c:v>657.7</c:v>
                </c:pt>
                <c:pt idx="149">
                  <c:v>238.5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93.8</c:v>
                </c:pt>
                <c:pt idx="154">
                  <c:v>0</c:v>
                </c:pt>
                <c:pt idx="155">
                  <c:v>198.9</c:v>
                </c:pt>
                <c:pt idx="156">
                  <c:v>281.89999999999998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858.6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2010.1</c:v>
                </c:pt>
                <c:pt idx="172">
                  <c:v>0</c:v>
                </c:pt>
                <c:pt idx="173">
                  <c:v>0</c:v>
                </c:pt>
                <c:pt idx="174">
                  <c:v>58.4</c:v>
                </c:pt>
                <c:pt idx="175">
                  <c:v>2027.7</c:v>
                </c:pt>
                <c:pt idx="176">
                  <c:v>3736.5</c:v>
                </c:pt>
                <c:pt idx="177">
                  <c:v>4667.8999999999996</c:v>
                </c:pt>
                <c:pt idx="178">
                  <c:v>1161.5999999999999</c:v>
                </c:pt>
                <c:pt idx="179">
                  <c:v>2305.1</c:v>
                </c:pt>
                <c:pt idx="180">
                  <c:v>2592.3000000000002</c:v>
                </c:pt>
                <c:pt idx="181">
                  <c:v>0</c:v>
                </c:pt>
                <c:pt idx="182">
                  <c:v>1942.8</c:v>
                </c:pt>
                <c:pt idx="183">
                  <c:v>4551.8999999999996</c:v>
                </c:pt>
                <c:pt idx="184">
                  <c:v>1734.4</c:v>
                </c:pt>
                <c:pt idx="185">
                  <c:v>7799.7</c:v>
                </c:pt>
                <c:pt idx="186">
                  <c:v>0</c:v>
                </c:pt>
                <c:pt idx="187">
                  <c:v>4515.6000000000004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95696</c:v>
                </c:pt>
                <c:pt idx="224">
                  <c:v>129359.2</c:v>
                </c:pt>
                <c:pt idx="225">
                  <c:v>87469.4</c:v>
                </c:pt>
                <c:pt idx="226">
                  <c:v>55855.6</c:v>
                </c:pt>
                <c:pt idx="227">
                  <c:v>48965.9</c:v>
                </c:pt>
                <c:pt idx="228">
                  <c:v>61314.3</c:v>
                </c:pt>
                <c:pt idx="229">
                  <c:v>39662.1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256886.6</c:v>
                </c:pt>
                <c:pt idx="235">
                  <c:v>0</c:v>
                </c:pt>
                <c:pt idx="236">
                  <c:v>21798.9</c:v>
                </c:pt>
                <c:pt idx="237">
                  <c:v>3.2</c:v>
                </c:pt>
                <c:pt idx="238">
                  <c:v>0</c:v>
                </c:pt>
                <c:pt idx="239">
                  <c:v>168229.2</c:v>
                </c:pt>
                <c:pt idx="240">
                  <c:v>214836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0.3</c:v>
                </c:pt>
                <c:pt idx="255">
                  <c:v>6741.1</c:v>
                </c:pt>
                <c:pt idx="256">
                  <c:v>2353.4</c:v>
                </c:pt>
                <c:pt idx="257">
                  <c:v>0</c:v>
                </c:pt>
                <c:pt idx="258">
                  <c:v>0</c:v>
                </c:pt>
                <c:pt idx="259">
                  <c:v>4217.3999999999996</c:v>
                </c:pt>
                <c:pt idx="260">
                  <c:v>1157.5999999999999</c:v>
                </c:pt>
                <c:pt idx="261">
                  <c:v>0.3</c:v>
                </c:pt>
                <c:pt idx="262">
                  <c:v>470.2</c:v>
                </c:pt>
                <c:pt idx="263">
                  <c:v>3325.7</c:v>
                </c:pt>
                <c:pt idx="264">
                  <c:v>60.6</c:v>
                </c:pt>
                <c:pt idx="265">
                  <c:v>99.1</c:v>
                </c:pt>
                <c:pt idx="266">
                  <c:v>0</c:v>
                </c:pt>
                <c:pt idx="267">
                  <c:v>1186.8</c:v>
                </c:pt>
                <c:pt idx="268">
                  <c:v>4288.3</c:v>
                </c:pt>
                <c:pt idx="269">
                  <c:v>1.1000000000000001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2.5</c:v>
                </c:pt>
                <c:pt idx="278">
                  <c:v>39370</c:v>
                </c:pt>
                <c:pt idx="279">
                  <c:v>0</c:v>
                </c:pt>
                <c:pt idx="280">
                  <c:v>0</c:v>
                </c:pt>
                <c:pt idx="281">
                  <c:v>222432.9</c:v>
                </c:pt>
                <c:pt idx="282">
                  <c:v>130241.7</c:v>
                </c:pt>
                <c:pt idx="283">
                  <c:v>38467.5</c:v>
                </c:pt>
                <c:pt idx="284">
                  <c:v>0</c:v>
                </c:pt>
                <c:pt idx="285">
                  <c:v>212756.9</c:v>
                </c:pt>
                <c:pt idx="286">
                  <c:v>87037.3</c:v>
                </c:pt>
                <c:pt idx="287">
                  <c:v>278498.8</c:v>
                </c:pt>
                <c:pt idx="288">
                  <c:v>17.100000000000001</c:v>
                </c:pt>
                <c:pt idx="289">
                  <c:v>83463.100000000006</c:v>
                </c:pt>
                <c:pt idx="290">
                  <c:v>0</c:v>
                </c:pt>
                <c:pt idx="291">
                  <c:v>47239</c:v>
                </c:pt>
                <c:pt idx="292">
                  <c:v>78975.3</c:v>
                </c:pt>
                <c:pt idx="293">
                  <c:v>59760.1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38671.5</c:v>
                </c:pt>
                <c:pt idx="305">
                  <c:v>0</c:v>
                </c:pt>
                <c:pt idx="306">
                  <c:v>0</c:v>
                </c:pt>
                <c:pt idx="307">
                  <c:v>149287.29999999999</c:v>
                </c:pt>
                <c:pt idx="308">
                  <c:v>123068.8</c:v>
                </c:pt>
                <c:pt idx="309">
                  <c:v>7.1</c:v>
                </c:pt>
                <c:pt idx="310">
                  <c:v>0</c:v>
                </c:pt>
                <c:pt idx="311">
                  <c:v>28214.9</c:v>
                </c:pt>
                <c:pt idx="312">
                  <c:v>18854.2</c:v>
                </c:pt>
                <c:pt idx="313">
                  <c:v>6.4</c:v>
                </c:pt>
                <c:pt idx="314">
                  <c:v>37050.800000000003</c:v>
                </c:pt>
                <c:pt idx="315">
                  <c:v>0</c:v>
                </c:pt>
                <c:pt idx="316">
                  <c:v>56387.8</c:v>
                </c:pt>
                <c:pt idx="317">
                  <c:v>45215.8</c:v>
                </c:pt>
                <c:pt idx="318">
                  <c:v>108503.1</c:v>
                </c:pt>
                <c:pt idx="319">
                  <c:v>0</c:v>
                </c:pt>
                <c:pt idx="320">
                  <c:v>39014.6</c:v>
                </c:pt>
                <c:pt idx="321">
                  <c:v>0</c:v>
                </c:pt>
                <c:pt idx="322">
                  <c:v>37115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18574.2</c:v>
                </c:pt>
                <c:pt idx="332">
                  <c:v>0</c:v>
                </c:pt>
                <c:pt idx="333">
                  <c:v>0</c:v>
                </c:pt>
                <c:pt idx="334">
                  <c:v>20029</c:v>
                </c:pt>
                <c:pt idx="335">
                  <c:v>12961</c:v>
                </c:pt>
                <c:pt idx="336">
                  <c:v>7479.3</c:v>
                </c:pt>
                <c:pt idx="337">
                  <c:v>0</c:v>
                </c:pt>
                <c:pt idx="338">
                  <c:v>0</c:v>
                </c:pt>
                <c:pt idx="339">
                  <c:v>10489</c:v>
                </c:pt>
                <c:pt idx="340">
                  <c:v>0</c:v>
                </c:pt>
                <c:pt idx="341">
                  <c:v>0</c:v>
                </c:pt>
                <c:pt idx="342">
                  <c:v>71506.600000000006</c:v>
                </c:pt>
                <c:pt idx="343">
                  <c:v>48739.6</c:v>
                </c:pt>
                <c:pt idx="344">
                  <c:v>29542.7</c:v>
                </c:pt>
                <c:pt idx="345">
                  <c:v>0</c:v>
                </c:pt>
                <c:pt idx="346">
                  <c:v>67757.5</c:v>
                </c:pt>
                <c:pt idx="347">
                  <c:v>0</c:v>
                </c:pt>
                <c:pt idx="348">
                  <c:v>0</c:v>
                </c:pt>
                <c:pt idx="349">
                  <c:v>15132.8</c:v>
                </c:pt>
                <c:pt idx="350">
                  <c:v>24430.799999999999</c:v>
                </c:pt>
                <c:pt idx="351">
                  <c:v>0</c:v>
                </c:pt>
                <c:pt idx="352">
                  <c:v>0</c:v>
                </c:pt>
                <c:pt idx="353">
                  <c:v>0</c:v>
                </c:pt>
                <c:pt idx="354">
                  <c:v>0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32857.699999999997</c:v>
                </c:pt>
                <c:pt idx="359">
                  <c:v>0</c:v>
                </c:pt>
                <c:pt idx="360">
                  <c:v>0</c:v>
                </c:pt>
                <c:pt idx="361">
                  <c:v>7982</c:v>
                </c:pt>
                <c:pt idx="362">
                  <c:v>5241.3999999999996</c:v>
                </c:pt>
                <c:pt idx="363">
                  <c:v>0</c:v>
                </c:pt>
                <c:pt idx="364">
                  <c:v>9675.1</c:v>
                </c:pt>
                <c:pt idx="365">
                  <c:v>0</c:v>
                </c:pt>
                <c:pt idx="366">
                  <c:v>8067.6</c:v>
                </c:pt>
                <c:pt idx="367">
                  <c:v>0</c:v>
                </c:pt>
                <c:pt idx="368">
                  <c:v>8.4</c:v>
                </c:pt>
                <c:pt idx="369">
                  <c:v>2.5</c:v>
                </c:pt>
                <c:pt idx="370">
                  <c:v>36534.5</c:v>
                </c:pt>
                <c:pt idx="371">
                  <c:v>0</c:v>
                </c:pt>
                <c:pt idx="372">
                  <c:v>1915.3</c:v>
                </c:pt>
                <c:pt idx="373">
                  <c:v>19734.3</c:v>
                </c:pt>
                <c:pt idx="374">
                  <c:v>0</c:v>
                </c:pt>
                <c:pt idx="375">
                  <c:v>1655.6</c:v>
                </c:pt>
                <c:pt idx="376">
                  <c:v>3652.4</c:v>
                </c:pt>
                <c:pt idx="377">
                  <c:v>8732.7999999999993</c:v>
                </c:pt>
                <c:pt idx="378">
                  <c:v>0</c:v>
                </c:pt>
                <c:pt idx="379">
                  <c:v>0</c:v>
                </c:pt>
                <c:pt idx="380">
                  <c:v>0</c:v>
                </c:pt>
                <c:pt idx="381">
                  <c:v>0</c:v>
                </c:pt>
                <c:pt idx="382">
                  <c:v>0</c:v>
                </c:pt>
                <c:pt idx="383">
                  <c:v>0</c:v>
                </c:pt>
                <c:pt idx="384">
                  <c:v>0</c:v>
                </c:pt>
                <c:pt idx="385">
                  <c:v>730.1</c:v>
                </c:pt>
                <c:pt idx="386">
                  <c:v>1909.5</c:v>
                </c:pt>
                <c:pt idx="387">
                  <c:v>0</c:v>
                </c:pt>
                <c:pt idx="388">
                  <c:v>0</c:v>
                </c:pt>
                <c:pt idx="389">
                  <c:v>560.29999999999995</c:v>
                </c:pt>
                <c:pt idx="390">
                  <c:v>136.6</c:v>
                </c:pt>
                <c:pt idx="391">
                  <c:v>4850.7</c:v>
                </c:pt>
                <c:pt idx="392">
                  <c:v>3808.5</c:v>
                </c:pt>
                <c:pt idx="393">
                  <c:v>4220.8</c:v>
                </c:pt>
                <c:pt idx="394">
                  <c:v>1058.4000000000001</c:v>
                </c:pt>
                <c:pt idx="395">
                  <c:v>0</c:v>
                </c:pt>
                <c:pt idx="396">
                  <c:v>6514.1</c:v>
                </c:pt>
                <c:pt idx="397">
                  <c:v>0</c:v>
                </c:pt>
                <c:pt idx="398">
                  <c:v>0</c:v>
                </c:pt>
                <c:pt idx="399">
                  <c:v>0</c:v>
                </c:pt>
                <c:pt idx="400">
                  <c:v>0</c:v>
                </c:pt>
                <c:pt idx="401">
                  <c:v>0</c:v>
                </c:pt>
                <c:pt idx="402">
                  <c:v>4006.1</c:v>
                </c:pt>
                <c:pt idx="403">
                  <c:v>0</c:v>
                </c:pt>
                <c:pt idx="404">
                  <c:v>5418.9</c:v>
                </c:pt>
                <c:pt idx="405">
                  <c:v>0</c:v>
                </c:pt>
                <c:pt idx="406">
                  <c:v>0</c:v>
                </c:pt>
                <c:pt idx="407">
                  <c:v>0</c:v>
                </c:pt>
                <c:pt idx="408">
                  <c:v>0</c:v>
                </c:pt>
                <c:pt idx="409">
                  <c:v>0</c:v>
                </c:pt>
                <c:pt idx="410">
                  <c:v>0</c:v>
                </c:pt>
                <c:pt idx="411">
                  <c:v>0</c:v>
                </c:pt>
                <c:pt idx="412">
                  <c:v>0</c:v>
                </c:pt>
                <c:pt idx="413">
                  <c:v>0</c:v>
                </c:pt>
                <c:pt idx="414">
                  <c:v>0</c:v>
                </c:pt>
                <c:pt idx="415">
                  <c:v>0</c:v>
                </c:pt>
                <c:pt idx="416">
                  <c:v>0</c:v>
                </c:pt>
                <c:pt idx="417">
                  <c:v>0</c:v>
                </c:pt>
                <c:pt idx="418">
                  <c:v>0</c:v>
                </c:pt>
                <c:pt idx="419">
                  <c:v>0</c:v>
                </c:pt>
                <c:pt idx="420">
                  <c:v>0</c:v>
                </c:pt>
                <c:pt idx="421">
                  <c:v>0</c:v>
                </c:pt>
                <c:pt idx="422">
                  <c:v>0</c:v>
                </c:pt>
                <c:pt idx="423">
                  <c:v>0</c:v>
                </c:pt>
                <c:pt idx="424">
                  <c:v>0</c:v>
                </c:pt>
                <c:pt idx="425">
                  <c:v>0</c:v>
                </c:pt>
                <c:pt idx="426">
                  <c:v>12.8</c:v>
                </c:pt>
                <c:pt idx="427">
                  <c:v>0</c:v>
                </c:pt>
                <c:pt idx="428">
                  <c:v>0</c:v>
                </c:pt>
                <c:pt idx="429">
                  <c:v>0</c:v>
                </c:pt>
                <c:pt idx="430">
                  <c:v>0</c:v>
                </c:pt>
                <c:pt idx="431">
                  <c:v>0</c:v>
                </c:pt>
                <c:pt idx="432">
                  <c:v>85.8</c:v>
                </c:pt>
                <c:pt idx="433">
                  <c:v>0</c:v>
                </c:pt>
                <c:pt idx="434">
                  <c:v>372.6</c:v>
                </c:pt>
                <c:pt idx="435">
                  <c:v>197.3</c:v>
                </c:pt>
                <c:pt idx="436">
                  <c:v>140.30000000000001</c:v>
                </c:pt>
                <c:pt idx="437">
                  <c:v>186.3</c:v>
                </c:pt>
                <c:pt idx="438">
                  <c:v>0</c:v>
                </c:pt>
                <c:pt idx="439">
                  <c:v>3.3</c:v>
                </c:pt>
                <c:pt idx="440">
                  <c:v>100.1</c:v>
                </c:pt>
                <c:pt idx="441">
                  <c:v>0</c:v>
                </c:pt>
                <c:pt idx="442">
                  <c:v>0</c:v>
                </c:pt>
                <c:pt idx="443">
                  <c:v>9.6999999999999993</c:v>
                </c:pt>
                <c:pt idx="444">
                  <c:v>0</c:v>
                </c:pt>
                <c:pt idx="445">
                  <c:v>0</c:v>
                </c:pt>
                <c:pt idx="446">
                  <c:v>0</c:v>
                </c:pt>
                <c:pt idx="447">
                  <c:v>0</c:v>
                </c:pt>
                <c:pt idx="448">
                  <c:v>0</c:v>
                </c:pt>
                <c:pt idx="449">
                  <c:v>0</c:v>
                </c:pt>
                <c:pt idx="450">
                  <c:v>0</c:v>
                </c:pt>
                <c:pt idx="451">
                  <c:v>0</c:v>
                </c:pt>
                <c:pt idx="452">
                  <c:v>3321.5</c:v>
                </c:pt>
                <c:pt idx="453">
                  <c:v>6813.3</c:v>
                </c:pt>
                <c:pt idx="454">
                  <c:v>0</c:v>
                </c:pt>
                <c:pt idx="455">
                  <c:v>11210.6</c:v>
                </c:pt>
                <c:pt idx="456">
                  <c:v>11898.8</c:v>
                </c:pt>
                <c:pt idx="457">
                  <c:v>17502.5</c:v>
                </c:pt>
                <c:pt idx="458">
                  <c:v>8632.7999999999993</c:v>
                </c:pt>
                <c:pt idx="459">
                  <c:v>14722.5</c:v>
                </c:pt>
                <c:pt idx="460">
                  <c:v>0</c:v>
                </c:pt>
                <c:pt idx="461">
                  <c:v>0</c:v>
                </c:pt>
                <c:pt idx="462">
                  <c:v>36304.199999999997</c:v>
                </c:pt>
                <c:pt idx="463">
                  <c:v>0</c:v>
                </c:pt>
                <c:pt idx="464">
                  <c:v>17898.8</c:v>
                </c:pt>
                <c:pt idx="465">
                  <c:v>0</c:v>
                </c:pt>
                <c:pt idx="466">
                  <c:v>0</c:v>
                </c:pt>
                <c:pt idx="467">
                  <c:v>44878.1</c:v>
                </c:pt>
                <c:pt idx="468">
                  <c:v>0</c:v>
                </c:pt>
                <c:pt idx="469">
                  <c:v>509.1</c:v>
                </c:pt>
                <c:pt idx="470">
                  <c:v>730.3</c:v>
                </c:pt>
                <c:pt idx="471">
                  <c:v>45281.4</c:v>
                </c:pt>
                <c:pt idx="472">
                  <c:v>0</c:v>
                </c:pt>
                <c:pt idx="473">
                  <c:v>0</c:v>
                </c:pt>
                <c:pt idx="474">
                  <c:v>0</c:v>
                </c:pt>
                <c:pt idx="475">
                  <c:v>0</c:v>
                </c:pt>
                <c:pt idx="476">
                  <c:v>0</c:v>
                </c:pt>
                <c:pt idx="477">
                  <c:v>0</c:v>
                </c:pt>
                <c:pt idx="478">
                  <c:v>0</c:v>
                </c:pt>
                <c:pt idx="479">
                  <c:v>0</c:v>
                </c:pt>
                <c:pt idx="480">
                  <c:v>94614.2</c:v>
                </c:pt>
                <c:pt idx="481">
                  <c:v>17982.900000000001</c:v>
                </c:pt>
                <c:pt idx="482">
                  <c:v>0</c:v>
                </c:pt>
                <c:pt idx="483">
                  <c:v>49606.5</c:v>
                </c:pt>
                <c:pt idx="484">
                  <c:v>352</c:v>
                </c:pt>
                <c:pt idx="485">
                  <c:v>42875.7</c:v>
                </c:pt>
                <c:pt idx="486">
                  <c:v>1673</c:v>
                </c:pt>
                <c:pt idx="487">
                  <c:v>135044.1</c:v>
                </c:pt>
                <c:pt idx="488">
                  <c:v>21232.400000000001</c:v>
                </c:pt>
                <c:pt idx="489">
                  <c:v>0</c:v>
                </c:pt>
                <c:pt idx="490">
                  <c:v>45267</c:v>
                </c:pt>
                <c:pt idx="491">
                  <c:v>134266.6</c:v>
                </c:pt>
                <c:pt idx="492">
                  <c:v>28186.400000000001</c:v>
                </c:pt>
                <c:pt idx="493">
                  <c:v>192952.2</c:v>
                </c:pt>
                <c:pt idx="494">
                  <c:v>5268.9</c:v>
                </c:pt>
                <c:pt idx="495">
                  <c:v>0</c:v>
                </c:pt>
                <c:pt idx="496">
                  <c:v>0</c:v>
                </c:pt>
                <c:pt idx="497">
                  <c:v>0</c:v>
                </c:pt>
                <c:pt idx="498">
                  <c:v>0</c:v>
                </c:pt>
                <c:pt idx="499">
                  <c:v>0</c:v>
                </c:pt>
                <c:pt idx="500">
                  <c:v>0</c:v>
                </c:pt>
                <c:pt idx="501">
                  <c:v>0</c:v>
                </c:pt>
                <c:pt idx="502">
                  <c:v>0</c:v>
                </c:pt>
                <c:pt idx="503">
                  <c:v>0</c:v>
                </c:pt>
                <c:pt idx="504">
                  <c:v>0</c:v>
                </c:pt>
                <c:pt idx="505">
                  <c:v>0</c:v>
                </c:pt>
                <c:pt idx="506">
                  <c:v>52530.7</c:v>
                </c:pt>
                <c:pt idx="507">
                  <c:v>907.2</c:v>
                </c:pt>
                <c:pt idx="508">
                  <c:v>23669.7</c:v>
                </c:pt>
                <c:pt idx="509">
                  <c:v>15640.2</c:v>
                </c:pt>
                <c:pt idx="510">
                  <c:v>14583</c:v>
                </c:pt>
                <c:pt idx="511">
                  <c:v>61668.2</c:v>
                </c:pt>
                <c:pt idx="512">
                  <c:v>23367.3</c:v>
                </c:pt>
                <c:pt idx="513">
                  <c:v>12278.1</c:v>
                </c:pt>
                <c:pt idx="514">
                  <c:v>10880.9</c:v>
                </c:pt>
                <c:pt idx="515">
                  <c:v>7062.8</c:v>
                </c:pt>
                <c:pt idx="516">
                  <c:v>0</c:v>
                </c:pt>
                <c:pt idx="517">
                  <c:v>0</c:v>
                </c:pt>
                <c:pt idx="518">
                  <c:v>0</c:v>
                </c:pt>
                <c:pt idx="519">
                  <c:v>0</c:v>
                </c:pt>
                <c:pt idx="520">
                  <c:v>0</c:v>
                </c:pt>
                <c:pt idx="521">
                  <c:v>0</c:v>
                </c:pt>
                <c:pt idx="522">
                  <c:v>44827.9</c:v>
                </c:pt>
                <c:pt idx="523">
                  <c:v>20725.599999999999</c:v>
                </c:pt>
                <c:pt idx="524">
                  <c:v>4303.2</c:v>
                </c:pt>
                <c:pt idx="525">
                  <c:v>0</c:v>
                </c:pt>
                <c:pt idx="526">
                  <c:v>0</c:v>
                </c:pt>
                <c:pt idx="527">
                  <c:v>0</c:v>
                </c:pt>
                <c:pt idx="528">
                  <c:v>0</c:v>
                </c:pt>
                <c:pt idx="529">
                  <c:v>0</c:v>
                </c:pt>
                <c:pt idx="530">
                  <c:v>0</c:v>
                </c:pt>
                <c:pt idx="531">
                  <c:v>0</c:v>
                </c:pt>
                <c:pt idx="532">
                  <c:v>0</c:v>
                </c:pt>
                <c:pt idx="533">
                  <c:v>0</c:v>
                </c:pt>
                <c:pt idx="534">
                  <c:v>3800.9</c:v>
                </c:pt>
                <c:pt idx="535">
                  <c:v>4828.1000000000004</c:v>
                </c:pt>
                <c:pt idx="536">
                  <c:v>1550.2</c:v>
                </c:pt>
                <c:pt idx="537">
                  <c:v>192.9</c:v>
                </c:pt>
                <c:pt idx="538">
                  <c:v>258.5</c:v>
                </c:pt>
                <c:pt idx="539">
                  <c:v>4477.5</c:v>
                </c:pt>
                <c:pt idx="540">
                  <c:v>2113.6999999999998</c:v>
                </c:pt>
                <c:pt idx="541">
                  <c:v>19968.5</c:v>
                </c:pt>
                <c:pt idx="542">
                  <c:v>0</c:v>
                </c:pt>
                <c:pt idx="543">
                  <c:v>0</c:v>
                </c:pt>
                <c:pt idx="544">
                  <c:v>6635.4</c:v>
                </c:pt>
                <c:pt idx="545">
                  <c:v>12287.3</c:v>
                </c:pt>
                <c:pt idx="546">
                  <c:v>276.39999999999998</c:v>
                </c:pt>
                <c:pt idx="547">
                  <c:v>0</c:v>
                </c:pt>
                <c:pt idx="548">
                  <c:v>0</c:v>
                </c:pt>
                <c:pt idx="549">
                  <c:v>0</c:v>
                </c:pt>
                <c:pt idx="550">
                  <c:v>5796.2</c:v>
                </c:pt>
                <c:pt idx="551">
                  <c:v>17883.5</c:v>
                </c:pt>
                <c:pt idx="552">
                  <c:v>0</c:v>
                </c:pt>
                <c:pt idx="553">
                  <c:v>0</c:v>
                </c:pt>
                <c:pt idx="554">
                  <c:v>0</c:v>
                </c:pt>
                <c:pt idx="555">
                  <c:v>0</c:v>
                </c:pt>
                <c:pt idx="556">
                  <c:v>0</c:v>
                </c:pt>
                <c:pt idx="557">
                  <c:v>0</c:v>
                </c:pt>
                <c:pt idx="558">
                  <c:v>0</c:v>
                </c:pt>
                <c:pt idx="559">
                  <c:v>0</c:v>
                </c:pt>
                <c:pt idx="560">
                  <c:v>0</c:v>
                </c:pt>
                <c:pt idx="561">
                  <c:v>0</c:v>
                </c:pt>
                <c:pt idx="562">
                  <c:v>0</c:v>
                </c:pt>
                <c:pt idx="563">
                  <c:v>87.4</c:v>
                </c:pt>
                <c:pt idx="564">
                  <c:v>17.5</c:v>
                </c:pt>
                <c:pt idx="565">
                  <c:v>0</c:v>
                </c:pt>
                <c:pt idx="566">
                  <c:v>443.8</c:v>
                </c:pt>
                <c:pt idx="567">
                  <c:v>96.1</c:v>
                </c:pt>
                <c:pt idx="568">
                  <c:v>0</c:v>
                </c:pt>
                <c:pt idx="569">
                  <c:v>110</c:v>
                </c:pt>
                <c:pt idx="570">
                  <c:v>1460.8</c:v>
                </c:pt>
                <c:pt idx="571">
                  <c:v>0</c:v>
                </c:pt>
                <c:pt idx="572">
                  <c:v>0</c:v>
                </c:pt>
                <c:pt idx="573">
                  <c:v>801.9</c:v>
                </c:pt>
                <c:pt idx="574">
                  <c:v>621.9</c:v>
                </c:pt>
                <c:pt idx="575">
                  <c:v>0</c:v>
                </c:pt>
                <c:pt idx="576">
                  <c:v>2595.9</c:v>
                </c:pt>
                <c:pt idx="577">
                  <c:v>0</c:v>
                </c:pt>
                <c:pt idx="578">
                  <c:v>1438.8</c:v>
                </c:pt>
                <c:pt idx="579">
                  <c:v>2529.9</c:v>
                </c:pt>
                <c:pt idx="580">
                  <c:v>0</c:v>
                </c:pt>
                <c:pt idx="581">
                  <c:v>0</c:v>
                </c:pt>
                <c:pt idx="582">
                  <c:v>0</c:v>
                </c:pt>
                <c:pt idx="583">
                  <c:v>0</c:v>
                </c:pt>
                <c:pt idx="584">
                  <c:v>0</c:v>
                </c:pt>
                <c:pt idx="585">
                  <c:v>0</c:v>
                </c:pt>
                <c:pt idx="586">
                  <c:v>0</c:v>
                </c:pt>
                <c:pt idx="587">
                  <c:v>14693.5</c:v>
                </c:pt>
                <c:pt idx="588">
                  <c:v>0</c:v>
                </c:pt>
                <c:pt idx="589">
                  <c:v>4395.6000000000004</c:v>
                </c:pt>
                <c:pt idx="590">
                  <c:v>3804.9</c:v>
                </c:pt>
                <c:pt idx="591">
                  <c:v>0</c:v>
                </c:pt>
                <c:pt idx="592">
                  <c:v>8952.2000000000007</c:v>
                </c:pt>
                <c:pt idx="593">
                  <c:v>0</c:v>
                </c:pt>
                <c:pt idx="594">
                  <c:v>10668.5</c:v>
                </c:pt>
                <c:pt idx="595">
                  <c:v>20227</c:v>
                </c:pt>
                <c:pt idx="596">
                  <c:v>644.6</c:v>
                </c:pt>
                <c:pt idx="597">
                  <c:v>8126.6</c:v>
                </c:pt>
                <c:pt idx="598">
                  <c:v>4130.6000000000004</c:v>
                </c:pt>
                <c:pt idx="599">
                  <c:v>23591.4</c:v>
                </c:pt>
                <c:pt idx="600">
                  <c:v>0</c:v>
                </c:pt>
                <c:pt idx="601">
                  <c:v>7108.9</c:v>
                </c:pt>
                <c:pt idx="602">
                  <c:v>10678.5</c:v>
                </c:pt>
                <c:pt idx="603">
                  <c:v>0</c:v>
                </c:pt>
                <c:pt idx="604">
                  <c:v>0</c:v>
                </c:pt>
                <c:pt idx="605">
                  <c:v>4368</c:v>
                </c:pt>
                <c:pt idx="606">
                  <c:v>0</c:v>
                </c:pt>
                <c:pt idx="607">
                  <c:v>0</c:v>
                </c:pt>
                <c:pt idx="608">
                  <c:v>0</c:v>
                </c:pt>
                <c:pt idx="609">
                  <c:v>0</c:v>
                </c:pt>
                <c:pt idx="610">
                  <c:v>0</c:v>
                </c:pt>
                <c:pt idx="611">
                  <c:v>0</c:v>
                </c:pt>
                <c:pt idx="612">
                  <c:v>0</c:v>
                </c:pt>
                <c:pt idx="613">
                  <c:v>0</c:v>
                </c:pt>
                <c:pt idx="614">
                  <c:v>0</c:v>
                </c:pt>
                <c:pt idx="615">
                  <c:v>0</c:v>
                </c:pt>
                <c:pt idx="616">
                  <c:v>0</c:v>
                </c:pt>
                <c:pt idx="617">
                  <c:v>0</c:v>
                </c:pt>
                <c:pt idx="618">
                  <c:v>0</c:v>
                </c:pt>
                <c:pt idx="619">
                  <c:v>0</c:v>
                </c:pt>
                <c:pt idx="620">
                  <c:v>2362.6</c:v>
                </c:pt>
                <c:pt idx="621">
                  <c:v>3687.3</c:v>
                </c:pt>
                <c:pt idx="622">
                  <c:v>738</c:v>
                </c:pt>
                <c:pt idx="623">
                  <c:v>8445.2000000000007</c:v>
                </c:pt>
                <c:pt idx="624">
                  <c:v>4917.7</c:v>
                </c:pt>
                <c:pt idx="625">
                  <c:v>16750.7</c:v>
                </c:pt>
                <c:pt idx="626">
                  <c:v>0</c:v>
                </c:pt>
                <c:pt idx="627">
                  <c:v>21339.7</c:v>
                </c:pt>
                <c:pt idx="628">
                  <c:v>47176.9</c:v>
                </c:pt>
                <c:pt idx="629">
                  <c:v>78412.3</c:v>
                </c:pt>
                <c:pt idx="630">
                  <c:v>546.6</c:v>
                </c:pt>
                <c:pt idx="631">
                  <c:v>119</c:v>
                </c:pt>
                <c:pt idx="632">
                  <c:v>49015.4</c:v>
                </c:pt>
                <c:pt idx="633">
                  <c:v>15085.3</c:v>
                </c:pt>
                <c:pt idx="634">
                  <c:v>0</c:v>
                </c:pt>
                <c:pt idx="635">
                  <c:v>0</c:v>
                </c:pt>
                <c:pt idx="636">
                  <c:v>0</c:v>
                </c:pt>
                <c:pt idx="637">
                  <c:v>0</c:v>
                </c:pt>
                <c:pt idx="638">
                  <c:v>0</c:v>
                </c:pt>
                <c:pt idx="639">
                  <c:v>0</c:v>
                </c:pt>
                <c:pt idx="640">
                  <c:v>0</c:v>
                </c:pt>
                <c:pt idx="641">
                  <c:v>52254.1</c:v>
                </c:pt>
                <c:pt idx="642">
                  <c:v>36206.1</c:v>
                </c:pt>
                <c:pt idx="643">
                  <c:v>27720.9</c:v>
                </c:pt>
                <c:pt idx="644">
                  <c:v>74180.899999999994</c:v>
                </c:pt>
                <c:pt idx="645">
                  <c:v>0</c:v>
                </c:pt>
                <c:pt idx="646">
                  <c:v>0</c:v>
                </c:pt>
                <c:pt idx="647">
                  <c:v>115264.2</c:v>
                </c:pt>
                <c:pt idx="648">
                  <c:v>0</c:v>
                </c:pt>
                <c:pt idx="649">
                  <c:v>31003.7</c:v>
                </c:pt>
                <c:pt idx="650">
                  <c:v>0</c:v>
                </c:pt>
                <c:pt idx="651">
                  <c:v>134722.1</c:v>
                </c:pt>
                <c:pt idx="652">
                  <c:v>22747.7</c:v>
                </c:pt>
                <c:pt idx="653">
                  <c:v>0</c:v>
                </c:pt>
                <c:pt idx="654">
                  <c:v>52856.2</c:v>
                </c:pt>
                <c:pt idx="655">
                  <c:v>135037.20000000001</c:v>
                </c:pt>
                <c:pt idx="656">
                  <c:v>0</c:v>
                </c:pt>
                <c:pt idx="657">
                  <c:v>31677</c:v>
                </c:pt>
                <c:pt idx="658">
                  <c:v>0</c:v>
                </c:pt>
                <c:pt idx="659">
                  <c:v>0</c:v>
                </c:pt>
                <c:pt idx="660">
                  <c:v>0</c:v>
                </c:pt>
                <c:pt idx="661">
                  <c:v>0</c:v>
                </c:pt>
                <c:pt idx="662">
                  <c:v>0</c:v>
                </c:pt>
                <c:pt idx="663">
                  <c:v>0</c:v>
                </c:pt>
                <c:pt idx="664">
                  <c:v>0</c:v>
                </c:pt>
                <c:pt idx="665">
                  <c:v>0</c:v>
                </c:pt>
                <c:pt idx="666">
                  <c:v>0</c:v>
                </c:pt>
                <c:pt idx="667">
                  <c:v>0</c:v>
                </c:pt>
                <c:pt idx="668">
                  <c:v>0</c:v>
                </c:pt>
                <c:pt idx="669">
                  <c:v>0</c:v>
                </c:pt>
                <c:pt idx="670">
                  <c:v>799.7</c:v>
                </c:pt>
                <c:pt idx="671">
                  <c:v>0</c:v>
                </c:pt>
                <c:pt idx="672">
                  <c:v>0</c:v>
                </c:pt>
                <c:pt idx="673">
                  <c:v>0</c:v>
                </c:pt>
                <c:pt idx="674">
                  <c:v>328.3</c:v>
                </c:pt>
                <c:pt idx="675">
                  <c:v>1716.7</c:v>
                </c:pt>
                <c:pt idx="676">
                  <c:v>0</c:v>
                </c:pt>
                <c:pt idx="677">
                  <c:v>55.9</c:v>
                </c:pt>
                <c:pt idx="678">
                  <c:v>21.7</c:v>
                </c:pt>
                <c:pt idx="679">
                  <c:v>326.5</c:v>
                </c:pt>
                <c:pt idx="680">
                  <c:v>1988.4</c:v>
                </c:pt>
                <c:pt idx="681">
                  <c:v>795.7</c:v>
                </c:pt>
                <c:pt idx="682">
                  <c:v>0</c:v>
                </c:pt>
                <c:pt idx="683">
                  <c:v>574.5</c:v>
                </c:pt>
                <c:pt idx="684">
                  <c:v>1433.6</c:v>
                </c:pt>
                <c:pt idx="685">
                  <c:v>523.9</c:v>
                </c:pt>
                <c:pt idx="686">
                  <c:v>542.20000000000005</c:v>
                </c:pt>
                <c:pt idx="687">
                  <c:v>488.8</c:v>
                </c:pt>
                <c:pt idx="688">
                  <c:v>0</c:v>
                </c:pt>
                <c:pt idx="689">
                  <c:v>0</c:v>
                </c:pt>
                <c:pt idx="690">
                  <c:v>0</c:v>
                </c:pt>
                <c:pt idx="691">
                  <c:v>0</c:v>
                </c:pt>
                <c:pt idx="692">
                  <c:v>0</c:v>
                </c:pt>
                <c:pt idx="693">
                  <c:v>0</c:v>
                </c:pt>
                <c:pt idx="694">
                  <c:v>0</c:v>
                </c:pt>
                <c:pt idx="695">
                  <c:v>0</c:v>
                </c:pt>
                <c:pt idx="696">
                  <c:v>0</c:v>
                </c:pt>
                <c:pt idx="697">
                  <c:v>0</c:v>
                </c:pt>
                <c:pt idx="698">
                  <c:v>0</c:v>
                </c:pt>
                <c:pt idx="699">
                  <c:v>0</c:v>
                </c:pt>
                <c:pt idx="700">
                  <c:v>2160.8000000000002</c:v>
                </c:pt>
                <c:pt idx="701">
                  <c:v>0</c:v>
                </c:pt>
                <c:pt idx="702">
                  <c:v>876.2</c:v>
                </c:pt>
                <c:pt idx="703">
                  <c:v>478.1</c:v>
                </c:pt>
                <c:pt idx="704">
                  <c:v>222.6</c:v>
                </c:pt>
                <c:pt idx="705">
                  <c:v>682.3</c:v>
                </c:pt>
                <c:pt idx="706">
                  <c:v>779.5</c:v>
                </c:pt>
                <c:pt idx="707">
                  <c:v>661.2</c:v>
                </c:pt>
                <c:pt idx="708">
                  <c:v>1111.4000000000001</c:v>
                </c:pt>
                <c:pt idx="709">
                  <c:v>157.9</c:v>
                </c:pt>
                <c:pt idx="710">
                  <c:v>0</c:v>
                </c:pt>
                <c:pt idx="711">
                  <c:v>0</c:v>
                </c:pt>
                <c:pt idx="712">
                  <c:v>0</c:v>
                </c:pt>
                <c:pt idx="713">
                  <c:v>0</c:v>
                </c:pt>
                <c:pt idx="714">
                  <c:v>0</c:v>
                </c:pt>
                <c:pt idx="715">
                  <c:v>0</c:v>
                </c:pt>
                <c:pt idx="716">
                  <c:v>0</c:v>
                </c:pt>
                <c:pt idx="717">
                  <c:v>1.1000000000000001</c:v>
                </c:pt>
                <c:pt idx="718">
                  <c:v>5.3</c:v>
                </c:pt>
                <c:pt idx="719">
                  <c:v>0</c:v>
                </c:pt>
                <c:pt idx="720">
                  <c:v>0</c:v>
                </c:pt>
                <c:pt idx="721">
                  <c:v>1.1000000000000001</c:v>
                </c:pt>
                <c:pt idx="722">
                  <c:v>7.4</c:v>
                </c:pt>
                <c:pt idx="723">
                  <c:v>0</c:v>
                </c:pt>
                <c:pt idx="724">
                  <c:v>20.5</c:v>
                </c:pt>
                <c:pt idx="725">
                  <c:v>0</c:v>
                </c:pt>
                <c:pt idx="726">
                  <c:v>0</c:v>
                </c:pt>
                <c:pt idx="727">
                  <c:v>0</c:v>
                </c:pt>
                <c:pt idx="728">
                  <c:v>0</c:v>
                </c:pt>
                <c:pt idx="729">
                  <c:v>0</c:v>
                </c:pt>
                <c:pt idx="730">
                  <c:v>0</c:v>
                </c:pt>
                <c:pt idx="731">
                  <c:v>0</c:v>
                </c:pt>
                <c:pt idx="732">
                  <c:v>0</c:v>
                </c:pt>
                <c:pt idx="733">
                  <c:v>0</c:v>
                </c:pt>
                <c:pt idx="734">
                  <c:v>0</c:v>
                </c:pt>
                <c:pt idx="735">
                  <c:v>4970.3999999999996</c:v>
                </c:pt>
                <c:pt idx="736">
                  <c:v>7854.8</c:v>
                </c:pt>
                <c:pt idx="737">
                  <c:v>10515.4</c:v>
                </c:pt>
                <c:pt idx="738">
                  <c:v>7010.1</c:v>
                </c:pt>
                <c:pt idx="739">
                  <c:v>11006.8</c:v>
                </c:pt>
                <c:pt idx="740">
                  <c:v>5398.3</c:v>
                </c:pt>
                <c:pt idx="741">
                  <c:v>0</c:v>
                </c:pt>
                <c:pt idx="742">
                  <c:v>19919.099999999999</c:v>
                </c:pt>
                <c:pt idx="743">
                  <c:v>0</c:v>
                </c:pt>
                <c:pt idx="744">
                  <c:v>4.8</c:v>
                </c:pt>
                <c:pt idx="745">
                  <c:v>1417.8</c:v>
                </c:pt>
                <c:pt idx="746">
                  <c:v>0</c:v>
                </c:pt>
                <c:pt idx="747">
                  <c:v>752.2</c:v>
                </c:pt>
                <c:pt idx="748">
                  <c:v>17458.900000000001</c:v>
                </c:pt>
                <c:pt idx="749">
                  <c:v>0</c:v>
                </c:pt>
                <c:pt idx="750">
                  <c:v>10</c:v>
                </c:pt>
                <c:pt idx="751">
                  <c:v>195.7</c:v>
                </c:pt>
                <c:pt idx="752">
                  <c:v>0</c:v>
                </c:pt>
                <c:pt idx="753">
                  <c:v>0</c:v>
                </c:pt>
                <c:pt idx="754">
                  <c:v>0</c:v>
                </c:pt>
                <c:pt idx="755">
                  <c:v>0</c:v>
                </c:pt>
                <c:pt idx="756">
                  <c:v>0</c:v>
                </c:pt>
                <c:pt idx="757">
                  <c:v>0</c:v>
                </c:pt>
                <c:pt idx="758">
                  <c:v>0</c:v>
                </c:pt>
                <c:pt idx="759">
                  <c:v>0</c:v>
                </c:pt>
                <c:pt idx="760">
                  <c:v>0</c:v>
                </c:pt>
                <c:pt idx="761">
                  <c:v>0</c:v>
                </c:pt>
                <c:pt idx="762">
                  <c:v>24415.200000000001</c:v>
                </c:pt>
                <c:pt idx="763">
                  <c:v>19787.099999999999</c:v>
                </c:pt>
                <c:pt idx="764">
                  <c:v>9702</c:v>
                </c:pt>
                <c:pt idx="765">
                  <c:v>12110.5</c:v>
                </c:pt>
                <c:pt idx="766">
                  <c:v>0</c:v>
                </c:pt>
                <c:pt idx="767">
                  <c:v>73525.7</c:v>
                </c:pt>
                <c:pt idx="768">
                  <c:v>28900</c:v>
                </c:pt>
                <c:pt idx="769">
                  <c:v>10132.799999999999</c:v>
                </c:pt>
                <c:pt idx="770">
                  <c:v>0</c:v>
                </c:pt>
                <c:pt idx="771">
                  <c:v>12.3</c:v>
                </c:pt>
                <c:pt idx="772">
                  <c:v>4343.3999999999996</c:v>
                </c:pt>
                <c:pt idx="773">
                  <c:v>62683.6</c:v>
                </c:pt>
                <c:pt idx="774">
                  <c:v>19.5</c:v>
                </c:pt>
                <c:pt idx="775">
                  <c:v>53550.3</c:v>
                </c:pt>
                <c:pt idx="776">
                  <c:v>16751.5</c:v>
                </c:pt>
                <c:pt idx="777">
                  <c:v>0</c:v>
                </c:pt>
                <c:pt idx="778">
                  <c:v>0</c:v>
                </c:pt>
                <c:pt idx="779">
                  <c:v>0</c:v>
                </c:pt>
                <c:pt idx="780">
                  <c:v>0</c:v>
                </c:pt>
                <c:pt idx="781">
                  <c:v>0</c:v>
                </c:pt>
                <c:pt idx="782">
                  <c:v>0</c:v>
                </c:pt>
                <c:pt idx="783">
                  <c:v>0</c:v>
                </c:pt>
                <c:pt idx="784">
                  <c:v>0</c:v>
                </c:pt>
                <c:pt idx="785">
                  <c:v>0</c:v>
                </c:pt>
                <c:pt idx="786">
                  <c:v>0</c:v>
                </c:pt>
                <c:pt idx="787">
                  <c:v>0</c:v>
                </c:pt>
                <c:pt idx="788">
                  <c:v>0</c:v>
                </c:pt>
                <c:pt idx="789">
                  <c:v>0</c:v>
                </c:pt>
                <c:pt idx="790">
                  <c:v>0</c:v>
                </c:pt>
                <c:pt idx="791">
                  <c:v>0</c:v>
                </c:pt>
                <c:pt idx="792">
                  <c:v>0</c:v>
                </c:pt>
                <c:pt idx="793">
                  <c:v>0</c:v>
                </c:pt>
                <c:pt idx="794">
                  <c:v>0</c:v>
                </c:pt>
                <c:pt idx="795">
                  <c:v>0</c:v>
                </c:pt>
                <c:pt idx="796">
                  <c:v>0</c:v>
                </c:pt>
                <c:pt idx="797">
                  <c:v>0</c:v>
                </c:pt>
                <c:pt idx="798">
                  <c:v>0</c:v>
                </c:pt>
                <c:pt idx="799">
                  <c:v>0</c:v>
                </c:pt>
                <c:pt idx="800">
                  <c:v>0</c:v>
                </c:pt>
                <c:pt idx="801">
                  <c:v>0</c:v>
                </c:pt>
                <c:pt idx="802">
                  <c:v>244.9</c:v>
                </c:pt>
                <c:pt idx="803">
                  <c:v>0</c:v>
                </c:pt>
                <c:pt idx="804">
                  <c:v>59.2</c:v>
                </c:pt>
                <c:pt idx="805">
                  <c:v>0</c:v>
                </c:pt>
                <c:pt idx="806">
                  <c:v>0</c:v>
                </c:pt>
                <c:pt idx="807">
                  <c:v>0</c:v>
                </c:pt>
                <c:pt idx="808">
                  <c:v>1173.5999999999999</c:v>
                </c:pt>
                <c:pt idx="809">
                  <c:v>543.4</c:v>
                </c:pt>
                <c:pt idx="810">
                  <c:v>0</c:v>
                </c:pt>
                <c:pt idx="811">
                  <c:v>336.7</c:v>
                </c:pt>
                <c:pt idx="812">
                  <c:v>0</c:v>
                </c:pt>
                <c:pt idx="813">
                  <c:v>1027.0999999999999</c:v>
                </c:pt>
                <c:pt idx="814">
                  <c:v>1289.4000000000001</c:v>
                </c:pt>
                <c:pt idx="815">
                  <c:v>571.20000000000005</c:v>
                </c:pt>
                <c:pt idx="816">
                  <c:v>451.8</c:v>
                </c:pt>
                <c:pt idx="817">
                  <c:v>1189.2</c:v>
                </c:pt>
                <c:pt idx="818">
                  <c:v>65.3</c:v>
                </c:pt>
                <c:pt idx="819">
                  <c:v>993.3</c:v>
                </c:pt>
                <c:pt idx="820">
                  <c:v>327.60000000000002</c:v>
                </c:pt>
                <c:pt idx="821">
                  <c:v>0</c:v>
                </c:pt>
                <c:pt idx="822">
                  <c:v>0</c:v>
                </c:pt>
                <c:pt idx="823">
                  <c:v>0</c:v>
                </c:pt>
                <c:pt idx="824">
                  <c:v>0</c:v>
                </c:pt>
                <c:pt idx="825">
                  <c:v>0</c:v>
                </c:pt>
                <c:pt idx="826">
                  <c:v>0</c:v>
                </c:pt>
                <c:pt idx="827">
                  <c:v>0</c:v>
                </c:pt>
                <c:pt idx="828">
                  <c:v>0</c:v>
                </c:pt>
                <c:pt idx="829">
                  <c:v>19178.3</c:v>
                </c:pt>
                <c:pt idx="830">
                  <c:v>0</c:v>
                </c:pt>
                <c:pt idx="831">
                  <c:v>16489.099999999999</c:v>
                </c:pt>
                <c:pt idx="832">
                  <c:v>22058.6</c:v>
                </c:pt>
                <c:pt idx="833">
                  <c:v>439.5</c:v>
                </c:pt>
                <c:pt idx="834">
                  <c:v>942.7</c:v>
                </c:pt>
                <c:pt idx="835">
                  <c:v>10994</c:v>
                </c:pt>
                <c:pt idx="836">
                  <c:v>10003.200000000001</c:v>
                </c:pt>
                <c:pt idx="837">
                  <c:v>9158</c:v>
                </c:pt>
                <c:pt idx="838">
                  <c:v>9827.4</c:v>
                </c:pt>
                <c:pt idx="839">
                  <c:v>0</c:v>
                </c:pt>
                <c:pt idx="840">
                  <c:v>0</c:v>
                </c:pt>
                <c:pt idx="841">
                  <c:v>0</c:v>
                </c:pt>
                <c:pt idx="842">
                  <c:v>0</c:v>
                </c:pt>
                <c:pt idx="843">
                  <c:v>6848.4</c:v>
                </c:pt>
                <c:pt idx="844">
                  <c:v>8217.6</c:v>
                </c:pt>
                <c:pt idx="845">
                  <c:v>0</c:v>
                </c:pt>
                <c:pt idx="846">
                  <c:v>0</c:v>
                </c:pt>
                <c:pt idx="847">
                  <c:v>5339</c:v>
                </c:pt>
                <c:pt idx="848">
                  <c:v>5459.9</c:v>
                </c:pt>
                <c:pt idx="849">
                  <c:v>0</c:v>
                </c:pt>
                <c:pt idx="850">
                  <c:v>0</c:v>
                </c:pt>
                <c:pt idx="851">
                  <c:v>0</c:v>
                </c:pt>
                <c:pt idx="852">
                  <c:v>0</c:v>
                </c:pt>
                <c:pt idx="853">
                  <c:v>0</c:v>
                </c:pt>
                <c:pt idx="854">
                  <c:v>0</c:v>
                </c:pt>
                <c:pt idx="855">
                  <c:v>900.5</c:v>
                </c:pt>
                <c:pt idx="856">
                  <c:v>0</c:v>
                </c:pt>
                <c:pt idx="857">
                  <c:v>2473.1999999999998</c:v>
                </c:pt>
                <c:pt idx="858">
                  <c:v>0</c:v>
                </c:pt>
                <c:pt idx="859">
                  <c:v>0</c:v>
                </c:pt>
                <c:pt idx="860">
                  <c:v>0</c:v>
                </c:pt>
                <c:pt idx="861">
                  <c:v>7144.3</c:v>
                </c:pt>
                <c:pt idx="862">
                  <c:v>0</c:v>
                </c:pt>
                <c:pt idx="863">
                  <c:v>0</c:v>
                </c:pt>
                <c:pt idx="864">
                  <c:v>0</c:v>
                </c:pt>
                <c:pt idx="865">
                  <c:v>0</c:v>
                </c:pt>
                <c:pt idx="866">
                  <c:v>0</c:v>
                </c:pt>
                <c:pt idx="867">
                  <c:v>0</c:v>
                </c:pt>
                <c:pt idx="868">
                  <c:v>0</c:v>
                </c:pt>
                <c:pt idx="869">
                  <c:v>5911.3</c:v>
                </c:pt>
                <c:pt idx="870">
                  <c:v>0</c:v>
                </c:pt>
                <c:pt idx="871">
                  <c:v>14632.9</c:v>
                </c:pt>
                <c:pt idx="872">
                  <c:v>0</c:v>
                </c:pt>
                <c:pt idx="873">
                  <c:v>9656.2999999999993</c:v>
                </c:pt>
                <c:pt idx="874">
                  <c:v>0</c:v>
                </c:pt>
                <c:pt idx="875">
                  <c:v>0</c:v>
                </c:pt>
                <c:pt idx="876">
                  <c:v>19030.900000000001</c:v>
                </c:pt>
                <c:pt idx="877">
                  <c:v>0</c:v>
                </c:pt>
                <c:pt idx="878">
                  <c:v>0</c:v>
                </c:pt>
                <c:pt idx="879">
                  <c:v>56469.5</c:v>
                </c:pt>
                <c:pt idx="880">
                  <c:v>17259.900000000001</c:v>
                </c:pt>
                <c:pt idx="881">
                  <c:v>0</c:v>
                </c:pt>
                <c:pt idx="882">
                  <c:v>83387.199999999997</c:v>
                </c:pt>
                <c:pt idx="883">
                  <c:v>110271.7</c:v>
                </c:pt>
                <c:pt idx="884">
                  <c:v>25785.1</c:v>
                </c:pt>
                <c:pt idx="885">
                  <c:v>25722.1</c:v>
                </c:pt>
                <c:pt idx="886">
                  <c:v>0</c:v>
                </c:pt>
                <c:pt idx="887">
                  <c:v>99792.8</c:v>
                </c:pt>
                <c:pt idx="888">
                  <c:v>0</c:v>
                </c:pt>
                <c:pt idx="889">
                  <c:v>0</c:v>
                </c:pt>
                <c:pt idx="890">
                  <c:v>0</c:v>
                </c:pt>
                <c:pt idx="891">
                  <c:v>0</c:v>
                </c:pt>
                <c:pt idx="892">
                  <c:v>0</c:v>
                </c:pt>
                <c:pt idx="893">
                  <c:v>0</c:v>
                </c:pt>
                <c:pt idx="894">
                  <c:v>0</c:v>
                </c:pt>
                <c:pt idx="895">
                  <c:v>0</c:v>
                </c:pt>
                <c:pt idx="896">
                  <c:v>0</c:v>
                </c:pt>
                <c:pt idx="897">
                  <c:v>1814.1</c:v>
                </c:pt>
                <c:pt idx="898">
                  <c:v>3974.5</c:v>
                </c:pt>
                <c:pt idx="899">
                  <c:v>12711.3</c:v>
                </c:pt>
                <c:pt idx="900">
                  <c:v>0</c:v>
                </c:pt>
                <c:pt idx="901">
                  <c:v>8521.7000000000007</c:v>
                </c:pt>
                <c:pt idx="902">
                  <c:v>24363.599999999999</c:v>
                </c:pt>
                <c:pt idx="903">
                  <c:v>4902.3999999999996</c:v>
                </c:pt>
                <c:pt idx="904">
                  <c:v>1644.2</c:v>
                </c:pt>
                <c:pt idx="905">
                  <c:v>698.2</c:v>
                </c:pt>
                <c:pt idx="906">
                  <c:v>958.2</c:v>
                </c:pt>
                <c:pt idx="907">
                  <c:v>3438</c:v>
                </c:pt>
                <c:pt idx="908">
                  <c:v>24614.400000000001</c:v>
                </c:pt>
                <c:pt idx="909">
                  <c:v>0</c:v>
                </c:pt>
                <c:pt idx="910">
                  <c:v>2122.4</c:v>
                </c:pt>
                <c:pt idx="911">
                  <c:v>0</c:v>
                </c:pt>
                <c:pt idx="912">
                  <c:v>0</c:v>
                </c:pt>
                <c:pt idx="913">
                  <c:v>0</c:v>
                </c:pt>
                <c:pt idx="914">
                  <c:v>2765.5</c:v>
                </c:pt>
                <c:pt idx="915">
                  <c:v>0</c:v>
                </c:pt>
                <c:pt idx="916">
                  <c:v>0</c:v>
                </c:pt>
                <c:pt idx="917">
                  <c:v>0</c:v>
                </c:pt>
                <c:pt idx="918">
                  <c:v>0</c:v>
                </c:pt>
                <c:pt idx="919">
                  <c:v>0</c:v>
                </c:pt>
                <c:pt idx="920">
                  <c:v>0</c:v>
                </c:pt>
                <c:pt idx="921">
                  <c:v>0</c:v>
                </c:pt>
                <c:pt idx="922">
                  <c:v>0</c:v>
                </c:pt>
                <c:pt idx="923">
                  <c:v>16309.8</c:v>
                </c:pt>
                <c:pt idx="924">
                  <c:v>0</c:v>
                </c:pt>
                <c:pt idx="925">
                  <c:v>13963.4</c:v>
                </c:pt>
                <c:pt idx="926">
                  <c:v>49624</c:v>
                </c:pt>
                <c:pt idx="927">
                  <c:v>0</c:v>
                </c:pt>
                <c:pt idx="928">
                  <c:v>0</c:v>
                </c:pt>
                <c:pt idx="929">
                  <c:v>11383.1</c:v>
                </c:pt>
                <c:pt idx="930">
                  <c:v>53455.1</c:v>
                </c:pt>
                <c:pt idx="931">
                  <c:v>0</c:v>
                </c:pt>
                <c:pt idx="932">
                  <c:v>0</c:v>
                </c:pt>
                <c:pt idx="933">
                  <c:v>0</c:v>
                </c:pt>
                <c:pt idx="934">
                  <c:v>0</c:v>
                </c:pt>
                <c:pt idx="935">
                  <c:v>17196.3</c:v>
                </c:pt>
                <c:pt idx="936">
                  <c:v>15317.7</c:v>
                </c:pt>
                <c:pt idx="937">
                  <c:v>9881.7000000000007</c:v>
                </c:pt>
                <c:pt idx="938">
                  <c:v>28128.1</c:v>
                </c:pt>
                <c:pt idx="939">
                  <c:v>27530.7</c:v>
                </c:pt>
                <c:pt idx="940">
                  <c:v>0</c:v>
                </c:pt>
                <c:pt idx="941">
                  <c:v>34068.6</c:v>
                </c:pt>
                <c:pt idx="942">
                  <c:v>0</c:v>
                </c:pt>
                <c:pt idx="943">
                  <c:v>0</c:v>
                </c:pt>
                <c:pt idx="944">
                  <c:v>0</c:v>
                </c:pt>
                <c:pt idx="945">
                  <c:v>0</c:v>
                </c:pt>
                <c:pt idx="946">
                  <c:v>0</c:v>
                </c:pt>
                <c:pt idx="947">
                  <c:v>0</c:v>
                </c:pt>
                <c:pt idx="948">
                  <c:v>0</c:v>
                </c:pt>
                <c:pt idx="949">
                  <c:v>0</c:v>
                </c:pt>
                <c:pt idx="950">
                  <c:v>0</c:v>
                </c:pt>
                <c:pt idx="951">
                  <c:v>0</c:v>
                </c:pt>
                <c:pt idx="952">
                  <c:v>141.69999999999999</c:v>
                </c:pt>
                <c:pt idx="953">
                  <c:v>0</c:v>
                </c:pt>
                <c:pt idx="954">
                  <c:v>76.599999999999994</c:v>
                </c:pt>
                <c:pt idx="955">
                  <c:v>100.3</c:v>
                </c:pt>
                <c:pt idx="956">
                  <c:v>700.6</c:v>
                </c:pt>
                <c:pt idx="957">
                  <c:v>0</c:v>
                </c:pt>
                <c:pt idx="958">
                  <c:v>155.4</c:v>
                </c:pt>
                <c:pt idx="959">
                  <c:v>80.900000000000006</c:v>
                </c:pt>
                <c:pt idx="960">
                  <c:v>0</c:v>
                </c:pt>
                <c:pt idx="961">
                  <c:v>48.3</c:v>
                </c:pt>
                <c:pt idx="962">
                  <c:v>0</c:v>
                </c:pt>
                <c:pt idx="963">
                  <c:v>0</c:v>
                </c:pt>
                <c:pt idx="964">
                  <c:v>11.9</c:v>
                </c:pt>
                <c:pt idx="965">
                  <c:v>150.19999999999999</c:v>
                </c:pt>
                <c:pt idx="966">
                  <c:v>892.3</c:v>
                </c:pt>
                <c:pt idx="967">
                  <c:v>536.70000000000005</c:v>
                </c:pt>
                <c:pt idx="968">
                  <c:v>0</c:v>
                </c:pt>
                <c:pt idx="969">
                  <c:v>0</c:v>
                </c:pt>
                <c:pt idx="970">
                  <c:v>0</c:v>
                </c:pt>
                <c:pt idx="971">
                  <c:v>0</c:v>
                </c:pt>
                <c:pt idx="972">
                  <c:v>0</c:v>
                </c:pt>
                <c:pt idx="973">
                  <c:v>0</c:v>
                </c:pt>
                <c:pt idx="974">
                  <c:v>0</c:v>
                </c:pt>
                <c:pt idx="975">
                  <c:v>0</c:v>
                </c:pt>
                <c:pt idx="976">
                  <c:v>0</c:v>
                </c:pt>
                <c:pt idx="977">
                  <c:v>3086.9</c:v>
                </c:pt>
                <c:pt idx="978">
                  <c:v>6663.5</c:v>
                </c:pt>
                <c:pt idx="979">
                  <c:v>0</c:v>
                </c:pt>
                <c:pt idx="980">
                  <c:v>2191.6</c:v>
                </c:pt>
                <c:pt idx="981">
                  <c:v>3070.4</c:v>
                </c:pt>
                <c:pt idx="982">
                  <c:v>4225.6000000000004</c:v>
                </c:pt>
                <c:pt idx="983">
                  <c:v>0</c:v>
                </c:pt>
                <c:pt idx="984">
                  <c:v>141</c:v>
                </c:pt>
                <c:pt idx="985">
                  <c:v>3954.9</c:v>
                </c:pt>
                <c:pt idx="986">
                  <c:v>5310.4</c:v>
                </c:pt>
                <c:pt idx="987">
                  <c:v>5303.8</c:v>
                </c:pt>
                <c:pt idx="988">
                  <c:v>2899.7</c:v>
                </c:pt>
                <c:pt idx="989">
                  <c:v>0</c:v>
                </c:pt>
                <c:pt idx="990">
                  <c:v>1319.2</c:v>
                </c:pt>
                <c:pt idx="991">
                  <c:v>0</c:v>
                </c:pt>
                <c:pt idx="992">
                  <c:v>1038.9000000000001</c:v>
                </c:pt>
                <c:pt idx="993">
                  <c:v>0</c:v>
                </c:pt>
                <c:pt idx="994">
                  <c:v>0</c:v>
                </c:pt>
                <c:pt idx="995">
                  <c:v>2827.3</c:v>
                </c:pt>
                <c:pt idx="996">
                  <c:v>0</c:v>
                </c:pt>
                <c:pt idx="997">
                  <c:v>0</c:v>
                </c:pt>
                <c:pt idx="998">
                  <c:v>0</c:v>
                </c:pt>
                <c:pt idx="999">
                  <c:v>0</c:v>
                </c:pt>
                <c:pt idx="1000">
                  <c:v>0</c:v>
                </c:pt>
                <c:pt idx="1001">
                  <c:v>0</c:v>
                </c:pt>
                <c:pt idx="1002">
                  <c:v>0</c:v>
                </c:pt>
                <c:pt idx="1003">
                  <c:v>0</c:v>
                </c:pt>
                <c:pt idx="1004">
                  <c:v>1389.4</c:v>
                </c:pt>
                <c:pt idx="1005">
                  <c:v>1517.8</c:v>
                </c:pt>
                <c:pt idx="1006">
                  <c:v>359.3</c:v>
                </c:pt>
                <c:pt idx="1007">
                  <c:v>510</c:v>
                </c:pt>
                <c:pt idx="1008">
                  <c:v>304</c:v>
                </c:pt>
                <c:pt idx="1009">
                  <c:v>229.7</c:v>
                </c:pt>
                <c:pt idx="1010">
                  <c:v>0</c:v>
                </c:pt>
                <c:pt idx="1011">
                  <c:v>70.400000000000006</c:v>
                </c:pt>
                <c:pt idx="1012">
                  <c:v>201.1</c:v>
                </c:pt>
                <c:pt idx="1013">
                  <c:v>0</c:v>
                </c:pt>
                <c:pt idx="1014">
                  <c:v>395.1</c:v>
                </c:pt>
                <c:pt idx="1015">
                  <c:v>0</c:v>
                </c:pt>
                <c:pt idx="1016">
                  <c:v>0</c:v>
                </c:pt>
                <c:pt idx="1017">
                  <c:v>92.2</c:v>
                </c:pt>
                <c:pt idx="1018">
                  <c:v>33.4</c:v>
                </c:pt>
                <c:pt idx="1019">
                  <c:v>0</c:v>
                </c:pt>
                <c:pt idx="1020">
                  <c:v>0</c:v>
                </c:pt>
                <c:pt idx="1021">
                  <c:v>0</c:v>
                </c:pt>
                <c:pt idx="1022">
                  <c:v>0</c:v>
                </c:pt>
                <c:pt idx="1023">
                  <c:v>0</c:v>
                </c:pt>
                <c:pt idx="1024">
                  <c:v>0</c:v>
                </c:pt>
                <c:pt idx="1025">
                  <c:v>0</c:v>
                </c:pt>
                <c:pt idx="1026">
                  <c:v>0</c:v>
                </c:pt>
                <c:pt idx="1027">
                  <c:v>0</c:v>
                </c:pt>
                <c:pt idx="1028">
                  <c:v>0</c:v>
                </c:pt>
                <c:pt idx="1029">
                  <c:v>0</c:v>
                </c:pt>
                <c:pt idx="1030">
                  <c:v>0</c:v>
                </c:pt>
                <c:pt idx="1031">
                  <c:v>2433.3000000000002</c:v>
                </c:pt>
                <c:pt idx="1032">
                  <c:v>0</c:v>
                </c:pt>
                <c:pt idx="1033">
                  <c:v>1424.6</c:v>
                </c:pt>
                <c:pt idx="1034">
                  <c:v>387.7</c:v>
                </c:pt>
                <c:pt idx="1035">
                  <c:v>0</c:v>
                </c:pt>
                <c:pt idx="1036">
                  <c:v>3393.6</c:v>
                </c:pt>
                <c:pt idx="1037">
                  <c:v>0</c:v>
                </c:pt>
                <c:pt idx="1038">
                  <c:v>0</c:v>
                </c:pt>
                <c:pt idx="1039">
                  <c:v>23.6</c:v>
                </c:pt>
                <c:pt idx="1040">
                  <c:v>0</c:v>
                </c:pt>
                <c:pt idx="1041">
                  <c:v>0</c:v>
                </c:pt>
                <c:pt idx="1042">
                  <c:v>4485</c:v>
                </c:pt>
                <c:pt idx="1043">
                  <c:v>1633.3</c:v>
                </c:pt>
                <c:pt idx="1044">
                  <c:v>3319.3</c:v>
                </c:pt>
                <c:pt idx="1045">
                  <c:v>4413.2</c:v>
                </c:pt>
                <c:pt idx="1046">
                  <c:v>1046.9000000000001</c:v>
                </c:pt>
                <c:pt idx="1047">
                  <c:v>5530.4</c:v>
                </c:pt>
                <c:pt idx="1048">
                  <c:v>419.9</c:v>
                </c:pt>
                <c:pt idx="1049">
                  <c:v>0</c:v>
                </c:pt>
                <c:pt idx="1050">
                  <c:v>3280.3</c:v>
                </c:pt>
                <c:pt idx="1051">
                  <c:v>0</c:v>
                </c:pt>
                <c:pt idx="1052">
                  <c:v>0</c:v>
                </c:pt>
                <c:pt idx="1053">
                  <c:v>0</c:v>
                </c:pt>
                <c:pt idx="1054">
                  <c:v>0</c:v>
                </c:pt>
                <c:pt idx="1055">
                  <c:v>0</c:v>
                </c:pt>
                <c:pt idx="1056">
                  <c:v>0</c:v>
                </c:pt>
                <c:pt idx="1057">
                  <c:v>0</c:v>
                </c:pt>
                <c:pt idx="1058">
                  <c:v>937.5</c:v>
                </c:pt>
                <c:pt idx="1059">
                  <c:v>48908.5</c:v>
                </c:pt>
                <c:pt idx="1060">
                  <c:v>0</c:v>
                </c:pt>
                <c:pt idx="1061">
                  <c:v>459.5</c:v>
                </c:pt>
                <c:pt idx="1062">
                  <c:v>24781.5</c:v>
                </c:pt>
                <c:pt idx="1063">
                  <c:v>19831.900000000001</c:v>
                </c:pt>
                <c:pt idx="1064">
                  <c:v>51622.8</c:v>
                </c:pt>
                <c:pt idx="1065">
                  <c:v>34275.800000000003</c:v>
                </c:pt>
                <c:pt idx="1066">
                  <c:v>11492.4</c:v>
                </c:pt>
                <c:pt idx="1067">
                  <c:v>17591.599999999999</c:v>
                </c:pt>
                <c:pt idx="1068">
                  <c:v>18832</c:v>
                </c:pt>
                <c:pt idx="1069">
                  <c:v>8211.9</c:v>
                </c:pt>
                <c:pt idx="1070">
                  <c:v>8449.7999999999993</c:v>
                </c:pt>
                <c:pt idx="1071">
                  <c:v>0</c:v>
                </c:pt>
                <c:pt idx="1072">
                  <c:v>2434.3000000000002</c:v>
                </c:pt>
                <c:pt idx="1073">
                  <c:v>0</c:v>
                </c:pt>
                <c:pt idx="1074">
                  <c:v>0</c:v>
                </c:pt>
                <c:pt idx="1075">
                  <c:v>0</c:v>
                </c:pt>
                <c:pt idx="1076">
                  <c:v>0</c:v>
                </c:pt>
                <c:pt idx="1077">
                  <c:v>0</c:v>
                </c:pt>
                <c:pt idx="1078">
                  <c:v>0</c:v>
                </c:pt>
                <c:pt idx="1079">
                  <c:v>0</c:v>
                </c:pt>
                <c:pt idx="1080">
                  <c:v>0</c:v>
                </c:pt>
                <c:pt idx="1081">
                  <c:v>0</c:v>
                </c:pt>
                <c:pt idx="1082">
                  <c:v>0</c:v>
                </c:pt>
                <c:pt idx="1083">
                  <c:v>0</c:v>
                </c:pt>
                <c:pt idx="1084">
                  <c:v>0</c:v>
                </c:pt>
                <c:pt idx="1085">
                  <c:v>258.3</c:v>
                </c:pt>
                <c:pt idx="1086">
                  <c:v>179.4</c:v>
                </c:pt>
                <c:pt idx="1087">
                  <c:v>59.8</c:v>
                </c:pt>
                <c:pt idx="1088">
                  <c:v>409.4</c:v>
                </c:pt>
                <c:pt idx="1089">
                  <c:v>324.10000000000002</c:v>
                </c:pt>
                <c:pt idx="1090">
                  <c:v>578.5</c:v>
                </c:pt>
                <c:pt idx="1091">
                  <c:v>0</c:v>
                </c:pt>
                <c:pt idx="1092">
                  <c:v>0</c:v>
                </c:pt>
                <c:pt idx="1093">
                  <c:v>173.8</c:v>
                </c:pt>
                <c:pt idx="1094">
                  <c:v>385.8</c:v>
                </c:pt>
                <c:pt idx="1095">
                  <c:v>394.5</c:v>
                </c:pt>
                <c:pt idx="1096">
                  <c:v>143.4</c:v>
                </c:pt>
                <c:pt idx="1097">
                  <c:v>849.4</c:v>
                </c:pt>
                <c:pt idx="1098">
                  <c:v>0</c:v>
                </c:pt>
                <c:pt idx="1099">
                  <c:v>0</c:v>
                </c:pt>
                <c:pt idx="1100">
                  <c:v>0</c:v>
                </c:pt>
                <c:pt idx="1101">
                  <c:v>0</c:v>
                </c:pt>
                <c:pt idx="1102">
                  <c:v>54.5</c:v>
                </c:pt>
                <c:pt idx="1103">
                  <c:v>0</c:v>
                </c:pt>
                <c:pt idx="1104">
                  <c:v>144.9</c:v>
                </c:pt>
                <c:pt idx="1105">
                  <c:v>0</c:v>
                </c:pt>
                <c:pt idx="1106">
                  <c:v>0</c:v>
                </c:pt>
                <c:pt idx="1107">
                  <c:v>0</c:v>
                </c:pt>
                <c:pt idx="1108">
                  <c:v>0</c:v>
                </c:pt>
                <c:pt idx="1109">
                  <c:v>0</c:v>
                </c:pt>
                <c:pt idx="1110">
                  <c:v>0</c:v>
                </c:pt>
                <c:pt idx="1111">
                  <c:v>0</c:v>
                </c:pt>
                <c:pt idx="1112">
                  <c:v>756.3</c:v>
                </c:pt>
                <c:pt idx="1113">
                  <c:v>802.7</c:v>
                </c:pt>
                <c:pt idx="1114">
                  <c:v>901.3</c:v>
                </c:pt>
                <c:pt idx="1115">
                  <c:v>0</c:v>
                </c:pt>
                <c:pt idx="1116">
                  <c:v>1262</c:v>
                </c:pt>
                <c:pt idx="1117">
                  <c:v>0</c:v>
                </c:pt>
                <c:pt idx="1118">
                  <c:v>0</c:v>
                </c:pt>
                <c:pt idx="1119">
                  <c:v>0</c:v>
                </c:pt>
                <c:pt idx="1120">
                  <c:v>0</c:v>
                </c:pt>
                <c:pt idx="1121">
                  <c:v>391.7</c:v>
                </c:pt>
                <c:pt idx="1122">
                  <c:v>217.8</c:v>
                </c:pt>
                <c:pt idx="1123">
                  <c:v>0</c:v>
                </c:pt>
                <c:pt idx="1124">
                  <c:v>218.1</c:v>
                </c:pt>
                <c:pt idx="1125">
                  <c:v>0</c:v>
                </c:pt>
                <c:pt idx="1126">
                  <c:v>182.7</c:v>
                </c:pt>
                <c:pt idx="1127">
                  <c:v>0</c:v>
                </c:pt>
                <c:pt idx="1128">
                  <c:v>122.2</c:v>
                </c:pt>
                <c:pt idx="1129">
                  <c:v>0</c:v>
                </c:pt>
                <c:pt idx="1130">
                  <c:v>840.9</c:v>
                </c:pt>
                <c:pt idx="1131">
                  <c:v>1174.9000000000001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0B-4788-905F-C4FD042228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06130568"/>
        <c:axId val="506130896"/>
      </c:barChart>
      <c:catAx>
        <c:axId val="50613056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06130896"/>
        <c:crosses val="autoZero"/>
        <c:auto val="1"/>
        <c:lblAlgn val="ctr"/>
        <c:lblOffset val="100"/>
        <c:noMultiLvlLbl val="0"/>
      </c:catAx>
      <c:valAx>
        <c:axId val="5061308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6130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Imidacloprid</a:t>
            </a:r>
            <a:r>
              <a:rPr lang="en-US" baseline="0"/>
              <a:t> Usage (KG)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'Cleaned Data'!$L$2:$L$1133</c:f>
              <c:numCache>
                <c:formatCode>General</c:formatCode>
                <c:ptCount val="1132"/>
                <c:pt idx="0">
                  <c:v>6704.8</c:v>
                </c:pt>
                <c:pt idx="1">
                  <c:v>371.6</c:v>
                </c:pt>
                <c:pt idx="2">
                  <c:v>716.5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3258.1</c:v>
                </c:pt>
                <c:pt idx="8">
                  <c:v>4230.2</c:v>
                </c:pt>
                <c:pt idx="9">
                  <c:v>1178.8</c:v>
                </c:pt>
                <c:pt idx="10">
                  <c:v>1323.9</c:v>
                </c:pt>
                <c:pt idx="11">
                  <c:v>994.5</c:v>
                </c:pt>
                <c:pt idx="12">
                  <c:v>668.3</c:v>
                </c:pt>
                <c:pt idx="13">
                  <c:v>1490.8</c:v>
                </c:pt>
                <c:pt idx="14">
                  <c:v>1836.3</c:v>
                </c:pt>
                <c:pt idx="15">
                  <c:v>1499.2</c:v>
                </c:pt>
                <c:pt idx="16">
                  <c:v>1251.2</c:v>
                </c:pt>
                <c:pt idx="17">
                  <c:v>0</c:v>
                </c:pt>
                <c:pt idx="18">
                  <c:v>10919.3</c:v>
                </c:pt>
                <c:pt idx="19">
                  <c:v>0</c:v>
                </c:pt>
                <c:pt idx="20">
                  <c:v>8284.4</c:v>
                </c:pt>
                <c:pt idx="21">
                  <c:v>12194.1</c:v>
                </c:pt>
                <c:pt idx="22">
                  <c:v>6249.1</c:v>
                </c:pt>
                <c:pt idx="23">
                  <c:v>5229.8</c:v>
                </c:pt>
                <c:pt idx="24">
                  <c:v>3991.9</c:v>
                </c:pt>
                <c:pt idx="25">
                  <c:v>1757</c:v>
                </c:pt>
                <c:pt idx="26">
                  <c:v>3296.6</c:v>
                </c:pt>
                <c:pt idx="27">
                  <c:v>493.6</c:v>
                </c:pt>
                <c:pt idx="28">
                  <c:v>0</c:v>
                </c:pt>
                <c:pt idx="29">
                  <c:v>0</c:v>
                </c:pt>
                <c:pt idx="30">
                  <c:v>11115.6</c:v>
                </c:pt>
                <c:pt idx="31">
                  <c:v>0</c:v>
                </c:pt>
                <c:pt idx="32">
                  <c:v>0</c:v>
                </c:pt>
                <c:pt idx="33">
                  <c:v>2353.6999999999998</c:v>
                </c:pt>
                <c:pt idx="34">
                  <c:v>17066.900000000001</c:v>
                </c:pt>
                <c:pt idx="35">
                  <c:v>17309</c:v>
                </c:pt>
                <c:pt idx="36">
                  <c:v>15162.1</c:v>
                </c:pt>
                <c:pt idx="37">
                  <c:v>10079.4</c:v>
                </c:pt>
                <c:pt idx="38">
                  <c:v>0</c:v>
                </c:pt>
                <c:pt idx="39">
                  <c:v>5235.8999999999996</c:v>
                </c:pt>
                <c:pt idx="40">
                  <c:v>9049.7999999999993</c:v>
                </c:pt>
                <c:pt idx="41">
                  <c:v>12508.7</c:v>
                </c:pt>
                <c:pt idx="42">
                  <c:v>9093.7999999999993</c:v>
                </c:pt>
                <c:pt idx="43">
                  <c:v>12750.1</c:v>
                </c:pt>
                <c:pt idx="44">
                  <c:v>0</c:v>
                </c:pt>
                <c:pt idx="45">
                  <c:v>7036.6</c:v>
                </c:pt>
                <c:pt idx="46">
                  <c:v>6902.1</c:v>
                </c:pt>
                <c:pt idx="47">
                  <c:v>11941.3</c:v>
                </c:pt>
                <c:pt idx="48">
                  <c:v>3266.6</c:v>
                </c:pt>
                <c:pt idx="49">
                  <c:v>1306.7</c:v>
                </c:pt>
                <c:pt idx="50">
                  <c:v>2884.8</c:v>
                </c:pt>
                <c:pt idx="51">
                  <c:v>692.2</c:v>
                </c:pt>
                <c:pt idx="52">
                  <c:v>844</c:v>
                </c:pt>
                <c:pt idx="53">
                  <c:v>1262.3</c:v>
                </c:pt>
                <c:pt idx="54">
                  <c:v>6156.9</c:v>
                </c:pt>
                <c:pt idx="55">
                  <c:v>10204.200000000001</c:v>
                </c:pt>
                <c:pt idx="56">
                  <c:v>2653.2</c:v>
                </c:pt>
                <c:pt idx="57">
                  <c:v>8260.6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9309.2000000000007</c:v>
                </c:pt>
                <c:pt idx="62">
                  <c:v>0</c:v>
                </c:pt>
                <c:pt idx="63">
                  <c:v>10907.6</c:v>
                </c:pt>
                <c:pt idx="64">
                  <c:v>15866.7</c:v>
                </c:pt>
                <c:pt idx="65">
                  <c:v>9530.2999999999993</c:v>
                </c:pt>
                <c:pt idx="66">
                  <c:v>8541.7999999999993</c:v>
                </c:pt>
                <c:pt idx="67">
                  <c:v>15137.4</c:v>
                </c:pt>
                <c:pt idx="68">
                  <c:v>13254.2</c:v>
                </c:pt>
                <c:pt idx="69">
                  <c:v>0</c:v>
                </c:pt>
                <c:pt idx="70">
                  <c:v>15241.6</c:v>
                </c:pt>
                <c:pt idx="71">
                  <c:v>9038</c:v>
                </c:pt>
                <c:pt idx="72">
                  <c:v>9657.7000000000007</c:v>
                </c:pt>
                <c:pt idx="73">
                  <c:v>10884.3</c:v>
                </c:pt>
                <c:pt idx="74">
                  <c:v>9847.5</c:v>
                </c:pt>
                <c:pt idx="75">
                  <c:v>8633.7999999999993</c:v>
                </c:pt>
                <c:pt idx="76">
                  <c:v>6235.4</c:v>
                </c:pt>
                <c:pt idx="77">
                  <c:v>10467.4</c:v>
                </c:pt>
                <c:pt idx="78">
                  <c:v>3713.1</c:v>
                </c:pt>
                <c:pt idx="79">
                  <c:v>5171.6000000000004</c:v>
                </c:pt>
                <c:pt idx="80">
                  <c:v>4814.2</c:v>
                </c:pt>
                <c:pt idx="81">
                  <c:v>33002.699999999997</c:v>
                </c:pt>
                <c:pt idx="82">
                  <c:v>2348</c:v>
                </c:pt>
                <c:pt idx="83">
                  <c:v>76719.600000000006</c:v>
                </c:pt>
                <c:pt idx="84">
                  <c:v>28576.6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150569.29999999999</c:v>
                </c:pt>
                <c:pt idx="89">
                  <c:v>0</c:v>
                </c:pt>
                <c:pt idx="90">
                  <c:v>134904.20000000001</c:v>
                </c:pt>
                <c:pt idx="91">
                  <c:v>130277</c:v>
                </c:pt>
                <c:pt idx="92">
                  <c:v>112795.9</c:v>
                </c:pt>
                <c:pt idx="93">
                  <c:v>0</c:v>
                </c:pt>
                <c:pt idx="94">
                  <c:v>112185.1</c:v>
                </c:pt>
                <c:pt idx="95">
                  <c:v>73976.800000000003</c:v>
                </c:pt>
                <c:pt idx="96">
                  <c:v>61475.8</c:v>
                </c:pt>
                <c:pt idx="97">
                  <c:v>112450.6</c:v>
                </c:pt>
                <c:pt idx="98">
                  <c:v>45520.7</c:v>
                </c:pt>
                <c:pt idx="99">
                  <c:v>38897.800000000003</c:v>
                </c:pt>
                <c:pt idx="100">
                  <c:v>42563.9</c:v>
                </c:pt>
                <c:pt idx="101">
                  <c:v>93949.9</c:v>
                </c:pt>
                <c:pt idx="102">
                  <c:v>30796.5</c:v>
                </c:pt>
                <c:pt idx="103">
                  <c:v>61047.199999999997</c:v>
                </c:pt>
                <c:pt idx="104">
                  <c:v>35178.6</c:v>
                </c:pt>
                <c:pt idx="105">
                  <c:v>41778.9</c:v>
                </c:pt>
                <c:pt idx="106">
                  <c:v>36653.300000000003</c:v>
                </c:pt>
                <c:pt idx="107">
                  <c:v>38511.699999999997</c:v>
                </c:pt>
                <c:pt idx="108">
                  <c:v>669.3</c:v>
                </c:pt>
                <c:pt idx="109">
                  <c:v>4357.8999999999996</c:v>
                </c:pt>
                <c:pt idx="110">
                  <c:v>655.20000000000005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1657</c:v>
                </c:pt>
                <c:pt idx="116">
                  <c:v>1213.2</c:v>
                </c:pt>
                <c:pt idx="117">
                  <c:v>381.1</c:v>
                </c:pt>
                <c:pt idx="118">
                  <c:v>3915.9</c:v>
                </c:pt>
                <c:pt idx="119">
                  <c:v>3276.3</c:v>
                </c:pt>
                <c:pt idx="120">
                  <c:v>1575</c:v>
                </c:pt>
                <c:pt idx="121">
                  <c:v>1140.7</c:v>
                </c:pt>
                <c:pt idx="122">
                  <c:v>960.4</c:v>
                </c:pt>
                <c:pt idx="123">
                  <c:v>1724.5</c:v>
                </c:pt>
                <c:pt idx="124">
                  <c:v>913.9</c:v>
                </c:pt>
                <c:pt idx="125">
                  <c:v>2561.9</c:v>
                </c:pt>
                <c:pt idx="126">
                  <c:v>2381.9</c:v>
                </c:pt>
                <c:pt idx="127">
                  <c:v>4567.8</c:v>
                </c:pt>
                <c:pt idx="128">
                  <c:v>263.8</c:v>
                </c:pt>
                <c:pt idx="129">
                  <c:v>1794</c:v>
                </c:pt>
                <c:pt idx="130">
                  <c:v>3789.6</c:v>
                </c:pt>
                <c:pt idx="131">
                  <c:v>0</c:v>
                </c:pt>
                <c:pt idx="132">
                  <c:v>0</c:v>
                </c:pt>
                <c:pt idx="133">
                  <c:v>3435.3</c:v>
                </c:pt>
                <c:pt idx="134">
                  <c:v>883.8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3039.4</c:v>
                </c:pt>
                <c:pt idx="139">
                  <c:v>4828.5</c:v>
                </c:pt>
                <c:pt idx="140">
                  <c:v>9347.5</c:v>
                </c:pt>
                <c:pt idx="141">
                  <c:v>12278</c:v>
                </c:pt>
                <c:pt idx="142">
                  <c:v>31040.799999999999</c:v>
                </c:pt>
                <c:pt idx="143">
                  <c:v>42580.1</c:v>
                </c:pt>
                <c:pt idx="144">
                  <c:v>26821.9</c:v>
                </c:pt>
                <c:pt idx="145">
                  <c:v>31796.6</c:v>
                </c:pt>
                <c:pt idx="146">
                  <c:v>20595</c:v>
                </c:pt>
                <c:pt idx="147">
                  <c:v>38183.4</c:v>
                </c:pt>
                <c:pt idx="148">
                  <c:v>45642.400000000001</c:v>
                </c:pt>
                <c:pt idx="149">
                  <c:v>29766.400000000001</c:v>
                </c:pt>
                <c:pt idx="150">
                  <c:v>0</c:v>
                </c:pt>
                <c:pt idx="151">
                  <c:v>15851</c:v>
                </c:pt>
                <c:pt idx="152">
                  <c:v>35597.599999999999</c:v>
                </c:pt>
                <c:pt idx="153">
                  <c:v>52580.4</c:v>
                </c:pt>
                <c:pt idx="154">
                  <c:v>9378.7999999999993</c:v>
                </c:pt>
                <c:pt idx="155">
                  <c:v>37847.4</c:v>
                </c:pt>
                <c:pt idx="156">
                  <c:v>61532</c:v>
                </c:pt>
                <c:pt idx="157">
                  <c:v>7846.5</c:v>
                </c:pt>
                <c:pt idx="158">
                  <c:v>11173.8</c:v>
                </c:pt>
                <c:pt idx="159">
                  <c:v>11049.1</c:v>
                </c:pt>
                <c:pt idx="160">
                  <c:v>6003.8</c:v>
                </c:pt>
                <c:pt idx="161">
                  <c:v>30203.3</c:v>
                </c:pt>
                <c:pt idx="162">
                  <c:v>0.9</c:v>
                </c:pt>
                <c:pt idx="163">
                  <c:v>10856.3</c:v>
                </c:pt>
                <c:pt idx="164">
                  <c:v>1008.8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5541.3</c:v>
                </c:pt>
                <c:pt idx="170">
                  <c:v>11799.7</c:v>
                </c:pt>
                <c:pt idx="171">
                  <c:v>15499.6</c:v>
                </c:pt>
                <c:pt idx="172">
                  <c:v>4127.3999999999996</c:v>
                </c:pt>
                <c:pt idx="173">
                  <c:v>3065.3</c:v>
                </c:pt>
                <c:pt idx="174">
                  <c:v>3524.6</c:v>
                </c:pt>
                <c:pt idx="175">
                  <c:v>21222</c:v>
                </c:pt>
                <c:pt idx="176">
                  <c:v>5571.6</c:v>
                </c:pt>
                <c:pt idx="177">
                  <c:v>3927.7</c:v>
                </c:pt>
                <c:pt idx="178">
                  <c:v>11053.7</c:v>
                </c:pt>
                <c:pt idx="179">
                  <c:v>11526.9</c:v>
                </c:pt>
                <c:pt idx="180">
                  <c:v>38017.1</c:v>
                </c:pt>
                <c:pt idx="181">
                  <c:v>3647.8</c:v>
                </c:pt>
                <c:pt idx="182">
                  <c:v>6568.8</c:v>
                </c:pt>
                <c:pt idx="183">
                  <c:v>17838.7</c:v>
                </c:pt>
                <c:pt idx="184">
                  <c:v>24940.5</c:v>
                </c:pt>
                <c:pt idx="185">
                  <c:v>27802.7</c:v>
                </c:pt>
                <c:pt idx="186">
                  <c:v>5259.6</c:v>
                </c:pt>
                <c:pt idx="187">
                  <c:v>42934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47.7</c:v>
                </c:pt>
                <c:pt idx="217">
                  <c:v>23.7</c:v>
                </c:pt>
                <c:pt idx="218">
                  <c:v>0</c:v>
                </c:pt>
                <c:pt idx="219">
                  <c:v>38.6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16994.900000000001</c:v>
                </c:pt>
                <c:pt idx="224">
                  <c:v>36744.699999999997</c:v>
                </c:pt>
                <c:pt idx="225">
                  <c:v>17994.099999999999</c:v>
                </c:pt>
                <c:pt idx="226">
                  <c:v>6057.1</c:v>
                </c:pt>
                <c:pt idx="227">
                  <c:v>4205.2</c:v>
                </c:pt>
                <c:pt idx="228">
                  <c:v>75558.899999999994</c:v>
                </c:pt>
                <c:pt idx="229">
                  <c:v>5884.9</c:v>
                </c:pt>
                <c:pt idx="230">
                  <c:v>61.4</c:v>
                </c:pt>
                <c:pt idx="231">
                  <c:v>79.400000000000006</c:v>
                </c:pt>
                <c:pt idx="232">
                  <c:v>57.6</c:v>
                </c:pt>
                <c:pt idx="233">
                  <c:v>102.5</c:v>
                </c:pt>
                <c:pt idx="234">
                  <c:v>53938</c:v>
                </c:pt>
                <c:pt idx="235">
                  <c:v>0</c:v>
                </c:pt>
                <c:pt idx="236">
                  <c:v>8143.3</c:v>
                </c:pt>
                <c:pt idx="237">
                  <c:v>4945.6000000000004</c:v>
                </c:pt>
                <c:pt idx="238">
                  <c:v>3160.6</c:v>
                </c:pt>
                <c:pt idx="239">
                  <c:v>49328.3</c:v>
                </c:pt>
                <c:pt idx="240">
                  <c:v>70715.7</c:v>
                </c:pt>
                <c:pt idx="241">
                  <c:v>65.5</c:v>
                </c:pt>
                <c:pt idx="242">
                  <c:v>322.39999999999998</c:v>
                </c:pt>
                <c:pt idx="243">
                  <c:v>1107.7</c:v>
                </c:pt>
                <c:pt idx="244">
                  <c:v>2210.1</c:v>
                </c:pt>
                <c:pt idx="245">
                  <c:v>182.1</c:v>
                </c:pt>
                <c:pt idx="246">
                  <c:v>52.7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3601.3</c:v>
                </c:pt>
                <c:pt idx="251">
                  <c:v>2620.4</c:v>
                </c:pt>
                <c:pt idx="252">
                  <c:v>4524.8</c:v>
                </c:pt>
                <c:pt idx="253">
                  <c:v>2132.6</c:v>
                </c:pt>
                <c:pt idx="254">
                  <c:v>3398.2</c:v>
                </c:pt>
                <c:pt idx="255">
                  <c:v>30798.5</c:v>
                </c:pt>
                <c:pt idx="256">
                  <c:v>22734</c:v>
                </c:pt>
                <c:pt idx="257">
                  <c:v>906.8</c:v>
                </c:pt>
                <c:pt idx="258">
                  <c:v>2116.3000000000002</c:v>
                </c:pt>
                <c:pt idx="259">
                  <c:v>27564.6</c:v>
                </c:pt>
                <c:pt idx="260">
                  <c:v>25864.1</c:v>
                </c:pt>
                <c:pt idx="261">
                  <c:v>20995.8</c:v>
                </c:pt>
                <c:pt idx="262">
                  <c:v>15855.1</c:v>
                </c:pt>
                <c:pt idx="263">
                  <c:v>34000</c:v>
                </c:pt>
                <c:pt idx="264">
                  <c:v>9556.5</c:v>
                </c:pt>
                <c:pt idx="265">
                  <c:v>3750.9</c:v>
                </c:pt>
                <c:pt idx="266">
                  <c:v>0</c:v>
                </c:pt>
                <c:pt idx="267">
                  <c:v>5475.7</c:v>
                </c:pt>
                <c:pt idx="268">
                  <c:v>19051.400000000001</c:v>
                </c:pt>
                <c:pt idx="269">
                  <c:v>16642.400000000001</c:v>
                </c:pt>
                <c:pt idx="270">
                  <c:v>143.19999999999999</c:v>
                </c:pt>
                <c:pt idx="271">
                  <c:v>50</c:v>
                </c:pt>
                <c:pt idx="272">
                  <c:v>69.8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8139.3</c:v>
                </c:pt>
                <c:pt idx="278">
                  <c:v>2538.6999999999998</c:v>
                </c:pt>
                <c:pt idx="279">
                  <c:v>0</c:v>
                </c:pt>
                <c:pt idx="280">
                  <c:v>650.79999999999995</c:v>
                </c:pt>
                <c:pt idx="281">
                  <c:v>79582.5</c:v>
                </c:pt>
                <c:pt idx="282">
                  <c:v>66760.399999999994</c:v>
                </c:pt>
                <c:pt idx="283">
                  <c:v>7921.4</c:v>
                </c:pt>
                <c:pt idx="284">
                  <c:v>790.6</c:v>
                </c:pt>
                <c:pt idx="285">
                  <c:v>58895.9</c:v>
                </c:pt>
                <c:pt idx="286">
                  <c:v>8471.2999999999993</c:v>
                </c:pt>
                <c:pt idx="287">
                  <c:v>85852.3</c:v>
                </c:pt>
                <c:pt idx="288">
                  <c:v>6849.6</c:v>
                </c:pt>
                <c:pt idx="289">
                  <c:v>10470</c:v>
                </c:pt>
                <c:pt idx="290">
                  <c:v>416.4</c:v>
                </c:pt>
                <c:pt idx="291">
                  <c:v>7969.5</c:v>
                </c:pt>
                <c:pt idx="292">
                  <c:v>74302.899999999994</c:v>
                </c:pt>
                <c:pt idx="293">
                  <c:v>6555.4</c:v>
                </c:pt>
                <c:pt idx="294">
                  <c:v>231</c:v>
                </c:pt>
                <c:pt idx="295">
                  <c:v>200.9</c:v>
                </c:pt>
                <c:pt idx="296">
                  <c:v>293.7</c:v>
                </c:pt>
                <c:pt idx="297">
                  <c:v>414.7</c:v>
                </c:pt>
                <c:pt idx="298">
                  <c:v>617.79999999999995</c:v>
                </c:pt>
                <c:pt idx="299">
                  <c:v>81.3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50011.9</c:v>
                </c:pt>
                <c:pt idx="305">
                  <c:v>458.3</c:v>
                </c:pt>
                <c:pt idx="306">
                  <c:v>441.8</c:v>
                </c:pt>
                <c:pt idx="307">
                  <c:v>66659.600000000006</c:v>
                </c:pt>
                <c:pt idx="308">
                  <c:v>37155.9</c:v>
                </c:pt>
                <c:pt idx="309">
                  <c:v>2418.8000000000002</c:v>
                </c:pt>
                <c:pt idx="310">
                  <c:v>0</c:v>
                </c:pt>
                <c:pt idx="311">
                  <c:v>4295.6000000000004</c:v>
                </c:pt>
                <c:pt idx="312">
                  <c:v>3633.8</c:v>
                </c:pt>
                <c:pt idx="313">
                  <c:v>1768.4</c:v>
                </c:pt>
                <c:pt idx="314">
                  <c:v>2742.7</c:v>
                </c:pt>
                <c:pt idx="315">
                  <c:v>393.3</c:v>
                </c:pt>
                <c:pt idx="316">
                  <c:v>53736.800000000003</c:v>
                </c:pt>
                <c:pt idx="317">
                  <c:v>7096.6</c:v>
                </c:pt>
                <c:pt idx="318">
                  <c:v>52850.400000000001</c:v>
                </c:pt>
                <c:pt idx="319">
                  <c:v>255.7</c:v>
                </c:pt>
                <c:pt idx="320">
                  <c:v>2692.9</c:v>
                </c:pt>
                <c:pt idx="321">
                  <c:v>228.9</c:v>
                </c:pt>
                <c:pt idx="322">
                  <c:v>13889.8</c:v>
                </c:pt>
                <c:pt idx="323">
                  <c:v>93.1</c:v>
                </c:pt>
                <c:pt idx="324">
                  <c:v>7.6</c:v>
                </c:pt>
                <c:pt idx="325">
                  <c:v>24.4</c:v>
                </c:pt>
                <c:pt idx="326">
                  <c:v>156.69999999999999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6267.3</c:v>
                </c:pt>
                <c:pt idx="332">
                  <c:v>46.9</c:v>
                </c:pt>
                <c:pt idx="333">
                  <c:v>22.6</c:v>
                </c:pt>
                <c:pt idx="334">
                  <c:v>1155.9000000000001</c:v>
                </c:pt>
                <c:pt idx="335">
                  <c:v>3964.6</c:v>
                </c:pt>
                <c:pt idx="336">
                  <c:v>10636.1</c:v>
                </c:pt>
                <c:pt idx="337">
                  <c:v>28.7</c:v>
                </c:pt>
                <c:pt idx="338">
                  <c:v>20.100000000000001</c:v>
                </c:pt>
                <c:pt idx="339">
                  <c:v>3142.6</c:v>
                </c:pt>
                <c:pt idx="340">
                  <c:v>23.7</c:v>
                </c:pt>
                <c:pt idx="341">
                  <c:v>10.199999999999999</c:v>
                </c:pt>
                <c:pt idx="342">
                  <c:v>29835</c:v>
                </c:pt>
                <c:pt idx="343">
                  <c:v>37132.199999999997</c:v>
                </c:pt>
                <c:pt idx="344">
                  <c:v>19711.5</c:v>
                </c:pt>
                <c:pt idx="345">
                  <c:v>2221.5</c:v>
                </c:pt>
                <c:pt idx="346">
                  <c:v>46814.400000000001</c:v>
                </c:pt>
                <c:pt idx="347">
                  <c:v>0</c:v>
                </c:pt>
                <c:pt idx="348">
                  <c:v>2238.9</c:v>
                </c:pt>
                <c:pt idx="349">
                  <c:v>22264.7</c:v>
                </c:pt>
                <c:pt idx="350">
                  <c:v>8915.2000000000007</c:v>
                </c:pt>
                <c:pt idx="351">
                  <c:v>78.8</c:v>
                </c:pt>
                <c:pt idx="352">
                  <c:v>0</c:v>
                </c:pt>
                <c:pt idx="353">
                  <c:v>34.5</c:v>
                </c:pt>
                <c:pt idx="354">
                  <c:v>1370.3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14255.7</c:v>
                </c:pt>
                <c:pt idx="359">
                  <c:v>4566.6000000000004</c:v>
                </c:pt>
                <c:pt idx="360">
                  <c:v>3317.9</c:v>
                </c:pt>
                <c:pt idx="361">
                  <c:v>16392.400000000001</c:v>
                </c:pt>
                <c:pt idx="362">
                  <c:v>5605.5</c:v>
                </c:pt>
                <c:pt idx="363">
                  <c:v>3284.7</c:v>
                </c:pt>
                <c:pt idx="364">
                  <c:v>2649.4</c:v>
                </c:pt>
                <c:pt idx="365">
                  <c:v>2705.4</c:v>
                </c:pt>
                <c:pt idx="366">
                  <c:v>5332.7</c:v>
                </c:pt>
                <c:pt idx="367">
                  <c:v>0</c:v>
                </c:pt>
                <c:pt idx="368">
                  <c:v>4470</c:v>
                </c:pt>
                <c:pt idx="369">
                  <c:v>3918.7</c:v>
                </c:pt>
                <c:pt idx="370">
                  <c:v>30765.200000000001</c:v>
                </c:pt>
                <c:pt idx="371">
                  <c:v>2013.9</c:v>
                </c:pt>
                <c:pt idx="372">
                  <c:v>1821.1</c:v>
                </c:pt>
                <c:pt idx="373">
                  <c:v>13952.5</c:v>
                </c:pt>
                <c:pt idx="374">
                  <c:v>2862.4</c:v>
                </c:pt>
                <c:pt idx="375">
                  <c:v>3462.8</c:v>
                </c:pt>
                <c:pt idx="376">
                  <c:v>4672.3</c:v>
                </c:pt>
                <c:pt idx="377">
                  <c:v>16406.8</c:v>
                </c:pt>
                <c:pt idx="378">
                  <c:v>945.9</c:v>
                </c:pt>
                <c:pt idx="379">
                  <c:v>0</c:v>
                </c:pt>
                <c:pt idx="380">
                  <c:v>1406.4</c:v>
                </c:pt>
                <c:pt idx="381">
                  <c:v>0</c:v>
                </c:pt>
                <c:pt idx="382">
                  <c:v>493.8</c:v>
                </c:pt>
                <c:pt idx="383">
                  <c:v>0</c:v>
                </c:pt>
                <c:pt idx="384">
                  <c:v>0</c:v>
                </c:pt>
                <c:pt idx="385">
                  <c:v>3945.3</c:v>
                </c:pt>
                <c:pt idx="386">
                  <c:v>4995.6000000000004</c:v>
                </c:pt>
                <c:pt idx="387">
                  <c:v>1251.0999999999999</c:v>
                </c:pt>
                <c:pt idx="388">
                  <c:v>1309.0999999999999</c:v>
                </c:pt>
                <c:pt idx="389">
                  <c:v>3257.3</c:v>
                </c:pt>
                <c:pt idx="390">
                  <c:v>5336.1</c:v>
                </c:pt>
                <c:pt idx="391">
                  <c:v>20744.8</c:v>
                </c:pt>
                <c:pt idx="392">
                  <c:v>18262.599999999999</c:v>
                </c:pt>
                <c:pt idx="393">
                  <c:v>4983.3999999999996</c:v>
                </c:pt>
                <c:pt idx="394">
                  <c:v>10848.2</c:v>
                </c:pt>
                <c:pt idx="395">
                  <c:v>433.8</c:v>
                </c:pt>
                <c:pt idx="396">
                  <c:v>18133.3</c:v>
                </c:pt>
                <c:pt idx="397">
                  <c:v>0</c:v>
                </c:pt>
                <c:pt idx="398">
                  <c:v>2964.7</c:v>
                </c:pt>
                <c:pt idx="399">
                  <c:v>7778.9</c:v>
                </c:pt>
                <c:pt idx="400">
                  <c:v>2804.1</c:v>
                </c:pt>
                <c:pt idx="401">
                  <c:v>628.4</c:v>
                </c:pt>
                <c:pt idx="402">
                  <c:v>20872</c:v>
                </c:pt>
                <c:pt idx="403">
                  <c:v>10335.200000000001</c:v>
                </c:pt>
                <c:pt idx="404">
                  <c:v>15364.7</c:v>
                </c:pt>
                <c:pt idx="405">
                  <c:v>0</c:v>
                </c:pt>
                <c:pt idx="406">
                  <c:v>475.1</c:v>
                </c:pt>
                <c:pt idx="407">
                  <c:v>0</c:v>
                </c:pt>
                <c:pt idx="408">
                  <c:v>0</c:v>
                </c:pt>
                <c:pt idx="409">
                  <c:v>864</c:v>
                </c:pt>
                <c:pt idx="410">
                  <c:v>361.9</c:v>
                </c:pt>
                <c:pt idx="411">
                  <c:v>0</c:v>
                </c:pt>
                <c:pt idx="412">
                  <c:v>213.7</c:v>
                </c:pt>
                <c:pt idx="413">
                  <c:v>541.20000000000005</c:v>
                </c:pt>
                <c:pt idx="414">
                  <c:v>339.5</c:v>
                </c:pt>
                <c:pt idx="415">
                  <c:v>313</c:v>
                </c:pt>
                <c:pt idx="416">
                  <c:v>318.2</c:v>
                </c:pt>
                <c:pt idx="417">
                  <c:v>474.7</c:v>
                </c:pt>
                <c:pt idx="418">
                  <c:v>2408.3000000000002</c:v>
                </c:pt>
                <c:pt idx="419">
                  <c:v>0</c:v>
                </c:pt>
                <c:pt idx="420">
                  <c:v>3235.5</c:v>
                </c:pt>
                <c:pt idx="421">
                  <c:v>2092.3000000000002</c:v>
                </c:pt>
                <c:pt idx="422">
                  <c:v>0</c:v>
                </c:pt>
                <c:pt idx="423">
                  <c:v>0</c:v>
                </c:pt>
                <c:pt idx="424">
                  <c:v>0</c:v>
                </c:pt>
                <c:pt idx="425">
                  <c:v>2915.3</c:v>
                </c:pt>
                <c:pt idx="426">
                  <c:v>1774.8</c:v>
                </c:pt>
                <c:pt idx="427">
                  <c:v>3353.3</c:v>
                </c:pt>
                <c:pt idx="428">
                  <c:v>4299.3999999999996</c:v>
                </c:pt>
                <c:pt idx="429">
                  <c:v>2595.1999999999998</c:v>
                </c:pt>
                <c:pt idx="430">
                  <c:v>4659.3999999999996</c:v>
                </c:pt>
                <c:pt idx="431">
                  <c:v>0</c:v>
                </c:pt>
                <c:pt idx="432">
                  <c:v>1834.7</c:v>
                </c:pt>
                <c:pt idx="433">
                  <c:v>4802.6000000000004</c:v>
                </c:pt>
                <c:pt idx="434">
                  <c:v>3005.5</c:v>
                </c:pt>
                <c:pt idx="435">
                  <c:v>1910</c:v>
                </c:pt>
                <c:pt idx="436">
                  <c:v>2738.7</c:v>
                </c:pt>
                <c:pt idx="437">
                  <c:v>3936.2</c:v>
                </c:pt>
                <c:pt idx="438">
                  <c:v>5041.3</c:v>
                </c:pt>
                <c:pt idx="439">
                  <c:v>3620.6</c:v>
                </c:pt>
                <c:pt idx="440">
                  <c:v>1808</c:v>
                </c:pt>
                <c:pt idx="441">
                  <c:v>2748.5</c:v>
                </c:pt>
                <c:pt idx="442">
                  <c:v>4134.8999999999996</c:v>
                </c:pt>
                <c:pt idx="443">
                  <c:v>3198.1</c:v>
                </c:pt>
                <c:pt idx="444">
                  <c:v>2030.4</c:v>
                </c:pt>
                <c:pt idx="445">
                  <c:v>3732.4</c:v>
                </c:pt>
                <c:pt idx="446">
                  <c:v>0</c:v>
                </c:pt>
                <c:pt idx="447">
                  <c:v>0</c:v>
                </c:pt>
                <c:pt idx="448">
                  <c:v>6142.1</c:v>
                </c:pt>
                <c:pt idx="449">
                  <c:v>0</c:v>
                </c:pt>
                <c:pt idx="450">
                  <c:v>1710.1</c:v>
                </c:pt>
                <c:pt idx="451">
                  <c:v>0</c:v>
                </c:pt>
                <c:pt idx="452">
                  <c:v>5746.3</c:v>
                </c:pt>
                <c:pt idx="453">
                  <c:v>4993.1000000000004</c:v>
                </c:pt>
                <c:pt idx="454">
                  <c:v>3450.4</c:v>
                </c:pt>
                <c:pt idx="455">
                  <c:v>12518.4</c:v>
                </c:pt>
                <c:pt idx="456">
                  <c:v>16153.4</c:v>
                </c:pt>
                <c:pt idx="457">
                  <c:v>4558.1000000000004</c:v>
                </c:pt>
                <c:pt idx="458">
                  <c:v>6425.4</c:v>
                </c:pt>
                <c:pt idx="459">
                  <c:v>3854.9</c:v>
                </c:pt>
                <c:pt idx="460">
                  <c:v>5003.6000000000004</c:v>
                </c:pt>
                <c:pt idx="461">
                  <c:v>2973.7</c:v>
                </c:pt>
                <c:pt idx="462">
                  <c:v>17017.8</c:v>
                </c:pt>
                <c:pt idx="463">
                  <c:v>3453</c:v>
                </c:pt>
                <c:pt idx="464">
                  <c:v>16502.5</c:v>
                </c:pt>
                <c:pt idx="465">
                  <c:v>4091.4</c:v>
                </c:pt>
                <c:pt idx="466">
                  <c:v>5238.3</c:v>
                </c:pt>
                <c:pt idx="467">
                  <c:v>19755.400000000001</c:v>
                </c:pt>
                <c:pt idx="468">
                  <c:v>0</c:v>
                </c:pt>
                <c:pt idx="469">
                  <c:v>8771.4</c:v>
                </c:pt>
                <c:pt idx="470">
                  <c:v>8303.2000000000007</c:v>
                </c:pt>
                <c:pt idx="471">
                  <c:v>17131.400000000001</c:v>
                </c:pt>
                <c:pt idx="472">
                  <c:v>4246.7</c:v>
                </c:pt>
                <c:pt idx="473">
                  <c:v>6288.3</c:v>
                </c:pt>
                <c:pt idx="474">
                  <c:v>834.7</c:v>
                </c:pt>
                <c:pt idx="475">
                  <c:v>0</c:v>
                </c:pt>
                <c:pt idx="476">
                  <c:v>0</c:v>
                </c:pt>
                <c:pt idx="477">
                  <c:v>0</c:v>
                </c:pt>
                <c:pt idx="478">
                  <c:v>0</c:v>
                </c:pt>
                <c:pt idx="479">
                  <c:v>3265.3</c:v>
                </c:pt>
                <c:pt idx="480">
                  <c:v>42626.3</c:v>
                </c:pt>
                <c:pt idx="481">
                  <c:v>1101</c:v>
                </c:pt>
                <c:pt idx="482">
                  <c:v>375.7</c:v>
                </c:pt>
                <c:pt idx="483">
                  <c:v>10683</c:v>
                </c:pt>
                <c:pt idx="484">
                  <c:v>9611.2000000000007</c:v>
                </c:pt>
                <c:pt idx="485">
                  <c:v>8183.8</c:v>
                </c:pt>
                <c:pt idx="486">
                  <c:v>3889.8</c:v>
                </c:pt>
                <c:pt idx="487">
                  <c:v>29129.599999999999</c:v>
                </c:pt>
                <c:pt idx="488">
                  <c:v>3571</c:v>
                </c:pt>
                <c:pt idx="489">
                  <c:v>0</c:v>
                </c:pt>
                <c:pt idx="490">
                  <c:v>40330.400000000001</c:v>
                </c:pt>
                <c:pt idx="491">
                  <c:v>34053.599999999999</c:v>
                </c:pt>
                <c:pt idx="492">
                  <c:v>5190.5</c:v>
                </c:pt>
                <c:pt idx="493">
                  <c:v>32150.5</c:v>
                </c:pt>
                <c:pt idx="494">
                  <c:v>3102.5</c:v>
                </c:pt>
                <c:pt idx="495">
                  <c:v>4000.5</c:v>
                </c:pt>
                <c:pt idx="496">
                  <c:v>2492.1999999999998</c:v>
                </c:pt>
                <c:pt idx="497">
                  <c:v>5829.8</c:v>
                </c:pt>
                <c:pt idx="498">
                  <c:v>3226.1</c:v>
                </c:pt>
                <c:pt idx="499">
                  <c:v>374.8</c:v>
                </c:pt>
                <c:pt idx="500">
                  <c:v>262.7</c:v>
                </c:pt>
                <c:pt idx="501">
                  <c:v>0</c:v>
                </c:pt>
                <c:pt idx="502">
                  <c:v>465.6</c:v>
                </c:pt>
                <c:pt idx="503">
                  <c:v>0</c:v>
                </c:pt>
                <c:pt idx="504">
                  <c:v>0</c:v>
                </c:pt>
                <c:pt idx="505">
                  <c:v>0</c:v>
                </c:pt>
                <c:pt idx="506">
                  <c:v>25444.6</c:v>
                </c:pt>
                <c:pt idx="507">
                  <c:v>7645.3</c:v>
                </c:pt>
                <c:pt idx="508">
                  <c:v>10610.5</c:v>
                </c:pt>
                <c:pt idx="509">
                  <c:v>23728.6</c:v>
                </c:pt>
                <c:pt idx="510">
                  <c:v>9536.4</c:v>
                </c:pt>
                <c:pt idx="511">
                  <c:v>53768.3</c:v>
                </c:pt>
                <c:pt idx="512">
                  <c:v>7941.8</c:v>
                </c:pt>
                <c:pt idx="513">
                  <c:v>2711.9</c:v>
                </c:pt>
                <c:pt idx="514">
                  <c:v>6310.5</c:v>
                </c:pt>
                <c:pt idx="515">
                  <c:v>7543.4</c:v>
                </c:pt>
                <c:pt idx="516">
                  <c:v>736.4</c:v>
                </c:pt>
                <c:pt idx="517">
                  <c:v>901.5</c:v>
                </c:pt>
                <c:pt idx="518">
                  <c:v>1112.0999999999999</c:v>
                </c:pt>
                <c:pt idx="519">
                  <c:v>2264.3000000000002</c:v>
                </c:pt>
                <c:pt idx="520">
                  <c:v>2756.9</c:v>
                </c:pt>
                <c:pt idx="521">
                  <c:v>1382</c:v>
                </c:pt>
                <c:pt idx="522">
                  <c:v>32864.5</c:v>
                </c:pt>
                <c:pt idx="523">
                  <c:v>36426.1</c:v>
                </c:pt>
                <c:pt idx="524">
                  <c:v>7081.4</c:v>
                </c:pt>
                <c:pt idx="525">
                  <c:v>0</c:v>
                </c:pt>
                <c:pt idx="526">
                  <c:v>1533.6</c:v>
                </c:pt>
                <c:pt idx="527">
                  <c:v>0</c:v>
                </c:pt>
                <c:pt idx="528">
                  <c:v>696.6</c:v>
                </c:pt>
                <c:pt idx="529">
                  <c:v>0</c:v>
                </c:pt>
                <c:pt idx="530">
                  <c:v>2569</c:v>
                </c:pt>
                <c:pt idx="531">
                  <c:v>0</c:v>
                </c:pt>
                <c:pt idx="532">
                  <c:v>0</c:v>
                </c:pt>
                <c:pt idx="533">
                  <c:v>0</c:v>
                </c:pt>
                <c:pt idx="534">
                  <c:v>9380.4</c:v>
                </c:pt>
                <c:pt idx="535">
                  <c:v>12013.8</c:v>
                </c:pt>
                <c:pt idx="536">
                  <c:v>5332.2</c:v>
                </c:pt>
                <c:pt idx="537">
                  <c:v>8338.6</c:v>
                </c:pt>
                <c:pt idx="538">
                  <c:v>5697</c:v>
                </c:pt>
                <c:pt idx="539">
                  <c:v>7273.6</c:v>
                </c:pt>
                <c:pt idx="540">
                  <c:v>21952.9</c:v>
                </c:pt>
                <c:pt idx="541">
                  <c:v>12342.7</c:v>
                </c:pt>
                <c:pt idx="542">
                  <c:v>3182.7</c:v>
                </c:pt>
                <c:pt idx="543">
                  <c:v>682</c:v>
                </c:pt>
                <c:pt idx="544">
                  <c:v>22192.3</c:v>
                </c:pt>
                <c:pt idx="545">
                  <c:v>22205.7</c:v>
                </c:pt>
                <c:pt idx="546">
                  <c:v>7601.9</c:v>
                </c:pt>
                <c:pt idx="547">
                  <c:v>2514.3000000000002</c:v>
                </c:pt>
                <c:pt idx="548">
                  <c:v>4080.3</c:v>
                </c:pt>
                <c:pt idx="549">
                  <c:v>1404.8</c:v>
                </c:pt>
                <c:pt idx="550">
                  <c:v>9323.7999999999993</c:v>
                </c:pt>
                <c:pt idx="551">
                  <c:v>16294.1</c:v>
                </c:pt>
                <c:pt idx="552">
                  <c:v>4981</c:v>
                </c:pt>
                <c:pt idx="553">
                  <c:v>0</c:v>
                </c:pt>
                <c:pt idx="554">
                  <c:v>0</c:v>
                </c:pt>
                <c:pt idx="555">
                  <c:v>0</c:v>
                </c:pt>
                <c:pt idx="556">
                  <c:v>7.9</c:v>
                </c:pt>
                <c:pt idx="557">
                  <c:v>128.30000000000001</c:v>
                </c:pt>
                <c:pt idx="558">
                  <c:v>89</c:v>
                </c:pt>
                <c:pt idx="559">
                  <c:v>0</c:v>
                </c:pt>
                <c:pt idx="560">
                  <c:v>44.5</c:v>
                </c:pt>
                <c:pt idx="561">
                  <c:v>264.2</c:v>
                </c:pt>
                <c:pt idx="562">
                  <c:v>616.70000000000005</c:v>
                </c:pt>
                <c:pt idx="563">
                  <c:v>355.8</c:v>
                </c:pt>
                <c:pt idx="564">
                  <c:v>294.39999999999998</c:v>
                </c:pt>
                <c:pt idx="565">
                  <c:v>55.2</c:v>
                </c:pt>
                <c:pt idx="566">
                  <c:v>166.4</c:v>
                </c:pt>
                <c:pt idx="567">
                  <c:v>147.30000000000001</c:v>
                </c:pt>
                <c:pt idx="568">
                  <c:v>296.60000000000002</c:v>
                </c:pt>
                <c:pt idx="569">
                  <c:v>201.4</c:v>
                </c:pt>
                <c:pt idx="570">
                  <c:v>8595.7999999999993</c:v>
                </c:pt>
                <c:pt idx="571">
                  <c:v>139.80000000000001</c:v>
                </c:pt>
                <c:pt idx="572">
                  <c:v>0</c:v>
                </c:pt>
                <c:pt idx="573">
                  <c:v>5994</c:v>
                </c:pt>
                <c:pt idx="574">
                  <c:v>2619</c:v>
                </c:pt>
                <c:pt idx="575">
                  <c:v>1130.5999999999999</c:v>
                </c:pt>
                <c:pt idx="576">
                  <c:v>5529.1</c:v>
                </c:pt>
                <c:pt idx="577">
                  <c:v>172</c:v>
                </c:pt>
                <c:pt idx="578">
                  <c:v>18253.599999999999</c:v>
                </c:pt>
                <c:pt idx="579">
                  <c:v>9591.7000000000007</c:v>
                </c:pt>
                <c:pt idx="580">
                  <c:v>8065.8</c:v>
                </c:pt>
                <c:pt idx="581">
                  <c:v>1881.2</c:v>
                </c:pt>
                <c:pt idx="582">
                  <c:v>610.6</c:v>
                </c:pt>
                <c:pt idx="583">
                  <c:v>0</c:v>
                </c:pt>
                <c:pt idx="584">
                  <c:v>0</c:v>
                </c:pt>
                <c:pt idx="585">
                  <c:v>0</c:v>
                </c:pt>
                <c:pt idx="586">
                  <c:v>0</c:v>
                </c:pt>
                <c:pt idx="587">
                  <c:v>19714.7</c:v>
                </c:pt>
                <c:pt idx="588">
                  <c:v>2504.1</c:v>
                </c:pt>
                <c:pt idx="589">
                  <c:v>7366</c:v>
                </c:pt>
                <c:pt idx="590">
                  <c:v>6303.5</c:v>
                </c:pt>
                <c:pt idx="591">
                  <c:v>0</c:v>
                </c:pt>
                <c:pt idx="592">
                  <c:v>5843.9</c:v>
                </c:pt>
                <c:pt idx="593">
                  <c:v>2145.1999999999998</c:v>
                </c:pt>
                <c:pt idx="594">
                  <c:v>24306.5</c:v>
                </c:pt>
                <c:pt idx="595">
                  <c:v>27637</c:v>
                </c:pt>
                <c:pt idx="596">
                  <c:v>13326.1</c:v>
                </c:pt>
                <c:pt idx="597">
                  <c:v>4319.2</c:v>
                </c:pt>
                <c:pt idx="598">
                  <c:v>5478.6</c:v>
                </c:pt>
                <c:pt idx="599">
                  <c:v>12598.5</c:v>
                </c:pt>
                <c:pt idx="600">
                  <c:v>3898.4</c:v>
                </c:pt>
                <c:pt idx="601">
                  <c:v>7916.6</c:v>
                </c:pt>
                <c:pt idx="602">
                  <c:v>13127.3</c:v>
                </c:pt>
                <c:pt idx="603">
                  <c:v>3016.9</c:v>
                </c:pt>
                <c:pt idx="604">
                  <c:v>6576.4</c:v>
                </c:pt>
                <c:pt idx="605">
                  <c:v>5573.4</c:v>
                </c:pt>
                <c:pt idx="606">
                  <c:v>3549.8</c:v>
                </c:pt>
                <c:pt idx="607">
                  <c:v>0</c:v>
                </c:pt>
                <c:pt idx="608">
                  <c:v>0</c:v>
                </c:pt>
                <c:pt idx="609">
                  <c:v>0</c:v>
                </c:pt>
                <c:pt idx="610">
                  <c:v>0</c:v>
                </c:pt>
                <c:pt idx="611">
                  <c:v>0</c:v>
                </c:pt>
                <c:pt idx="612">
                  <c:v>0</c:v>
                </c:pt>
                <c:pt idx="613">
                  <c:v>951</c:v>
                </c:pt>
                <c:pt idx="614">
                  <c:v>2019.4</c:v>
                </c:pt>
                <c:pt idx="615">
                  <c:v>7948.8</c:v>
                </c:pt>
                <c:pt idx="616">
                  <c:v>3084.9</c:v>
                </c:pt>
                <c:pt idx="617">
                  <c:v>5383</c:v>
                </c:pt>
                <c:pt idx="618">
                  <c:v>3251.9</c:v>
                </c:pt>
                <c:pt idx="619">
                  <c:v>2593.3000000000002</c:v>
                </c:pt>
                <c:pt idx="620">
                  <c:v>7025.1</c:v>
                </c:pt>
                <c:pt idx="621">
                  <c:v>3156.5</c:v>
                </c:pt>
                <c:pt idx="622">
                  <c:v>10202.799999999999</c:v>
                </c:pt>
                <c:pt idx="623">
                  <c:v>9953</c:v>
                </c:pt>
                <c:pt idx="624">
                  <c:v>6865.7</c:v>
                </c:pt>
                <c:pt idx="625">
                  <c:v>17809.8</c:v>
                </c:pt>
                <c:pt idx="626">
                  <c:v>0</c:v>
                </c:pt>
                <c:pt idx="627">
                  <c:v>13844.6</c:v>
                </c:pt>
                <c:pt idx="628">
                  <c:v>25924.6</c:v>
                </c:pt>
                <c:pt idx="629">
                  <c:v>42333.5</c:v>
                </c:pt>
                <c:pt idx="630">
                  <c:v>2346.6999999999998</c:v>
                </c:pt>
                <c:pt idx="631">
                  <c:v>12808.6</c:v>
                </c:pt>
                <c:pt idx="632">
                  <c:v>33305.4</c:v>
                </c:pt>
                <c:pt idx="633">
                  <c:v>28013.3</c:v>
                </c:pt>
                <c:pt idx="634">
                  <c:v>30.1</c:v>
                </c:pt>
                <c:pt idx="635">
                  <c:v>539.29999999999995</c:v>
                </c:pt>
                <c:pt idx="636">
                  <c:v>1.9</c:v>
                </c:pt>
                <c:pt idx="637">
                  <c:v>0</c:v>
                </c:pt>
                <c:pt idx="638">
                  <c:v>0</c:v>
                </c:pt>
                <c:pt idx="639">
                  <c:v>0</c:v>
                </c:pt>
                <c:pt idx="640">
                  <c:v>0</c:v>
                </c:pt>
                <c:pt idx="641">
                  <c:v>9830.7000000000007</c:v>
                </c:pt>
                <c:pt idx="642">
                  <c:v>7809.4</c:v>
                </c:pt>
                <c:pt idx="643">
                  <c:v>32164.3</c:v>
                </c:pt>
                <c:pt idx="644">
                  <c:v>27016.1</c:v>
                </c:pt>
                <c:pt idx="645">
                  <c:v>0</c:v>
                </c:pt>
                <c:pt idx="646">
                  <c:v>1552.8</c:v>
                </c:pt>
                <c:pt idx="647">
                  <c:v>24340.799999999999</c:v>
                </c:pt>
                <c:pt idx="648">
                  <c:v>363.3</c:v>
                </c:pt>
                <c:pt idx="649">
                  <c:v>3883.7</c:v>
                </c:pt>
                <c:pt idx="650">
                  <c:v>135.69999999999999</c:v>
                </c:pt>
                <c:pt idx="651">
                  <c:v>18239.099999999999</c:v>
                </c:pt>
                <c:pt idx="652">
                  <c:v>2761.9</c:v>
                </c:pt>
                <c:pt idx="653">
                  <c:v>2165.9</c:v>
                </c:pt>
                <c:pt idx="654">
                  <c:v>9245.6</c:v>
                </c:pt>
                <c:pt idx="655">
                  <c:v>39838.199999999997</c:v>
                </c:pt>
                <c:pt idx="656">
                  <c:v>2204.3000000000002</c:v>
                </c:pt>
                <c:pt idx="657">
                  <c:v>7570.2</c:v>
                </c:pt>
                <c:pt idx="658">
                  <c:v>5562.7</c:v>
                </c:pt>
                <c:pt idx="659">
                  <c:v>396.8</c:v>
                </c:pt>
                <c:pt idx="660">
                  <c:v>591.29999999999995</c:v>
                </c:pt>
                <c:pt idx="661">
                  <c:v>400.7</c:v>
                </c:pt>
                <c:pt idx="662">
                  <c:v>0</c:v>
                </c:pt>
                <c:pt idx="663">
                  <c:v>378.4</c:v>
                </c:pt>
                <c:pt idx="664">
                  <c:v>0</c:v>
                </c:pt>
                <c:pt idx="665">
                  <c:v>0</c:v>
                </c:pt>
                <c:pt idx="666">
                  <c:v>179.6</c:v>
                </c:pt>
                <c:pt idx="667">
                  <c:v>0</c:v>
                </c:pt>
                <c:pt idx="668">
                  <c:v>455.1</c:v>
                </c:pt>
                <c:pt idx="669">
                  <c:v>581.20000000000005</c:v>
                </c:pt>
                <c:pt idx="670">
                  <c:v>627.9</c:v>
                </c:pt>
                <c:pt idx="671">
                  <c:v>570.5</c:v>
                </c:pt>
                <c:pt idx="672">
                  <c:v>935.8</c:v>
                </c:pt>
                <c:pt idx="673">
                  <c:v>1761.2</c:v>
                </c:pt>
                <c:pt idx="674">
                  <c:v>1257.0999999999999</c:v>
                </c:pt>
                <c:pt idx="675">
                  <c:v>874.5</c:v>
                </c:pt>
                <c:pt idx="676">
                  <c:v>328.8</c:v>
                </c:pt>
                <c:pt idx="677">
                  <c:v>409.2</c:v>
                </c:pt>
                <c:pt idx="678">
                  <c:v>580.4</c:v>
                </c:pt>
                <c:pt idx="679">
                  <c:v>492.1</c:v>
                </c:pt>
                <c:pt idx="680">
                  <c:v>1220.4000000000001</c:v>
                </c:pt>
                <c:pt idx="681">
                  <c:v>707.7</c:v>
                </c:pt>
                <c:pt idx="682">
                  <c:v>0</c:v>
                </c:pt>
                <c:pt idx="683">
                  <c:v>896.4</c:v>
                </c:pt>
                <c:pt idx="684">
                  <c:v>1333.7</c:v>
                </c:pt>
                <c:pt idx="685">
                  <c:v>383.7</c:v>
                </c:pt>
                <c:pt idx="686">
                  <c:v>448.8</c:v>
                </c:pt>
                <c:pt idx="687">
                  <c:v>584.79999999999995</c:v>
                </c:pt>
                <c:pt idx="688">
                  <c:v>1823.6</c:v>
                </c:pt>
                <c:pt idx="689">
                  <c:v>1547.7</c:v>
                </c:pt>
                <c:pt idx="690">
                  <c:v>0</c:v>
                </c:pt>
                <c:pt idx="691">
                  <c:v>0</c:v>
                </c:pt>
                <c:pt idx="692">
                  <c:v>0</c:v>
                </c:pt>
                <c:pt idx="693">
                  <c:v>111.2</c:v>
                </c:pt>
                <c:pt idx="694">
                  <c:v>0</c:v>
                </c:pt>
                <c:pt idx="695">
                  <c:v>426.2</c:v>
                </c:pt>
                <c:pt idx="696">
                  <c:v>629.1</c:v>
                </c:pt>
                <c:pt idx="697">
                  <c:v>443.9</c:v>
                </c:pt>
                <c:pt idx="698">
                  <c:v>385.7</c:v>
                </c:pt>
                <c:pt idx="699">
                  <c:v>735.3</c:v>
                </c:pt>
                <c:pt idx="700">
                  <c:v>1612.1</c:v>
                </c:pt>
                <c:pt idx="701">
                  <c:v>722.6</c:v>
                </c:pt>
                <c:pt idx="702">
                  <c:v>3192.4</c:v>
                </c:pt>
                <c:pt idx="703">
                  <c:v>3233.7</c:v>
                </c:pt>
                <c:pt idx="704">
                  <c:v>3587.4</c:v>
                </c:pt>
                <c:pt idx="705">
                  <c:v>3013</c:v>
                </c:pt>
                <c:pt idx="706">
                  <c:v>4876.6000000000004</c:v>
                </c:pt>
                <c:pt idx="707">
                  <c:v>2559.8000000000002</c:v>
                </c:pt>
                <c:pt idx="708">
                  <c:v>2061.3000000000002</c:v>
                </c:pt>
                <c:pt idx="709">
                  <c:v>3143.2</c:v>
                </c:pt>
                <c:pt idx="710">
                  <c:v>44.4</c:v>
                </c:pt>
                <c:pt idx="711">
                  <c:v>0</c:v>
                </c:pt>
                <c:pt idx="712">
                  <c:v>0.3</c:v>
                </c:pt>
                <c:pt idx="713">
                  <c:v>62.4</c:v>
                </c:pt>
                <c:pt idx="714">
                  <c:v>83.7</c:v>
                </c:pt>
                <c:pt idx="715">
                  <c:v>0</c:v>
                </c:pt>
                <c:pt idx="716">
                  <c:v>0</c:v>
                </c:pt>
                <c:pt idx="717">
                  <c:v>91</c:v>
                </c:pt>
                <c:pt idx="718">
                  <c:v>293.3</c:v>
                </c:pt>
                <c:pt idx="719">
                  <c:v>170.2</c:v>
                </c:pt>
                <c:pt idx="720">
                  <c:v>274.39999999999998</c:v>
                </c:pt>
                <c:pt idx="721">
                  <c:v>141.69999999999999</c:v>
                </c:pt>
                <c:pt idx="722">
                  <c:v>286.39999999999998</c:v>
                </c:pt>
                <c:pt idx="723">
                  <c:v>192.6</c:v>
                </c:pt>
                <c:pt idx="724">
                  <c:v>35.700000000000003</c:v>
                </c:pt>
                <c:pt idx="725">
                  <c:v>48.4</c:v>
                </c:pt>
                <c:pt idx="726">
                  <c:v>208.6</c:v>
                </c:pt>
                <c:pt idx="727">
                  <c:v>72.400000000000006</c:v>
                </c:pt>
                <c:pt idx="728">
                  <c:v>0</c:v>
                </c:pt>
                <c:pt idx="729">
                  <c:v>0</c:v>
                </c:pt>
                <c:pt idx="730">
                  <c:v>2217.1</c:v>
                </c:pt>
                <c:pt idx="731">
                  <c:v>0</c:v>
                </c:pt>
                <c:pt idx="732">
                  <c:v>1232.5</c:v>
                </c:pt>
                <c:pt idx="733">
                  <c:v>1879.7</c:v>
                </c:pt>
                <c:pt idx="734">
                  <c:v>0</c:v>
                </c:pt>
                <c:pt idx="735">
                  <c:v>3743.7</c:v>
                </c:pt>
                <c:pt idx="736">
                  <c:v>2846.6</c:v>
                </c:pt>
                <c:pt idx="737">
                  <c:v>3369.5</c:v>
                </c:pt>
                <c:pt idx="738">
                  <c:v>3272.2</c:v>
                </c:pt>
                <c:pt idx="739">
                  <c:v>6886.2</c:v>
                </c:pt>
                <c:pt idx="740">
                  <c:v>2053.9</c:v>
                </c:pt>
                <c:pt idx="741">
                  <c:v>3265.2</c:v>
                </c:pt>
                <c:pt idx="742">
                  <c:v>12241.7</c:v>
                </c:pt>
                <c:pt idx="743">
                  <c:v>0</c:v>
                </c:pt>
                <c:pt idx="744">
                  <c:v>1199.2</c:v>
                </c:pt>
                <c:pt idx="745">
                  <c:v>2174.4</c:v>
                </c:pt>
                <c:pt idx="746">
                  <c:v>2148.3000000000002</c:v>
                </c:pt>
                <c:pt idx="747">
                  <c:v>2556.1</c:v>
                </c:pt>
                <c:pt idx="748">
                  <c:v>11993.6</c:v>
                </c:pt>
                <c:pt idx="749">
                  <c:v>12341.9</c:v>
                </c:pt>
                <c:pt idx="750">
                  <c:v>1526.1</c:v>
                </c:pt>
                <c:pt idx="751">
                  <c:v>2201.9</c:v>
                </c:pt>
                <c:pt idx="752">
                  <c:v>1608.8</c:v>
                </c:pt>
                <c:pt idx="753">
                  <c:v>2100.9</c:v>
                </c:pt>
                <c:pt idx="754">
                  <c:v>2334.9</c:v>
                </c:pt>
                <c:pt idx="755">
                  <c:v>531.6</c:v>
                </c:pt>
                <c:pt idx="756">
                  <c:v>638.6</c:v>
                </c:pt>
                <c:pt idx="757">
                  <c:v>2012</c:v>
                </c:pt>
                <c:pt idx="758">
                  <c:v>0</c:v>
                </c:pt>
                <c:pt idx="759">
                  <c:v>0</c:v>
                </c:pt>
                <c:pt idx="760">
                  <c:v>0</c:v>
                </c:pt>
                <c:pt idx="761">
                  <c:v>0</c:v>
                </c:pt>
                <c:pt idx="762">
                  <c:v>11197.2</c:v>
                </c:pt>
                <c:pt idx="763">
                  <c:v>2704.6</c:v>
                </c:pt>
                <c:pt idx="764">
                  <c:v>3590.7</c:v>
                </c:pt>
                <c:pt idx="765">
                  <c:v>4013.8</c:v>
                </c:pt>
                <c:pt idx="766">
                  <c:v>432.6</c:v>
                </c:pt>
                <c:pt idx="767">
                  <c:v>33297.800000000003</c:v>
                </c:pt>
                <c:pt idx="768">
                  <c:v>34598</c:v>
                </c:pt>
                <c:pt idx="769">
                  <c:v>2235.4</c:v>
                </c:pt>
                <c:pt idx="770">
                  <c:v>0</c:v>
                </c:pt>
                <c:pt idx="771">
                  <c:v>1101</c:v>
                </c:pt>
                <c:pt idx="772">
                  <c:v>6482.9</c:v>
                </c:pt>
                <c:pt idx="773">
                  <c:v>32189</c:v>
                </c:pt>
                <c:pt idx="774">
                  <c:v>5637.8</c:v>
                </c:pt>
                <c:pt idx="775">
                  <c:v>30901</c:v>
                </c:pt>
                <c:pt idx="776">
                  <c:v>30783.9</c:v>
                </c:pt>
                <c:pt idx="777">
                  <c:v>896.8</c:v>
                </c:pt>
                <c:pt idx="778">
                  <c:v>1134.0999999999999</c:v>
                </c:pt>
                <c:pt idx="779">
                  <c:v>1029.2</c:v>
                </c:pt>
                <c:pt idx="780">
                  <c:v>813.6</c:v>
                </c:pt>
                <c:pt idx="781">
                  <c:v>1099</c:v>
                </c:pt>
                <c:pt idx="782">
                  <c:v>1065.0999999999999</c:v>
                </c:pt>
                <c:pt idx="783">
                  <c:v>35</c:v>
                </c:pt>
                <c:pt idx="784">
                  <c:v>156.30000000000001</c:v>
                </c:pt>
                <c:pt idx="785">
                  <c:v>0</c:v>
                </c:pt>
                <c:pt idx="786">
                  <c:v>0</c:v>
                </c:pt>
                <c:pt idx="787">
                  <c:v>0</c:v>
                </c:pt>
                <c:pt idx="788">
                  <c:v>0</c:v>
                </c:pt>
                <c:pt idx="789">
                  <c:v>134.1</c:v>
                </c:pt>
                <c:pt idx="790">
                  <c:v>66.5</c:v>
                </c:pt>
                <c:pt idx="791">
                  <c:v>206.3</c:v>
                </c:pt>
                <c:pt idx="792">
                  <c:v>119.4</c:v>
                </c:pt>
                <c:pt idx="793">
                  <c:v>153</c:v>
                </c:pt>
                <c:pt idx="794">
                  <c:v>307.5</c:v>
                </c:pt>
                <c:pt idx="795">
                  <c:v>1791.5</c:v>
                </c:pt>
                <c:pt idx="796">
                  <c:v>119.9</c:v>
                </c:pt>
                <c:pt idx="797">
                  <c:v>0</c:v>
                </c:pt>
                <c:pt idx="798">
                  <c:v>382.6</c:v>
                </c:pt>
                <c:pt idx="799">
                  <c:v>0</c:v>
                </c:pt>
                <c:pt idx="800">
                  <c:v>1050.5999999999999</c:v>
                </c:pt>
                <c:pt idx="801">
                  <c:v>0</c:v>
                </c:pt>
                <c:pt idx="802">
                  <c:v>1407.3</c:v>
                </c:pt>
                <c:pt idx="803">
                  <c:v>1239.9000000000001</c:v>
                </c:pt>
                <c:pt idx="804">
                  <c:v>1682.6</c:v>
                </c:pt>
                <c:pt idx="805">
                  <c:v>1901.9</c:v>
                </c:pt>
                <c:pt idx="806">
                  <c:v>3188.5</c:v>
                </c:pt>
                <c:pt idx="807">
                  <c:v>583.20000000000005</c:v>
                </c:pt>
                <c:pt idx="808">
                  <c:v>1596.4</c:v>
                </c:pt>
                <c:pt idx="809">
                  <c:v>470.5</c:v>
                </c:pt>
                <c:pt idx="810">
                  <c:v>1739.6</c:v>
                </c:pt>
                <c:pt idx="811">
                  <c:v>2943.1</c:v>
                </c:pt>
                <c:pt idx="812">
                  <c:v>1543.1</c:v>
                </c:pt>
                <c:pt idx="813">
                  <c:v>4093</c:v>
                </c:pt>
                <c:pt idx="814">
                  <c:v>5111.3999999999996</c:v>
                </c:pt>
                <c:pt idx="815">
                  <c:v>6878.9</c:v>
                </c:pt>
                <c:pt idx="816">
                  <c:v>6917.6</c:v>
                </c:pt>
                <c:pt idx="817">
                  <c:v>7759.4</c:v>
                </c:pt>
                <c:pt idx="818">
                  <c:v>4410.7</c:v>
                </c:pt>
                <c:pt idx="819">
                  <c:v>6588.7</c:v>
                </c:pt>
                <c:pt idx="820">
                  <c:v>4091.9</c:v>
                </c:pt>
                <c:pt idx="821">
                  <c:v>0</c:v>
                </c:pt>
                <c:pt idx="822">
                  <c:v>1455.3</c:v>
                </c:pt>
                <c:pt idx="823">
                  <c:v>3129</c:v>
                </c:pt>
                <c:pt idx="824">
                  <c:v>2086.3000000000002</c:v>
                </c:pt>
                <c:pt idx="825">
                  <c:v>0</c:v>
                </c:pt>
                <c:pt idx="826">
                  <c:v>0</c:v>
                </c:pt>
                <c:pt idx="827">
                  <c:v>0</c:v>
                </c:pt>
                <c:pt idx="828">
                  <c:v>0</c:v>
                </c:pt>
                <c:pt idx="829">
                  <c:v>3503</c:v>
                </c:pt>
                <c:pt idx="830">
                  <c:v>0</c:v>
                </c:pt>
                <c:pt idx="831">
                  <c:v>9714.9</c:v>
                </c:pt>
                <c:pt idx="832">
                  <c:v>9313.2000000000007</c:v>
                </c:pt>
                <c:pt idx="833">
                  <c:v>2294.1999999999998</c:v>
                </c:pt>
                <c:pt idx="834">
                  <c:v>1838.5</c:v>
                </c:pt>
                <c:pt idx="835">
                  <c:v>2636.1</c:v>
                </c:pt>
                <c:pt idx="836">
                  <c:v>1973.6</c:v>
                </c:pt>
                <c:pt idx="837">
                  <c:v>5840.5</c:v>
                </c:pt>
                <c:pt idx="838">
                  <c:v>2193.4</c:v>
                </c:pt>
                <c:pt idx="839">
                  <c:v>1920.9</c:v>
                </c:pt>
                <c:pt idx="840">
                  <c:v>2047.8</c:v>
                </c:pt>
                <c:pt idx="841">
                  <c:v>2068.1</c:v>
                </c:pt>
                <c:pt idx="842">
                  <c:v>1442</c:v>
                </c:pt>
                <c:pt idx="843">
                  <c:v>2111.6999999999998</c:v>
                </c:pt>
                <c:pt idx="844">
                  <c:v>2002.1</c:v>
                </c:pt>
                <c:pt idx="845">
                  <c:v>2100.5</c:v>
                </c:pt>
                <c:pt idx="846">
                  <c:v>2120.8000000000002</c:v>
                </c:pt>
                <c:pt idx="847">
                  <c:v>4065.1</c:v>
                </c:pt>
                <c:pt idx="848">
                  <c:v>1608.3</c:v>
                </c:pt>
                <c:pt idx="849">
                  <c:v>6.4</c:v>
                </c:pt>
                <c:pt idx="850">
                  <c:v>216.7</c:v>
                </c:pt>
                <c:pt idx="851">
                  <c:v>0</c:v>
                </c:pt>
                <c:pt idx="852">
                  <c:v>0</c:v>
                </c:pt>
                <c:pt idx="853">
                  <c:v>0</c:v>
                </c:pt>
                <c:pt idx="854">
                  <c:v>0</c:v>
                </c:pt>
                <c:pt idx="855">
                  <c:v>5923</c:v>
                </c:pt>
                <c:pt idx="856">
                  <c:v>0</c:v>
                </c:pt>
                <c:pt idx="857">
                  <c:v>9400.7000000000007</c:v>
                </c:pt>
                <c:pt idx="858">
                  <c:v>625.6</c:v>
                </c:pt>
                <c:pt idx="859">
                  <c:v>295.5</c:v>
                </c:pt>
                <c:pt idx="860">
                  <c:v>631</c:v>
                </c:pt>
                <c:pt idx="861">
                  <c:v>5645.3</c:v>
                </c:pt>
                <c:pt idx="862">
                  <c:v>0</c:v>
                </c:pt>
                <c:pt idx="863">
                  <c:v>47</c:v>
                </c:pt>
                <c:pt idx="864">
                  <c:v>0</c:v>
                </c:pt>
                <c:pt idx="865">
                  <c:v>0.4</c:v>
                </c:pt>
                <c:pt idx="866">
                  <c:v>0.7</c:v>
                </c:pt>
                <c:pt idx="867">
                  <c:v>0</c:v>
                </c:pt>
                <c:pt idx="868">
                  <c:v>0</c:v>
                </c:pt>
                <c:pt idx="869">
                  <c:v>608.5</c:v>
                </c:pt>
                <c:pt idx="870">
                  <c:v>23.8</c:v>
                </c:pt>
                <c:pt idx="871">
                  <c:v>2917.8</c:v>
                </c:pt>
                <c:pt idx="872">
                  <c:v>166.3</c:v>
                </c:pt>
                <c:pt idx="873">
                  <c:v>2415.1</c:v>
                </c:pt>
                <c:pt idx="874">
                  <c:v>14</c:v>
                </c:pt>
                <c:pt idx="875">
                  <c:v>29.8</c:v>
                </c:pt>
                <c:pt idx="876">
                  <c:v>8371.2000000000007</c:v>
                </c:pt>
                <c:pt idx="877">
                  <c:v>339.1</c:v>
                </c:pt>
                <c:pt idx="878">
                  <c:v>129.1</c:v>
                </c:pt>
                <c:pt idx="879">
                  <c:v>9590</c:v>
                </c:pt>
                <c:pt idx="880">
                  <c:v>5374.1</c:v>
                </c:pt>
                <c:pt idx="881">
                  <c:v>0</c:v>
                </c:pt>
                <c:pt idx="882">
                  <c:v>23306</c:v>
                </c:pt>
                <c:pt idx="883">
                  <c:v>41123.599999999999</c:v>
                </c:pt>
                <c:pt idx="884">
                  <c:v>19213.3</c:v>
                </c:pt>
                <c:pt idx="885">
                  <c:v>11245.6</c:v>
                </c:pt>
                <c:pt idx="886">
                  <c:v>903.900000000001</c:v>
                </c:pt>
                <c:pt idx="887">
                  <c:v>15470.3</c:v>
                </c:pt>
                <c:pt idx="888">
                  <c:v>2380.3000000000002</c:v>
                </c:pt>
                <c:pt idx="889">
                  <c:v>397</c:v>
                </c:pt>
                <c:pt idx="890">
                  <c:v>241.1</c:v>
                </c:pt>
                <c:pt idx="891">
                  <c:v>0</c:v>
                </c:pt>
                <c:pt idx="892">
                  <c:v>0</c:v>
                </c:pt>
                <c:pt idx="893">
                  <c:v>1292.4000000000001</c:v>
                </c:pt>
                <c:pt idx="894">
                  <c:v>0</c:v>
                </c:pt>
                <c:pt idx="895">
                  <c:v>0</c:v>
                </c:pt>
                <c:pt idx="896">
                  <c:v>1080.9000000000001</c:v>
                </c:pt>
                <c:pt idx="897">
                  <c:v>9368</c:v>
                </c:pt>
                <c:pt idx="898">
                  <c:v>3258.7</c:v>
                </c:pt>
                <c:pt idx="899">
                  <c:v>9755</c:v>
                </c:pt>
                <c:pt idx="900">
                  <c:v>0</c:v>
                </c:pt>
                <c:pt idx="901">
                  <c:v>12683.9</c:v>
                </c:pt>
                <c:pt idx="902">
                  <c:v>11922.9</c:v>
                </c:pt>
                <c:pt idx="903">
                  <c:v>6533</c:v>
                </c:pt>
                <c:pt idx="904">
                  <c:v>5413.7</c:v>
                </c:pt>
                <c:pt idx="905">
                  <c:v>12633.2</c:v>
                </c:pt>
                <c:pt idx="906">
                  <c:v>5303.8</c:v>
                </c:pt>
                <c:pt idx="907">
                  <c:v>9691.2999999999993</c:v>
                </c:pt>
                <c:pt idx="908">
                  <c:v>18828.900000000001</c:v>
                </c:pt>
                <c:pt idx="909">
                  <c:v>2954.5</c:v>
                </c:pt>
                <c:pt idx="910">
                  <c:v>5452.4</c:v>
                </c:pt>
                <c:pt idx="911">
                  <c:v>3196.2</c:v>
                </c:pt>
                <c:pt idx="912">
                  <c:v>1793.7</c:v>
                </c:pt>
                <c:pt idx="913">
                  <c:v>2572.4</c:v>
                </c:pt>
                <c:pt idx="914">
                  <c:v>10607.5</c:v>
                </c:pt>
                <c:pt idx="915">
                  <c:v>3094.9</c:v>
                </c:pt>
                <c:pt idx="916">
                  <c:v>3467.1</c:v>
                </c:pt>
                <c:pt idx="917">
                  <c:v>5934.9</c:v>
                </c:pt>
                <c:pt idx="918">
                  <c:v>3650.3</c:v>
                </c:pt>
                <c:pt idx="919">
                  <c:v>2050.5</c:v>
                </c:pt>
                <c:pt idx="920">
                  <c:v>0</c:v>
                </c:pt>
                <c:pt idx="921">
                  <c:v>0</c:v>
                </c:pt>
                <c:pt idx="922">
                  <c:v>0</c:v>
                </c:pt>
                <c:pt idx="923">
                  <c:v>33072.300000000003</c:v>
                </c:pt>
                <c:pt idx="924">
                  <c:v>8249.2000000000007</c:v>
                </c:pt>
                <c:pt idx="925">
                  <c:v>28647.4</c:v>
                </c:pt>
                <c:pt idx="926">
                  <c:v>54520.1</c:v>
                </c:pt>
                <c:pt idx="927">
                  <c:v>19112.599999999999</c:v>
                </c:pt>
                <c:pt idx="928">
                  <c:v>5253</c:v>
                </c:pt>
                <c:pt idx="929">
                  <c:v>44266.8</c:v>
                </c:pt>
                <c:pt idx="930">
                  <c:v>63305.3</c:v>
                </c:pt>
                <c:pt idx="931">
                  <c:v>0</c:v>
                </c:pt>
                <c:pt idx="932">
                  <c:v>27046.2</c:v>
                </c:pt>
                <c:pt idx="933">
                  <c:v>13523.5</c:v>
                </c:pt>
                <c:pt idx="934">
                  <c:v>4280.2</c:v>
                </c:pt>
                <c:pt idx="935">
                  <c:v>14089.8</c:v>
                </c:pt>
                <c:pt idx="936">
                  <c:v>48437.8</c:v>
                </c:pt>
                <c:pt idx="937">
                  <c:v>19838.599999999999</c:v>
                </c:pt>
                <c:pt idx="938">
                  <c:v>11748.1</c:v>
                </c:pt>
                <c:pt idx="939">
                  <c:v>17772.8</c:v>
                </c:pt>
                <c:pt idx="940">
                  <c:v>6069.7</c:v>
                </c:pt>
                <c:pt idx="941">
                  <c:v>41223.699999999997</c:v>
                </c:pt>
                <c:pt idx="942">
                  <c:v>18478.400000000001</c:v>
                </c:pt>
                <c:pt idx="943">
                  <c:v>646.9</c:v>
                </c:pt>
                <c:pt idx="944">
                  <c:v>141.6</c:v>
                </c:pt>
                <c:pt idx="945">
                  <c:v>113.2</c:v>
                </c:pt>
                <c:pt idx="946">
                  <c:v>0</c:v>
                </c:pt>
                <c:pt idx="947">
                  <c:v>0</c:v>
                </c:pt>
                <c:pt idx="948">
                  <c:v>0</c:v>
                </c:pt>
                <c:pt idx="949">
                  <c:v>0</c:v>
                </c:pt>
                <c:pt idx="950">
                  <c:v>44</c:v>
                </c:pt>
                <c:pt idx="951">
                  <c:v>11.6</c:v>
                </c:pt>
                <c:pt idx="952">
                  <c:v>297</c:v>
                </c:pt>
                <c:pt idx="953">
                  <c:v>88.7</c:v>
                </c:pt>
                <c:pt idx="954">
                  <c:v>25.4</c:v>
                </c:pt>
                <c:pt idx="955">
                  <c:v>39.9</c:v>
                </c:pt>
                <c:pt idx="956">
                  <c:v>636.4</c:v>
                </c:pt>
                <c:pt idx="957">
                  <c:v>45.7</c:v>
                </c:pt>
                <c:pt idx="958">
                  <c:v>256.39999999999998</c:v>
                </c:pt>
                <c:pt idx="959">
                  <c:v>148.30000000000001</c:v>
                </c:pt>
                <c:pt idx="960">
                  <c:v>19.8</c:v>
                </c:pt>
                <c:pt idx="961">
                  <c:v>12.3</c:v>
                </c:pt>
                <c:pt idx="962">
                  <c:v>0</c:v>
                </c:pt>
                <c:pt idx="963">
                  <c:v>220.3</c:v>
                </c:pt>
                <c:pt idx="964">
                  <c:v>17.7</c:v>
                </c:pt>
                <c:pt idx="965">
                  <c:v>68</c:v>
                </c:pt>
                <c:pt idx="966">
                  <c:v>434.2</c:v>
                </c:pt>
                <c:pt idx="967">
                  <c:v>554.5</c:v>
                </c:pt>
                <c:pt idx="968">
                  <c:v>61.6</c:v>
                </c:pt>
                <c:pt idx="969">
                  <c:v>87.4</c:v>
                </c:pt>
                <c:pt idx="970">
                  <c:v>756.3</c:v>
                </c:pt>
                <c:pt idx="971">
                  <c:v>1444.6</c:v>
                </c:pt>
                <c:pt idx="972">
                  <c:v>1347.7</c:v>
                </c:pt>
                <c:pt idx="973">
                  <c:v>0</c:v>
                </c:pt>
                <c:pt idx="974">
                  <c:v>0</c:v>
                </c:pt>
                <c:pt idx="975">
                  <c:v>0</c:v>
                </c:pt>
                <c:pt idx="976">
                  <c:v>0</c:v>
                </c:pt>
                <c:pt idx="977">
                  <c:v>4546.1000000000004</c:v>
                </c:pt>
                <c:pt idx="978">
                  <c:v>2546.8000000000002</c:v>
                </c:pt>
                <c:pt idx="979">
                  <c:v>0</c:v>
                </c:pt>
                <c:pt idx="980">
                  <c:v>8739.2999999999993</c:v>
                </c:pt>
                <c:pt idx="981">
                  <c:v>2374.8000000000002</c:v>
                </c:pt>
                <c:pt idx="982">
                  <c:v>3238.6</c:v>
                </c:pt>
                <c:pt idx="983">
                  <c:v>958.7</c:v>
                </c:pt>
                <c:pt idx="984">
                  <c:v>4370.8</c:v>
                </c:pt>
                <c:pt idx="985">
                  <c:v>1283.8</c:v>
                </c:pt>
                <c:pt idx="986">
                  <c:v>12277.3</c:v>
                </c:pt>
                <c:pt idx="987">
                  <c:v>1061.8</c:v>
                </c:pt>
                <c:pt idx="988">
                  <c:v>1890.4</c:v>
                </c:pt>
                <c:pt idx="989">
                  <c:v>835.5</c:v>
                </c:pt>
                <c:pt idx="990">
                  <c:v>1480.5</c:v>
                </c:pt>
                <c:pt idx="991">
                  <c:v>1660</c:v>
                </c:pt>
                <c:pt idx="992">
                  <c:v>1388.6</c:v>
                </c:pt>
                <c:pt idx="993">
                  <c:v>2842.2</c:v>
                </c:pt>
                <c:pt idx="994">
                  <c:v>3070</c:v>
                </c:pt>
                <c:pt idx="995">
                  <c:v>3115.1</c:v>
                </c:pt>
                <c:pt idx="996">
                  <c:v>1708.9</c:v>
                </c:pt>
                <c:pt idx="997">
                  <c:v>510.2</c:v>
                </c:pt>
                <c:pt idx="998">
                  <c:v>68.3</c:v>
                </c:pt>
                <c:pt idx="999">
                  <c:v>10.4</c:v>
                </c:pt>
                <c:pt idx="1000">
                  <c:v>0</c:v>
                </c:pt>
                <c:pt idx="1001">
                  <c:v>0</c:v>
                </c:pt>
                <c:pt idx="1002">
                  <c:v>0</c:v>
                </c:pt>
                <c:pt idx="1003">
                  <c:v>0</c:v>
                </c:pt>
                <c:pt idx="1004">
                  <c:v>114.2</c:v>
                </c:pt>
                <c:pt idx="1005">
                  <c:v>209.5</c:v>
                </c:pt>
                <c:pt idx="1006">
                  <c:v>75.900000000000006</c:v>
                </c:pt>
                <c:pt idx="1007">
                  <c:v>72.900000000000006</c:v>
                </c:pt>
                <c:pt idx="1008">
                  <c:v>113.1</c:v>
                </c:pt>
                <c:pt idx="1009">
                  <c:v>85.6</c:v>
                </c:pt>
                <c:pt idx="1010">
                  <c:v>80.599999999999994</c:v>
                </c:pt>
                <c:pt idx="1011">
                  <c:v>77.2</c:v>
                </c:pt>
                <c:pt idx="1012">
                  <c:v>125.9</c:v>
                </c:pt>
                <c:pt idx="1013">
                  <c:v>39.700000000000003</c:v>
                </c:pt>
                <c:pt idx="1014">
                  <c:v>49.9</c:v>
                </c:pt>
                <c:pt idx="1015">
                  <c:v>3.2</c:v>
                </c:pt>
                <c:pt idx="1016">
                  <c:v>14.4</c:v>
                </c:pt>
                <c:pt idx="1017">
                  <c:v>185.9</c:v>
                </c:pt>
                <c:pt idx="1018">
                  <c:v>937.5</c:v>
                </c:pt>
                <c:pt idx="1019">
                  <c:v>0</c:v>
                </c:pt>
                <c:pt idx="1020">
                  <c:v>41.6</c:v>
                </c:pt>
                <c:pt idx="1021">
                  <c:v>69.8</c:v>
                </c:pt>
                <c:pt idx="1022">
                  <c:v>21</c:v>
                </c:pt>
                <c:pt idx="1023">
                  <c:v>37.799999999999997</c:v>
                </c:pt>
                <c:pt idx="1024">
                  <c:v>4718.3999999999996</c:v>
                </c:pt>
                <c:pt idx="1025">
                  <c:v>0</c:v>
                </c:pt>
                <c:pt idx="1026">
                  <c:v>16320.3</c:v>
                </c:pt>
                <c:pt idx="1027">
                  <c:v>3186.6</c:v>
                </c:pt>
                <c:pt idx="1028">
                  <c:v>943.2</c:v>
                </c:pt>
                <c:pt idx="1029">
                  <c:v>0</c:v>
                </c:pt>
                <c:pt idx="1030">
                  <c:v>0</c:v>
                </c:pt>
                <c:pt idx="1031">
                  <c:v>8497.6</c:v>
                </c:pt>
                <c:pt idx="1032">
                  <c:v>6570.7</c:v>
                </c:pt>
                <c:pt idx="1033">
                  <c:v>5617.2</c:v>
                </c:pt>
                <c:pt idx="1034">
                  <c:v>3184.9</c:v>
                </c:pt>
                <c:pt idx="1035">
                  <c:v>7068.2</c:v>
                </c:pt>
                <c:pt idx="1036">
                  <c:v>5273.1</c:v>
                </c:pt>
                <c:pt idx="1037">
                  <c:v>3698.9</c:v>
                </c:pt>
                <c:pt idx="1038">
                  <c:v>10588.6</c:v>
                </c:pt>
                <c:pt idx="1039">
                  <c:v>5227.5</c:v>
                </c:pt>
                <c:pt idx="1040">
                  <c:v>24933.7</c:v>
                </c:pt>
                <c:pt idx="1041">
                  <c:v>5527.7</c:v>
                </c:pt>
                <c:pt idx="1042">
                  <c:v>25521</c:v>
                </c:pt>
                <c:pt idx="1043">
                  <c:v>11217.8</c:v>
                </c:pt>
                <c:pt idx="1044">
                  <c:v>19598.3</c:v>
                </c:pt>
                <c:pt idx="1045">
                  <c:v>17842.400000000001</c:v>
                </c:pt>
                <c:pt idx="1046">
                  <c:v>15741.2</c:v>
                </c:pt>
                <c:pt idx="1047">
                  <c:v>13205.8</c:v>
                </c:pt>
                <c:pt idx="1048">
                  <c:v>20780.099999999999</c:v>
                </c:pt>
                <c:pt idx="1049">
                  <c:v>0</c:v>
                </c:pt>
                <c:pt idx="1050">
                  <c:v>13275.1</c:v>
                </c:pt>
                <c:pt idx="1051">
                  <c:v>4545.6000000000004</c:v>
                </c:pt>
                <c:pt idx="1052">
                  <c:v>894</c:v>
                </c:pt>
                <c:pt idx="1053">
                  <c:v>0</c:v>
                </c:pt>
                <c:pt idx="1054">
                  <c:v>4965</c:v>
                </c:pt>
                <c:pt idx="1055">
                  <c:v>0</c:v>
                </c:pt>
                <c:pt idx="1056">
                  <c:v>0</c:v>
                </c:pt>
                <c:pt idx="1057">
                  <c:v>0</c:v>
                </c:pt>
                <c:pt idx="1058">
                  <c:v>3301.6</c:v>
                </c:pt>
                <c:pt idx="1059">
                  <c:v>9756.5</c:v>
                </c:pt>
                <c:pt idx="1060">
                  <c:v>0</c:v>
                </c:pt>
                <c:pt idx="1061">
                  <c:v>4535.8999999999996</c:v>
                </c:pt>
                <c:pt idx="1062">
                  <c:v>6481</c:v>
                </c:pt>
                <c:pt idx="1063">
                  <c:v>9206.2000000000007</c:v>
                </c:pt>
                <c:pt idx="1064">
                  <c:v>9692.6</c:v>
                </c:pt>
                <c:pt idx="1065">
                  <c:v>12434.9</c:v>
                </c:pt>
                <c:pt idx="1066">
                  <c:v>4137</c:v>
                </c:pt>
                <c:pt idx="1067">
                  <c:v>9564.6</c:v>
                </c:pt>
                <c:pt idx="1068">
                  <c:v>8568.4</c:v>
                </c:pt>
                <c:pt idx="1069">
                  <c:v>4763.8999999999996</c:v>
                </c:pt>
                <c:pt idx="1070">
                  <c:v>4313</c:v>
                </c:pt>
                <c:pt idx="1071">
                  <c:v>6284.4</c:v>
                </c:pt>
                <c:pt idx="1072">
                  <c:v>8487</c:v>
                </c:pt>
                <c:pt idx="1073">
                  <c:v>3654.8</c:v>
                </c:pt>
                <c:pt idx="1074">
                  <c:v>3263.5</c:v>
                </c:pt>
                <c:pt idx="1075">
                  <c:v>3660.9</c:v>
                </c:pt>
                <c:pt idx="1076">
                  <c:v>9522.6</c:v>
                </c:pt>
                <c:pt idx="1077">
                  <c:v>4283.2</c:v>
                </c:pt>
                <c:pt idx="1078">
                  <c:v>144.80000000000001</c:v>
                </c:pt>
                <c:pt idx="1079">
                  <c:v>515.4</c:v>
                </c:pt>
                <c:pt idx="1080">
                  <c:v>322</c:v>
                </c:pt>
                <c:pt idx="1081">
                  <c:v>0</c:v>
                </c:pt>
                <c:pt idx="1082">
                  <c:v>0</c:v>
                </c:pt>
                <c:pt idx="1083">
                  <c:v>0</c:v>
                </c:pt>
                <c:pt idx="1084">
                  <c:v>0</c:v>
                </c:pt>
                <c:pt idx="1085">
                  <c:v>332.1</c:v>
                </c:pt>
                <c:pt idx="1086">
                  <c:v>39.6</c:v>
                </c:pt>
                <c:pt idx="1087">
                  <c:v>310.7</c:v>
                </c:pt>
                <c:pt idx="1088">
                  <c:v>104.9</c:v>
                </c:pt>
                <c:pt idx="1089">
                  <c:v>174.9</c:v>
                </c:pt>
                <c:pt idx="1090">
                  <c:v>682.1</c:v>
                </c:pt>
                <c:pt idx="1091">
                  <c:v>251.2</c:v>
                </c:pt>
                <c:pt idx="1092">
                  <c:v>0</c:v>
                </c:pt>
                <c:pt idx="1093">
                  <c:v>153.6</c:v>
                </c:pt>
                <c:pt idx="1094">
                  <c:v>94.1</c:v>
                </c:pt>
                <c:pt idx="1095">
                  <c:v>379</c:v>
                </c:pt>
                <c:pt idx="1096">
                  <c:v>178</c:v>
                </c:pt>
                <c:pt idx="1097">
                  <c:v>275.2</c:v>
                </c:pt>
                <c:pt idx="1098">
                  <c:v>120.7</c:v>
                </c:pt>
                <c:pt idx="1099">
                  <c:v>130</c:v>
                </c:pt>
                <c:pt idx="1100">
                  <c:v>62</c:v>
                </c:pt>
                <c:pt idx="1101">
                  <c:v>181.4</c:v>
                </c:pt>
                <c:pt idx="1102">
                  <c:v>130.1</c:v>
                </c:pt>
                <c:pt idx="1103">
                  <c:v>81.900000000000006</c:v>
                </c:pt>
                <c:pt idx="1104">
                  <c:v>208.8</c:v>
                </c:pt>
                <c:pt idx="1105">
                  <c:v>0</c:v>
                </c:pt>
                <c:pt idx="1106">
                  <c:v>0</c:v>
                </c:pt>
                <c:pt idx="1107">
                  <c:v>52.3</c:v>
                </c:pt>
                <c:pt idx="1108">
                  <c:v>0</c:v>
                </c:pt>
                <c:pt idx="1109">
                  <c:v>0</c:v>
                </c:pt>
                <c:pt idx="1110">
                  <c:v>0</c:v>
                </c:pt>
                <c:pt idx="1111">
                  <c:v>0</c:v>
                </c:pt>
                <c:pt idx="1112">
                  <c:v>128.1</c:v>
                </c:pt>
                <c:pt idx="1113">
                  <c:v>118.2</c:v>
                </c:pt>
                <c:pt idx="1114">
                  <c:v>137.1</c:v>
                </c:pt>
                <c:pt idx="1115">
                  <c:v>23.2</c:v>
                </c:pt>
                <c:pt idx="1116">
                  <c:v>258.2</c:v>
                </c:pt>
                <c:pt idx="1117">
                  <c:v>45.4</c:v>
                </c:pt>
                <c:pt idx="1118">
                  <c:v>114.4</c:v>
                </c:pt>
                <c:pt idx="1119">
                  <c:v>188.8</c:v>
                </c:pt>
                <c:pt idx="1120">
                  <c:v>0</c:v>
                </c:pt>
                <c:pt idx="1121">
                  <c:v>43.1</c:v>
                </c:pt>
                <c:pt idx="1122">
                  <c:v>132.1</c:v>
                </c:pt>
                <c:pt idx="1123">
                  <c:v>19</c:v>
                </c:pt>
                <c:pt idx="1124">
                  <c:v>31.9</c:v>
                </c:pt>
                <c:pt idx="1125">
                  <c:v>44.5</c:v>
                </c:pt>
                <c:pt idx="1126">
                  <c:v>98.5</c:v>
                </c:pt>
                <c:pt idx="1127">
                  <c:v>27.5</c:v>
                </c:pt>
                <c:pt idx="1128">
                  <c:v>198.3</c:v>
                </c:pt>
                <c:pt idx="1129">
                  <c:v>91.2</c:v>
                </c:pt>
                <c:pt idx="1130">
                  <c:v>155.9</c:v>
                </c:pt>
                <c:pt idx="1131">
                  <c:v>277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14-4AFB-B59A-55FC3BA00F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39473680"/>
        <c:axId val="739474336"/>
      </c:barChart>
      <c:catAx>
        <c:axId val="739473680"/>
        <c:scaling>
          <c:orientation val="minMax"/>
        </c:scaling>
        <c:delete val="1"/>
        <c:axPos val="b"/>
        <c:majorTickMark val="none"/>
        <c:minorTickMark val="none"/>
        <c:tickLblPos val="nextTo"/>
        <c:crossAx val="739474336"/>
        <c:crosses val="autoZero"/>
        <c:auto val="1"/>
        <c:lblAlgn val="ctr"/>
        <c:lblOffset val="100"/>
        <c:noMultiLvlLbl val="0"/>
      </c:catAx>
      <c:valAx>
        <c:axId val="7394743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94736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Thiamethoxam Usage (KG)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'Cleaned Data'!$M$2:$M$1133</c:f>
              <c:numCache>
                <c:formatCode>General</c:formatCode>
                <c:ptCount val="113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4149.6000000000004</c:v>
                </c:pt>
                <c:pt idx="8">
                  <c:v>5371.6</c:v>
                </c:pt>
                <c:pt idx="9">
                  <c:v>840.4</c:v>
                </c:pt>
                <c:pt idx="10">
                  <c:v>3863.9</c:v>
                </c:pt>
                <c:pt idx="11">
                  <c:v>5493.9</c:v>
                </c:pt>
                <c:pt idx="12">
                  <c:v>591.70000000000005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1101.5999999999999</c:v>
                </c:pt>
                <c:pt idx="19">
                  <c:v>0</c:v>
                </c:pt>
                <c:pt idx="20">
                  <c:v>5202</c:v>
                </c:pt>
                <c:pt idx="21">
                  <c:v>4745.3999999999996</c:v>
                </c:pt>
                <c:pt idx="22">
                  <c:v>7002.6</c:v>
                </c:pt>
                <c:pt idx="23">
                  <c:v>7148.1</c:v>
                </c:pt>
                <c:pt idx="24">
                  <c:v>4076.2</c:v>
                </c:pt>
                <c:pt idx="25">
                  <c:v>4658.3</c:v>
                </c:pt>
                <c:pt idx="26">
                  <c:v>4214.5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23805.3</c:v>
                </c:pt>
                <c:pt idx="35">
                  <c:v>23873.8</c:v>
                </c:pt>
                <c:pt idx="36">
                  <c:v>33501</c:v>
                </c:pt>
                <c:pt idx="37">
                  <c:v>21186.5</c:v>
                </c:pt>
                <c:pt idx="38">
                  <c:v>0</c:v>
                </c:pt>
                <c:pt idx="39">
                  <c:v>5373</c:v>
                </c:pt>
                <c:pt idx="40">
                  <c:v>21468.2</c:v>
                </c:pt>
                <c:pt idx="41">
                  <c:v>33718.9</c:v>
                </c:pt>
                <c:pt idx="42">
                  <c:v>25102.799999999999</c:v>
                </c:pt>
                <c:pt idx="43">
                  <c:v>17475.5</c:v>
                </c:pt>
                <c:pt idx="44">
                  <c:v>0</c:v>
                </c:pt>
                <c:pt idx="45">
                  <c:v>20647.900000000001</c:v>
                </c:pt>
                <c:pt idx="46">
                  <c:v>7310.4</c:v>
                </c:pt>
                <c:pt idx="47">
                  <c:v>9368.6</c:v>
                </c:pt>
                <c:pt idx="48">
                  <c:v>2280</c:v>
                </c:pt>
                <c:pt idx="49">
                  <c:v>1462</c:v>
                </c:pt>
                <c:pt idx="50">
                  <c:v>684.9</c:v>
                </c:pt>
                <c:pt idx="51">
                  <c:v>0</c:v>
                </c:pt>
                <c:pt idx="52">
                  <c:v>81.2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526.1</c:v>
                </c:pt>
                <c:pt idx="62">
                  <c:v>0</c:v>
                </c:pt>
                <c:pt idx="63">
                  <c:v>759.2</c:v>
                </c:pt>
                <c:pt idx="64">
                  <c:v>2721</c:v>
                </c:pt>
                <c:pt idx="65">
                  <c:v>1225.3</c:v>
                </c:pt>
                <c:pt idx="66">
                  <c:v>190.8</c:v>
                </c:pt>
                <c:pt idx="67">
                  <c:v>1680.7</c:v>
                </c:pt>
                <c:pt idx="68">
                  <c:v>340.1</c:v>
                </c:pt>
                <c:pt idx="69">
                  <c:v>0</c:v>
                </c:pt>
                <c:pt idx="70">
                  <c:v>226.5</c:v>
                </c:pt>
                <c:pt idx="71">
                  <c:v>304</c:v>
                </c:pt>
                <c:pt idx="72">
                  <c:v>547.29999999999995</c:v>
                </c:pt>
                <c:pt idx="73">
                  <c:v>257.8</c:v>
                </c:pt>
                <c:pt idx="74">
                  <c:v>94.4</c:v>
                </c:pt>
                <c:pt idx="75">
                  <c:v>141.19999999999999</c:v>
                </c:pt>
                <c:pt idx="76">
                  <c:v>562.20000000000005</c:v>
                </c:pt>
                <c:pt idx="77">
                  <c:v>0</c:v>
                </c:pt>
                <c:pt idx="78">
                  <c:v>19.600000000000001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17910.099999999999</c:v>
                </c:pt>
                <c:pt idx="89">
                  <c:v>0</c:v>
                </c:pt>
                <c:pt idx="90">
                  <c:v>15249.1</c:v>
                </c:pt>
                <c:pt idx="91">
                  <c:v>12189.3</c:v>
                </c:pt>
                <c:pt idx="92">
                  <c:v>7572.1</c:v>
                </c:pt>
                <c:pt idx="93">
                  <c:v>0</c:v>
                </c:pt>
                <c:pt idx="94">
                  <c:v>2541.8000000000002</c:v>
                </c:pt>
                <c:pt idx="95">
                  <c:v>4115.8999999999996</c:v>
                </c:pt>
                <c:pt idx="96">
                  <c:v>3394.4</c:v>
                </c:pt>
                <c:pt idx="97">
                  <c:v>7391.2</c:v>
                </c:pt>
                <c:pt idx="98">
                  <c:v>4963.8999999999996</c:v>
                </c:pt>
                <c:pt idx="99">
                  <c:v>4439.2</c:v>
                </c:pt>
                <c:pt idx="100">
                  <c:v>5460.7</c:v>
                </c:pt>
                <c:pt idx="101">
                  <c:v>4521.7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5021.8</c:v>
                </c:pt>
                <c:pt idx="107">
                  <c:v>4615.1000000000004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1847.5</c:v>
                </c:pt>
                <c:pt idx="116">
                  <c:v>353.6</c:v>
                </c:pt>
                <c:pt idx="117">
                  <c:v>485.3</c:v>
                </c:pt>
                <c:pt idx="118">
                  <c:v>5185.3</c:v>
                </c:pt>
                <c:pt idx="119">
                  <c:v>6200.5</c:v>
                </c:pt>
                <c:pt idx="120">
                  <c:v>9.8000000000000007</c:v>
                </c:pt>
                <c:pt idx="121">
                  <c:v>8689.7000000000007</c:v>
                </c:pt>
                <c:pt idx="122">
                  <c:v>2425.9</c:v>
                </c:pt>
                <c:pt idx="123">
                  <c:v>0</c:v>
                </c:pt>
                <c:pt idx="124">
                  <c:v>0</c:v>
                </c:pt>
                <c:pt idx="125">
                  <c:v>2176</c:v>
                </c:pt>
                <c:pt idx="126">
                  <c:v>622.5</c:v>
                </c:pt>
                <c:pt idx="127">
                  <c:v>207</c:v>
                </c:pt>
                <c:pt idx="128">
                  <c:v>0</c:v>
                </c:pt>
                <c:pt idx="129">
                  <c:v>1077.0999999999999</c:v>
                </c:pt>
                <c:pt idx="130">
                  <c:v>3456.8</c:v>
                </c:pt>
                <c:pt idx="131">
                  <c:v>0</c:v>
                </c:pt>
                <c:pt idx="132">
                  <c:v>0</c:v>
                </c:pt>
                <c:pt idx="133">
                  <c:v>4125.3</c:v>
                </c:pt>
                <c:pt idx="134">
                  <c:v>1464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2152</c:v>
                </c:pt>
                <c:pt idx="143">
                  <c:v>933.8</c:v>
                </c:pt>
                <c:pt idx="144">
                  <c:v>1887.8</c:v>
                </c:pt>
                <c:pt idx="145">
                  <c:v>2237.5</c:v>
                </c:pt>
                <c:pt idx="146">
                  <c:v>625.4</c:v>
                </c:pt>
                <c:pt idx="147">
                  <c:v>13523.4</c:v>
                </c:pt>
                <c:pt idx="148">
                  <c:v>11270.7</c:v>
                </c:pt>
                <c:pt idx="149">
                  <c:v>3700.1</c:v>
                </c:pt>
                <c:pt idx="150">
                  <c:v>0</c:v>
                </c:pt>
                <c:pt idx="151">
                  <c:v>1146.7</c:v>
                </c:pt>
                <c:pt idx="152">
                  <c:v>0</c:v>
                </c:pt>
                <c:pt idx="153">
                  <c:v>11642.4</c:v>
                </c:pt>
                <c:pt idx="154">
                  <c:v>0</c:v>
                </c:pt>
                <c:pt idx="155">
                  <c:v>7991.5</c:v>
                </c:pt>
                <c:pt idx="156">
                  <c:v>13291</c:v>
                </c:pt>
                <c:pt idx="157">
                  <c:v>10.199999999999999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13241.9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2643.7</c:v>
                </c:pt>
                <c:pt idx="170">
                  <c:v>1670.2</c:v>
                </c:pt>
                <c:pt idx="171">
                  <c:v>8551.6</c:v>
                </c:pt>
                <c:pt idx="172">
                  <c:v>0</c:v>
                </c:pt>
                <c:pt idx="173">
                  <c:v>0</c:v>
                </c:pt>
                <c:pt idx="174">
                  <c:v>3326.1</c:v>
                </c:pt>
                <c:pt idx="175">
                  <c:v>17521.599999999999</c:v>
                </c:pt>
                <c:pt idx="176">
                  <c:v>7840.9</c:v>
                </c:pt>
                <c:pt idx="177">
                  <c:v>1823</c:v>
                </c:pt>
                <c:pt idx="178">
                  <c:v>9371.1</c:v>
                </c:pt>
                <c:pt idx="179">
                  <c:v>9464</c:v>
                </c:pt>
                <c:pt idx="180">
                  <c:v>17996.900000000001</c:v>
                </c:pt>
                <c:pt idx="181">
                  <c:v>0</c:v>
                </c:pt>
                <c:pt idx="182">
                  <c:v>9468.2999999999993</c:v>
                </c:pt>
                <c:pt idx="183">
                  <c:v>22223.9</c:v>
                </c:pt>
                <c:pt idx="184">
                  <c:v>2930</c:v>
                </c:pt>
                <c:pt idx="185">
                  <c:v>16303.3</c:v>
                </c:pt>
                <c:pt idx="186">
                  <c:v>0</c:v>
                </c:pt>
                <c:pt idx="187">
                  <c:v>9302.7000000000007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37337.199999999997</c:v>
                </c:pt>
                <c:pt idx="224">
                  <c:v>56816.9</c:v>
                </c:pt>
                <c:pt idx="225">
                  <c:v>52617.1</c:v>
                </c:pt>
                <c:pt idx="226">
                  <c:v>31059.7</c:v>
                </c:pt>
                <c:pt idx="227">
                  <c:v>18630.3</c:v>
                </c:pt>
                <c:pt idx="228">
                  <c:v>48152.2</c:v>
                </c:pt>
                <c:pt idx="229">
                  <c:v>8273.2999999999993</c:v>
                </c:pt>
                <c:pt idx="230">
                  <c:v>0</c:v>
                </c:pt>
                <c:pt idx="231">
                  <c:v>4.4000000000000004</c:v>
                </c:pt>
                <c:pt idx="232">
                  <c:v>0.6</c:v>
                </c:pt>
                <c:pt idx="233">
                  <c:v>3.3</c:v>
                </c:pt>
                <c:pt idx="234">
                  <c:v>64834.6</c:v>
                </c:pt>
                <c:pt idx="235">
                  <c:v>0</c:v>
                </c:pt>
                <c:pt idx="236">
                  <c:v>5280.1</c:v>
                </c:pt>
                <c:pt idx="237">
                  <c:v>6004.2</c:v>
                </c:pt>
                <c:pt idx="238">
                  <c:v>1105.8</c:v>
                </c:pt>
                <c:pt idx="239">
                  <c:v>59286.2</c:v>
                </c:pt>
                <c:pt idx="240">
                  <c:v>49952.7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575.4</c:v>
                </c:pt>
                <c:pt idx="251">
                  <c:v>145.1</c:v>
                </c:pt>
                <c:pt idx="252">
                  <c:v>0</c:v>
                </c:pt>
                <c:pt idx="253">
                  <c:v>1352.3</c:v>
                </c:pt>
                <c:pt idx="254">
                  <c:v>973.4</c:v>
                </c:pt>
                <c:pt idx="255">
                  <c:v>5683.5</c:v>
                </c:pt>
                <c:pt idx="256">
                  <c:v>3717.1</c:v>
                </c:pt>
                <c:pt idx="257">
                  <c:v>0</c:v>
                </c:pt>
                <c:pt idx="258">
                  <c:v>0</c:v>
                </c:pt>
                <c:pt idx="259">
                  <c:v>7735.4</c:v>
                </c:pt>
                <c:pt idx="260">
                  <c:v>4727</c:v>
                </c:pt>
                <c:pt idx="261">
                  <c:v>178.2</c:v>
                </c:pt>
                <c:pt idx="262">
                  <c:v>1813</c:v>
                </c:pt>
                <c:pt idx="263">
                  <c:v>5972.2</c:v>
                </c:pt>
                <c:pt idx="264">
                  <c:v>1220.5</c:v>
                </c:pt>
                <c:pt idx="265">
                  <c:v>1607.9</c:v>
                </c:pt>
                <c:pt idx="266">
                  <c:v>0</c:v>
                </c:pt>
                <c:pt idx="267">
                  <c:v>1106.5</c:v>
                </c:pt>
                <c:pt idx="268">
                  <c:v>6740.8</c:v>
                </c:pt>
                <c:pt idx="269">
                  <c:v>2278.5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2710.1</c:v>
                </c:pt>
                <c:pt idx="278">
                  <c:v>8750.7999999999993</c:v>
                </c:pt>
                <c:pt idx="279">
                  <c:v>0</c:v>
                </c:pt>
                <c:pt idx="280">
                  <c:v>0</c:v>
                </c:pt>
                <c:pt idx="281">
                  <c:v>31131.3</c:v>
                </c:pt>
                <c:pt idx="282">
                  <c:v>30175.8</c:v>
                </c:pt>
                <c:pt idx="283">
                  <c:v>2068.1999999999998</c:v>
                </c:pt>
                <c:pt idx="284">
                  <c:v>21.7</c:v>
                </c:pt>
                <c:pt idx="285">
                  <c:v>38048.5</c:v>
                </c:pt>
                <c:pt idx="286">
                  <c:v>33399.800000000003</c:v>
                </c:pt>
                <c:pt idx="287">
                  <c:v>38568.400000000001</c:v>
                </c:pt>
                <c:pt idx="288">
                  <c:v>15849.1</c:v>
                </c:pt>
                <c:pt idx="289">
                  <c:v>17551.8</c:v>
                </c:pt>
                <c:pt idx="290">
                  <c:v>0</c:v>
                </c:pt>
                <c:pt idx="291">
                  <c:v>4114.8</c:v>
                </c:pt>
                <c:pt idx="292">
                  <c:v>34804.699999999997</c:v>
                </c:pt>
                <c:pt idx="293">
                  <c:v>14219</c:v>
                </c:pt>
                <c:pt idx="294">
                  <c:v>0</c:v>
                </c:pt>
                <c:pt idx="295">
                  <c:v>0</c:v>
                </c:pt>
                <c:pt idx="296">
                  <c:v>15.7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16785.900000000001</c:v>
                </c:pt>
                <c:pt idx="305">
                  <c:v>0</c:v>
                </c:pt>
                <c:pt idx="306">
                  <c:v>69</c:v>
                </c:pt>
                <c:pt idx="307">
                  <c:v>18844.2</c:v>
                </c:pt>
                <c:pt idx="308">
                  <c:v>23874.400000000001</c:v>
                </c:pt>
                <c:pt idx="309">
                  <c:v>1287.9000000000001</c:v>
                </c:pt>
                <c:pt idx="310">
                  <c:v>0</c:v>
                </c:pt>
                <c:pt idx="311">
                  <c:v>10034.6</c:v>
                </c:pt>
                <c:pt idx="312">
                  <c:v>2092.6</c:v>
                </c:pt>
                <c:pt idx="313">
                  <c:v>937.9</c:v>
                </c:pt>
                <c:pt idx="314">
                  <c:v>10810.1</c:v>
                </c:pt>
                <c:pt idx="315">
                  <c:v>0</c:v>
                </c:pt>
                <c:pt idx="316">
                  <c:v>15199.8</c:v>
                </c:pt>
                <c:pt idx="317">
                  <c:v>10117.200000000001</c:v>
                </c:pt>
                <c:pt idx="318">
                  <c:v>19470.2</c:v>
                </c:pt>
                <c:pt idx="319">
                  <c:v>30.2</c:v>
                </c:pt>
                <c:pt idx="320">
                  <c:v>6777</c:v>
                </c:pt>
                <c:pt idx="321">
                  <c:v>0</c:v>
                </c:pt>
                <c:pt idx="322">
                  <c:v>15124.8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11798.4</c:v>
                </c:pt>
                <c:pt idx="332">
                  <c:v>0</c:v>
                </c:pt>
                <c:pt idx="333">
                  <c:v>0</c:v>
                </c:pt>
                <c:pt idx="334">
                  <c:v>6636.6</c:v>
                </c:pt>
                <c:pt idx="335">
                  <c:v>9406.4</c:v>
                </c:pt>
                <c:pt idx="336">
                  <c:v>3575.9</c:v>
                </c:pt>
                <c:pt idx="337">
                  <c:v>0</c:v>
                </c:pt>
                <c:pt idx="338">
                  <c:v>0</c:v>
                </c:pt>
                <c:pt idx="339">
                  <c:v>5469.7</c:v>
                </c:pt>
                <c:pt idx="340">
                  <c:v>81.7</c:v>
                </c:pt>
                <c:pt idx="341">
                  <c:v>98.1</c:v>
                </c:pt>
                <c:pt idx="342">
                  <c:v>29067</c:v>
                </c:pt>
                <c:pt idx="343">
                  <c:v>29558.400000000001</c:v>
                </c:pt>
                <c:pt idx="344">
                  <c:v>24384.9</c:v>
                </c:pt>
                <c:pt idx="345">
                  <c:v>2408.3000000000002</c:v>
                </c:pt>
                <c:pt idx="346">
                  <c:v>31315.3</c:v>
                </c:pt>
                <c:pt idx="347">
                  <c:v>0</c:v>
                </c:pt>
                <c:pt idx="348">
                  <c:v>2230</c:v>
                </c:pt>
                <c:pt idx="349">
                  <c:v>17974.099999999999</c:v>
                </c:pt>
                <c:pt idx="350">
                  <c:v>26354.2</c:v>
                </c:pt>
                <c:pt idx="351">
                  <c:v>0</c:v>
                </c:pt>
                <c:pt idx="352">
                  <c:v>0</c:v>
                </c:pt>
                <c:pt idx="353">
                  <c:v>0</c:v>
                </c:pt>
                <c:pt idx="354">
                  <c:v>0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4577.3999999999996</c:v>
                </c:pt>
                <c:pt idx="359">
                  <c:v>0</c:v>
                </c:pt>
                <c:pt idx="360">
                  <c:v>0</c:v>
                </c:pt>
                <c:pt idx="361">
                  <c:v>11304.4</c:v>
                </c:pt>
                <c:pt idx="362">
                  <c:v>2053.5</c:v>
                </c:pt>
                <c:pt idx="363">
                  <c:v>0</c:v>
                </c:pt>
                <c:pt idx="364">
                  <c:v>1569.6</c:v>
                </c:pt>
                <c:pt idx="365">
                  <c:v>0</c:v>
                </c:pt>
                <c:pt idx="366">
                  <c:v>3797.5</c:v>
                </c:pt>
                <c:pt idx="367">
                  <c:v>0</c:v>
                </c:pt>
                <c:pt idx="368">
                  <c:v>339.8</c:v>
                </c:pt>
                <c:pt idx="369">
                  <c:v>582.5</c:v>
                </c:pt>
                <c:pt idx="370">
                  <c:v>8474.1</c:v>
                </c:pt>
                <c:pt idx="371">
                  <c:v>312.89999999999998</c:v>
                </c:pt>
                <c:pt idx="372">
                  <c:v>428.5</c:v>
                </c:pt>
                <c:pt idx="373">
                  <c:v>6714.5</c:v>
                </c:pt>
                <c:pt idx="374">
                  <c:v>137.69999999999999</c:v>
                </c:pt>
                <c:pt idx="375">
                  <c:v>348.6</c:v>
                </c:pt>
                <c:pt idx="376">
                  <c:v>1422.8</c:v>
                </c:pt>
                <c:pt idx="377">
                  <c:v>3748.7</c:v>
                </c:pt>
                <c:pt idx="378">
                  <c:v>0</c:v>
                </c:pt>
                <c:pt idx="379">
                  <c:v>0</c:v>
                </c:pt>
                <c:pt idx="380">
                  <c:v>0</c:v>
                </c:pt>
                <c:pt idx="381">
                  <c:v>0</c:v>
                </c:pt>
                <c:pt idx="382">
                  <c:v>0</c:v>
                </c:pt>
                <c:pt idx="383">
                  <c:v>0</c:v>
                </c:pt>
                <c:pt idx="384">
                  <c:v>0</c:v>
                </c:pt>
                <c:pt idx="385">
                  <c:v>9864.2000000000007</c:v>
                </c:pt>
                <c:pt idx="386">
                  <c:v>13520.1</c:v>
                </c:pt>
                <c:pt idx="387">
                  <c:v>1297.8</c:v>
                </c:pt>
                <c:pt idx="388">
                  <c:v>221.2</c:v>
                </c:pt>
                <c:pt idx="389">
                  <c:v>5588.3</c:v>
                </c:pt>
                <c:pt idx="390">
                  <c:v>7054</c:v>
                </c:pt>
                <c:pt idx="391">
                  <c:v>19026.7</c:v>
                </c:pt>
                <c:pt idx="392">
                  <c:v>6468.3</c:v>
                </c:pt>
                <c:pt idx="393">
                  <c:v>14607</c:v>
                </c:pt>
                <c:pt idx="394">
                  <c:v>14375.5</c:v>
                </c:pt>
                <c:pt idx="395">
                  <c:v>0</c:v>
                </c:pt>
                <c:pt idx="396">
                  <c:v>20919.400000000001</c:v>
                </c:pt>
                <c:pt idx="397">
                  <c:v>0</c:v>
                </c:pt>
                <c:pt idx="398">
                  <c:v>0</c:v>
                </c:pt>
                <c:pt idx="399">
                  <c:v>4740.3999999999996</c:v>
                </c:pt>
                <c:pt idx="400">
                  <c:v>460.1</c:v>
                </c:pt>
                <c:pt idx="401">
                  <c:v>0</c:v>
                </c:pt>
                <c:pt idx="402">
                  <c:v>24656.1</c:v>
                </c:pt>
                <c:pt idx="403">
                  <c:v>5216.2</c:v>
                </c:pt>
                <c:pt idx="404">
                  <c:v>16757.5</c:v>
                </c:pt>
                <c:pt idx="405">
                  <c:v>0</c:v>
                </c:pt>
                <c:pt idx="406">
                  <c:v>0</c:v>
                </c:pt>
                <c:pt idx="407">
                  <c:v>0</c:v>
                </c:pt>
                <c:pt idx="408">
                  <c:v>0</c:v>
                </c:pt>
                <c:pt idx="409">
                  <c:v>0</c:v>
                </c:pt>
                <c:pt idx="410">
                  <c:v>0</c:v>
                </c:pt>
                <c:pt idx="411">
                  <c:v>0</c:v>
                </c:pt>
                <c:pt idx="412">
                  <c:v>53</c:v>
                </c:pt>
                <c:pt idx="413">
                  <c:v>21.3</c:v>
                </c:pt>
                <c:pt idx="414">
                  <c:v>0</c:v>
                </c:pt>
                <c:pt idx="415">
                  <c:v>0</c:v>
                </c:pt>
                <c:pt idx="416">
                  <c:v>0</c:v>
                </c:pt>
                <c:pt idx="417">
                  <c:v>0</c:v>
                </c:pt>
                <c:pt idx="418">
                  <c:v>0</c:v>
                </c:pt>
                <c:pt idx="419">
                  <c:v>0</c:v>
                </c:pt>
                <c:pt idx="420">
                  <c:v>0</c:v>
                </c:pt>
                <c:pt idx="421">
                  <c:v>0</c:v>
                </c:pt>
                <c:pt idx="422">
                  <c:v>0</c:v>
                </c:pt>
                <c:pt idx="423">
                  <c:v>0</c:v>
                </c:pt>
                <c:pt idx="424">
                  <c:v>0</c:v>
                </c:pt>
                <c:pt idx="425">
                  <c:v>0</c:v>
                </c:pt>
                <c:pt idx="426">
                  <c:v>320.89999999999998</c:v>
                </c:pt>
                <c:pt idx="427">
                  <c:v>0</c:v>
                </c:pt>
                <c:pt idx="428">
                  <c:v>0</c:v>
                </c:pt>
                <c:pt idx="429">
                  <c:v>347.8</c:v>
                </c:pt>
                <c:pt idx="430">
                  <c:v>301.60000000000002</c:v>
                </c:pt>
                <c:pt idx="431">
                  <c:v>0</c:v>
                </c:pt>
                <c:pt idx="432">
                  <c:v>600</c:v>
                </c:pt>
                <c:pt idx="433">
                  <c:v>0</c:v>
                </c:pt>
                <c:pt idx="434">
                  <c:v>1208.5999999999999</c:v>
                </c:pt>
                <c:pt idx="435">
                  <c:v>1667.6</c:v>
                </c:pt>
                <c:pt idx="436">
                  <c:v>1302.0999999999999</c:v>
                </c:pt>
                <c:pt idx="437">
                  <c:v>885.6</c:v>
                </c:pt>
                <c:pt idx="438">
                  <c:v>160.80000000000001</c:v>
                </c:pt>
                <c:pt idx="439">
                  <c:v>204.8</c:v>
                </c:pt>
                <c:pt idx="440">
                  <c:v>1935</c:v>
                </c:pt>
                <c:pt idx="441">
                  <c:v>358.2</c:v>
                </c:pt>
                <c:pt idx="442">
                  <c:v>1127.9000000000001</c:v>
                </c:pt>
                <c:pt idx="443">
                  <c:v>1715.3</c:v>
                </c:pt>
                <c:pt idx="444">
                  <c:v>23.5</c:v>
                </c:pt>
                <c:pt idx="445">
                  <c:v>0</c:v>
                </c:pt>
                <c:pt idx="446">
                  <c:v>0</c:v>
                </c:pt>
                <c:pt idx="447">
                  <c:v>0</c:v>
                </c:pt>
                <c:pt idx="448">
                  <c:v>0</c:v>
                </c:pt>
                <c:pt idx="449">
                  <c:v>0</c:v>
                </c:pt>
                <c:pt idx="450">
                  <c:v>0</c:v>
                </c:pt>
                <c:pt idx="451">
                  <c:v>0</c:v>
                </c:pt>
                <c:pt idx="452">
                  <c:v>905</c:v>
                </c:pt>
                <c:pt idx="453">
                  <c:v>2465.4</c:v>
                </c:pt>
                <c:pt idx="454">
                  <c:v>907.7</c:v>
                </c:pt>
                <c:pt idx="455">
                  <c:v>14872.2</c:v>
                </c:pt>
                <c:pt idx="456">
                  <c:v>12375.6</c:v>
                </c:pt>
                <c:pt idx="457">
                  <c:v>8610.2000000000007</c:v>
                </c:pt>
                <c:pt idx="458">
                  <c:v>5611</c:v>
                </c:pt>
                <c:pt idx="459">
                  <c:v>8348.9</c:v>
                </c:pt>
                <c:pt idx="460">
                  <c:v>0</c:v>
                </c:pt>
                <c:pt idx="461">
                  <c:v>762</c:v>
                </c:pt>
                <c:pt idx="462">
                  <c:v>11432.9</c:v>
                </c:pt>
                <c:pt idx="463">
                  <c:v>0</c:v>
                </c:pt>
                <c:pt idx="464">
                  <c:v>15941.1</c:v>
                </c:pt>
                <c:pt idx="465">
                  <c:v>24.8</c:v>
                </c:pt>
                <c:pt idx="466">
                  <c:v>0</c:v>
                </c:pt>
                <c:pt idx="467">
                  <c:v>14566.3</c:v>
                </c:pt>
                <c:pt idx="468">
                  <c:v>0</c:v>
                </c:pt>
                <c:pt idx="469">
                  <c:v>3079.9</c:v>
                </c:pt>
                <c:pt idx="470">
                  <c:v>8145.2</c:v>
                </c:pt>
                <c:pt idx="471">
                  <c:v>20021.400000000001</c:v>
                </c:pt>
                <c:pt idx="472">
                  <c:v>0</c:v>
                </c:pt>
                <c:pt idx="473">
                  <c:v>0</c:v>
                </c:pt>
                <c:pt idx="474">
                  <c:v>0</c:v>
                </c:pt>
                <c:pt idx="475">
                  <c:v>0</c:v>
                </c:pt>
                <c:pt idx="476">
                  <c:v>0</c:v>
                </c:pt>
                <c:pt idx="477">
                  <c:v>0</c:v>
                </c:pt>
                <c:pt idx="478">
                  <c:v>0</c:v>
                </c:pt>
                <c:pt idx="479">
                  <c:v>1609.1</c:v>
                </c:pt>
                <c:pt idx="480">
                  <c:v>33626.1</c:v>
                </c:pt>
                <c:pt idx="481">
                  <c:v>7970.6</c:v>
                </c:pt>
                <c:pt idx="482">
                  <c:v>1393.1</c:v>
                </c:pt>
                <c:pt idx="483">
                  <c:v>28357.5</c:v>
                </c:pt>
                <c:pt idx="484">
                  <c:v>9092</c:v>
                </c:pt>
                <c:pt idx="485">
                  <c:v>21133.200000000001</c:v>
                </c:pt>
                <c:pt idx="486">
                  <c:v>3943.2</c:v>
                </c:pt>
                <c:pt idx="487">
                  <c:v>25763.3</c:v>
                </c:pt>
                <c:pt idx="488">
                  <c:v>15293.6</c:v>
                </c:pt>
                <c:pt idx="489">
                  <c:v>0</c:v>
                </c:pt>
                <c:pt idx="490">
                  <c:v>23717.8</c:v>
                </c:pt>
                <c:pt idx="491">
                  <c:v>31282.7</c:v>
                </c:pt>
                <c:pt idx="492">
                  <c:v>13464.7</c:v>
                </c:pt>
                <c:pt idx="493">
                  <c:v>41110</c:v>
                </c:pt>
                <c:pt idx="494">
                  <c:v>5202.2</c:v>
                </c:pt>
                <c:pt idx="495">
                  <c:v>104.6</c:v>
                </c:pt>
                <c:pt idx="496">
                  <c:v>0</c:v>
                </c:pt>
                <c:pt idx="497">
                  <c:v>0</c:v>
                </c:pt>
                <c:pt idx="498">
                  <c:v>0</c:v>
                </c:pt>
                <c:pt idx="499">
                  <c:v>0</c:v>
                </c:pt>
                <c:pt idx="500">
                  <c:v>0</c:v>
                </c:pt>
                <c:pt idx="501">
                  <c:v>0</c:v>
                </c:pt>
                <c:pt idx="502">
                  <c:v>0</c:v>
                </c:pt>
                <c:pt idx="503">
                  <c:v>0</c:v>
                </c:pt>
                <c:pt idx="504">
                  <c:v>0</c:v>
                </c:pt>
                <c:pt idx="505">
                  <c:v>0</c:v>
                </c:pt>
                <c:pt idx="506">
                  <c:v>21109.8</c:v>
                </c:pt>
                <c:pt idx="507">
                  <c:v>3643.7</c:v>
                </c:pt>
                <c:pt idx="508">
                  <c:v>24267.1</c:v>
                </c:pt>
                <c:pt idx="509">
                  <c:v>20191.599999999999</c:v>
                </c:pt>
                <c:pt idx="510">
                  <c:v>13325.3</c:v>
                </c:pt>
                <c:pt idx="511">
                  <c:v>36203.800000000003</c:v>
                </c:pt>
                <c:pt idx="512">
                  <c:v>11287</c:v>
                </c:pt>
                <c:pt idx="513">
                  <c:v>12321.3</c:v>
                </c:pt>
                <c:pt idx="514">
                  <c:v>4482.1000000000004</c:v>
                </c:pt>
                <c:pt idx="515">
                  <c:v>5998</c:v>
                </c:pt>
                <c:pt idx="516">
                  <c:v>218.5</c:v>
                </c:pt>
                <c:pt idx="517">
                  <c:v>622.6</c:v>
                </c:pt>
                <c:pt idx="518">
                  <c:v>0.5</c:v>
                </c:pt>
                <c:pt idx="519">
                  <c:v>0</c:v>
                </c:pt>
                <c:pt idx="520">
                  <c:v>0</c:v>
                </c:pt>
                <c:pt idx="521">
                  <c:v>0</c:v>
                </c:pt>
                <c:pt idx="522">
                  <c:v>23240.9</c:v>
                </c:pt>
                <c:pt idx="523">
                  <c:v>33808.199999999997</c:v>
                </c:pt>
                <c:pt idx="524">
                  <c:v>1883.5</c:v>
                </c:pt>
                <c:pt idx="525">
                  <c:v>0</c:v>
                </c:pt>
                <c:pt idx="526">
                  <c:v>0</c:v>
                </c:pt>
                <c:pt idx="527">
                  <c:v>0</c:v>
                </c:pt>
                <c:pt idx="528">
                  <c:v>0</c:v>
                </c:pt>
                <c:pt idx="529">
                  <c:v>0</c:v>
                </c:pt>
                <c:pt idx="530">
                  <c:v>0</c:v>
                </c:pt>
                <c:pt idx="531">
                  <c:v>0</c:v>
                </c:pt>
                <c:pt idx="532">
                  <c:v>0</c:v>
                </c:pt>
                <c:pt idx="533">
                  <c:v>0</c:v>
                </c:pt>
                <c:pt idx="534">
                  <c:v>13751.7</c:v>
                </c:pt>
                <c:pt idx="535">
                  <c:v>18536.599999999999</c:v>
                </c:pt>
                <c:pt idx="536">
                  <c:v>27097</c:v>
                </c:pt>
                <c:pt idx="537">
                  <c:v>3334.5</c:v>
                </c:pt>
                <c:pt idx="538">
                  <c:v>20317.5</c:v>
                </c:pt>
                <c:pt idx="539">
                  <c:v>16903.900000000001</c:v>
                </c:pt>
                <c:pt idx="540">
                  <c:v>18639.099999999999</c:v>
                </c:pt>
                <c:pt idx="541">
                  <c:v>15532.7</c:v>
                </c:pt>
                <c:pt idx="542">
                  <c:v>1613.2</c:v>
                </c:pt>
                <c:pt idx="543">
                  <c:v>169.4</c:v>
                </c:pt>
                <c:pt idx="544">
                  <c:v>23191.200000000001</c:v>
                </c:pt>
                <c:pt idx="545">
                  <c:v>15563.3</c:v>
                </c:pt>
                <c:pt idx="546">
                  <c:v>4603.1000000000004</c:v>
                </c:pt>
                <c:pt idx="547">
                  <c:v>0</c:v>
                </c:pt>
                <c:pt idx="548">
                  <c:v>3439.8</c:v>
                </c:pt>
                <c:pt idx="549">
                  <c:v>0</c:v>
                </c:pt>
                <c:pt idx="550">
                  <c:v>20000</c:v>
                </c:pt>
                <c:pt idx="551">
                  <c:v>22734.799999999999</c:v>
                </c:pt>
                <c:pt idx="552">
                  <c:v>2110.9</c:v>
                </c:pt>
                <c:pt idx="553">
                  <c:v>0</c:v>
                </c:pt>
                <c:pt idx="554">
                  <c:v>0</c:v>
                </c:pt>
                <c:pt idx="555">
                  <c:v>0</c:v>
                </c:pt>
                <c:pt idx="556">
                  <c:v>0</c:v>
                </c:pt>
                <c:pt idx="557">
                  <c:v>0</c:v>
                </c:pt>
                <c:pt idx="558">
                  <c:v>0</c:v>
                </c:pt>
                <c:pt idx="559">
                  <c:v>0</c:v>
                </c:pt>
                <c:pt idx="560">
                  <c:v>0</c:v>
                </c:pt>
                <c:pt idx="561">
                  <c:v>0</c:v>
                </c:pt>
                <c:pt idx="562">
                  <c:v>0</c:v>
                </c:pt>
                <c:pt idx="563">
                  <c:v>169</c:v>
                </c:pt>
                <c:pt idx="564">
                  <c:v>82.4</c:v>
                </c:pt>
                <c:pt idx="565">
                  <c:v>54.1</c:v>
                </c:pt>
                <c:pt idx="566">
                  <c:v>410.9</c:v>
                </c:pt>
                <c:pt idx="567">
                  <c:v>80.099999999999994</c:v>
                </c:pt>
                <c:pt idx="568">
                  <c:v>6</c:v>
                </c:pt>
                <c:pt idx="569">
                  <c:v>67.7</c:v>
                </c:pt>
                <c:pt idx="570">
                  <c:v>3206.4</c:v>
                </c:pt>
                <c:pt idx="571">
                  <c:v>29.7</c:v>
                </c:pt>
                <c:pt idx="572">
                  <c:v>0</c:v>
                </c:pt>
                <c:pt idx="573">
                  <c:v>5910.6</c:v>
                </c:pt>
                <c:pt idx="574">
                  <c:v>2471.6</c:v>
                </c:pt>
                <c:pt idx="575">
                  <c:v>36.6</c:v>
                </c:pt>
                <c:pt idx="576">
                  <c:v>4624.7</c:v>
                </c:pt>
                <c:pt idx="577">
                  <c:v>137</c:v>
                </c:pt>
                <c:pt idx="578">
                  <c:v>5728.2</c:v>
                </c:pt>
                <c:pt idx="579">
                  <c:v>5759.4</c:v>
                </c:pt>
                <c:pt idx="580">
                  <c:v>0</c:v>
                </c:pt>
                <c:pt idx="581">
                  <c:v>0</c:v>
                </c:pt>
                <c:pt idx="582">
                  <c:v>0</c:v>
                </c:pt>
                <c:pt idx="583">
                  <c:v>0</c:v>
                </c:pt>
                <c:pt idx="584">
                  <c:v>0</c:v>
                </c:pt>
                <c:pt idx="585">
                  <c:v>0</c:v>
                </c:pt>
                <c:pt idx="586">
                  <c:v>0</c:v>
                </c:pt>
                <c:pt idx="587">
                  <c:v>12080</c:v>
                </c:pt>
                <c:pt idx="588">
                  <c:v>1090.5999999999999</c:v>
                </c:pt>
                <c:pt idx="589">
                  <c:v>7042.1</c:v>
                </c:pt>
                <c:pt idx="590">
                  <c:v>1130.8</c:v>
                </c:pt>
                <c:pt idx="591">
                  <c:v>0</c:v>
                </c:pt>
                <c:pt idx="592">
                  <c:v>12735.9</c:v>
                </c:pt>
                <c:pt idx="593">
                  <c:v>0</c:v>
                </c:pt>
                <c:pt idx="594">
                  <c:v>3115.5</c:v>
                </c:pt>
                <c:pt idx="595">
                  <c:v>10012.9</c:v>
                </c:pt>
                <c:pt idx="596">
                  <c:v>4136</c:v>
                </c:pt>
                <c:pt idx="597">
                  <c:v>6838.4</c:v>
                </c:pt>
                <c:pt idx="598">
                  <c:v>15193.8</c:v>
                </c:pt>
                <c:pt idx="599">
                  <c:v>12417.2</c:v>
                </c:pt>
                <c:pt idx="600">
                  <c:v>0</c:v>
                </c:pt>
                <c:pt idx="601">
                  <c:v>7038</c:v>
                </c:pt>
                <c:pt idx="602">
                  <c:v>13596.8</c:v>
                </c:pt>
                <c:pt idx="603">
                  <c:v>2331.3000000000002</c:v>
                </c:pt>
                <c:pt idx="604">
                  <c:v>0</c:v>
                </c:pt>
                <c:pt idx="605">
                  <c:v>1280.5</c:v>
                </c:pt>
                <c:pt idx="606">
                  <c:v>0</c:v>
                </c:pt>
                <c:pt idx="607">
                  <c:v>0</c:v>
                </c:pt>
                <c:pt idx="608">
                  <c:v>0</c:v>
                </c:pt>
                <c:pt idx="609">
                  <c:v>0</c:v>
                </c:pt>
                <c:pt idx="610">
                  <c:v>0</c:v>
                </c:pt>
                <c:pt idx="611">
                  <c:v>0</c:v>
                </c:pt>
                <c:pt idx="612">
                  <c:v>0</c:v>
                </c:pt>
                <c:pt idx="613">
                  <c:v>0</c:v>
                </c:pt>
                <c:pt idx="614">
                  <c:v>0</c:v>
                </c:pt>
                <c:pt idx="615">
                  <c:v>0</c:v>
                </c:pt>
                <c:pt idx="616">
                  <c:v>131.30000000000001</c:v>
                </c:pt>
                <c:pt idx="617">
                  <c:v>0</c:v>
                </c:pt>
                <c:pt idx="618">
                  <c:v>484.7</c:v>
                </c:pt>
                <c:pt idx="619">
                  <c:v>424.3</c:v>
                </c:pt>
                <c:pt idx="620">
                  <c:v>4886.3999999999996</c:v>
                </c:pt>
                <c:pt idx="621">
                  <c:v>5942.6</c:v>
                </c:pt>
                <c:pt idx="622">
                  <c:v>2253.4</c:v>
                </c:pt>
                <c:pt idx="623">
                  <c:v>22254.7</c:v>
                </c:pt>
                <c:pt idx="624">
                  <c:v>10283.6</c:v>
                </c:pt>
                <c:pt idx="625">
                  <c:v>22704.7</c:v>
                </c:pt>
                <c:pt idx="626">
                  <c:v>0</c:v>
                </c:pt>
                <c:pt idx="627">
                  <c:v>17261.400000000001</c:v>
                </c:pt>
                <c:pt idx="628">
                  <c:v>23480.2</c:v>
                </c:pt>
                <c:pt idx="629">
                  <c:v>22190.400000000001</c:v>
                </c:pt>
                <c:pt idx="630">
                  <c:v>1684.6</c:v>
                </c:pt>
                <c:pt idx="631">
                  <c:v>3281.1</c:v>
                </c:pt>
                <c:pt idx="632">
                  <c:v>41192.1</c:v>
                </c:pt>
                <c:pt idx="633">
                  <c:v>17703.900000000001</c:v>
                </c:pt>
                <c:pt idx="634">
                  <c:v>0</c:v>
                </c:pt>
                <c:pt idx="635">
                  <c:v>0</c:v>
                </c:pt>
                <c:pt idx="636">
                  <c:v>0</c:v>
                </c:pt>
                <c:pt idx="637">
                  <c:v>0</c:v>
                </c:pt>
                <c:pt idx="638">
                  <c:v>0</c:v>
                </c:pt>
                <c:pt idx="639">
                  <c:v>0</c:v>
                </c:pt>
                <c:pt idx="640">
                  <c:v>0</c:v>
                </c:pt>
                <c:pt idx="641">
                  <c:v>19963</c:v>
                </c:pt>
                <c:pt idx="642">
                  <c:v>8869.2000000000007</c:v>
                </c:pt>
                <c:pt idx="643">
                  <c:v>40789.9</c:v>
                </c:pt>
                <c:pt idx="644">
                  <c:v>37316.300000000003</c:v>
                </c:pt>
                <c:pt idx="645">
                  <c:v>0</c:v>
                </c:pt>
                <c:pt idx="646">
                  <c:v>22.9</c:v>
                </c:pt>
                <c:pt idx="647">
                  <c:v>47666.3</c:v>
                </c:pt>
                <c:pt idx="648">
                  <c:v>306</c:v>
                </c:pt>
                <c:pt idx="649">
                  <c:v>14695.1</c:v>
                </c:pt>
                <c:pt idx="650">
                  <c:v>409.1</c:v>
                </c:pt>
                <c:pt idx="651">
                  <c:v>49819.9</c:v>
                </c:pt>
                <c:pt idx="652">
                  <c:v>8988.5</c:v>
                </c:pt>
                <c:pt idx="653">
                  <c:v>1421.9</c:v>
                </c:pt>
                <c:pt idx="654">
                  <c:v>34858.300000000003</c:v>
                </c:pt>
                <c:pt idx="655">
                  <c:v>51112.9</c:v>
                </c:pt>
                <c:pt idx="656">
                  <c:v>0</c:v>
                </c:pt>
                <c:pt idx="657">
                  <c:v>4571.1000000000004</c:v>
                </c:pt>
                <c:pt idx="658">
                  <c:v>574.6</c:v>
                </c:pt>
                <c:pt idx="659">
                  <c:v>0</c:v>
                </c:pt>
                <c:pt idx="660">
                  <c:v>0</c:v>
                </c:pt>
                <c:pt idx="661">
                  <c:v>0</c:v>
                </c:pt>
                <c:pt idx="662">
                  <c:v>0</c:v>
                </c:pt>
                <c:pt idx="663">
                  <c:v>0</c:v>
                </c:pt>
                <c:pt idx="664">
                  <c:v>0</c:v>
                </c:pt>
                <c:pt idx="665">
                  <c:v>0</c:v>
                </c:pt>
                <c:pt idx="666">
                  <c:v>0</c:v>
                </c:pt>
                <c:pt idx="667">
                  <c:v>0</c:v>
                </c:pt>
                <c:pt idx="668">
                  <c:v>129.30000000000001</c:v>
                </c:pt>
                <c:pt idx="669">
                  <c:v>0</c:v>
                </c:pt>
                <c:pt idx="670">
                  <c:v>373.2</c:v>
                </c:pt>
                <c:pt idx="671">
                  <c:v>3.6</c:v>
                </c:pt>
                <c:pt idx="672">
                  <c:v>0</c:v>
                </c:pt>
                <c:pt idx="673">
                  <c:v>48.9</c:v>
                </c:pt>
                <c:pt idx="674">
                  <c:v>342</c:v>
                </c:pt>
                <c:pt idx="675">
                  <c:v>1156.3</c:v>
                </c:pt>
                <c:pt idx="676">
                  <c:v>0</c:v>
                </c:pt>
                <c:pt idx="677">
                  <c:v>80.599999999999994</c:v>
                </c:pt>
                <c:pt idx="678">
                  <c:v>30.5</c:v>
                </c:pt>
                <c:pt idx="679">
                  <c:v>248.4</c:v>
                </c:pt>
                <c:pt idx="680">
                  <c:v>235.7</c:v>
                </c:pt>
                <c:pt idx="681">
                  <c:v>91.4</c:v>
                </c:pt>
                <c:pt idx="682">
                  <c:v>0</c:v>
                </c:pt>
                <c:pt idx="683">
                  <c:v>667.8</c:v>
                </c:pt>
                <c:pt idx="684">
                  <c:v>842.1</c:v>
                </c:pt>
                <c:pt idx="685">
                  <c:v>302.5</c:v>
                </c:pt>
                <c:pt idx="686">
                  <c:v>147.19999999999999</c:v>
                </c:pt>
                <c:pt idx="687">
                  <c:v>194.8</c:v>
                </c:pt>
                <c:pt idx="688">
                  <c:v>0</c:v>
                </c:pt>
                <c:pt idx="689">
                  <c:v>0</c:v>
                </c:pt>
                <c:pt idx="690">
                  <c:v>0</c:v>
                </c:pt>
                <c:pt idx="691">
                  <c:v>0</c:v>
                </c:pt>
                <c:pt idx="692">
                  <c:v>0</c:v>
                </c:pt>
                <c:pt idx="693">
                  <c:v>0</c:v>
                </c:pt>
                <c:pt idx="694">
                  <c:v>0</c:v>
                </c:pt>
                <c:pt idx="695">
                  <c:v>0.6</c:v>
                </c:pt>
                <c:pt idx="696">
                  <c:v>93.2</c:v>
                </c:pt>
                <c:pt idx="697">
                  <c:v>0</c:v>
                </c:pt>
                <c:pt idx="698">
                  <c:v>0</c:v>
                </c:pt>
                <c:pt idx="699">
                  <c:v>0</c:v>
                </c:pt>
                <c:pt idx="700">
                  <c:v>715.7</c:v>
                </c:pt>
                <c:pt idx="701">
                  <c:v>62</c:v>
                </c:pt>
                <c:pt idx="702">
                  <c:v>307.60000000000002</c:v>
                </c:pt>
                <c:pt idx="703">
                  <c:v>270.8</c:v>
                </c:pt>
                <c:pt idx="704">
                  <c:v>227.6</c:v>
                </c:pt>
                <c:pt idx="705">
                  <c:v>642.79999999999995</c:v>
                </c:pt>
                <c:pt idx="706">
                  <c:v>975.6</c:v>
                </c:pt>
                <c:pt idx="707">
                  <c:v>693.1</c:v>
                </c:pt>
                <c:pt idx="708">
                  <c:v>546.20000000000005</c:v>
                </c:pt>
                <c:pt idx="709">
                  <c:v>255.7</c:v>
                </c:pt>
                <c:pt idx="710">
                  <c:v>0</c:v>
                </c:pt>
                <c:pt idx="711">
                  <c:v>0</c:v>
                </c:pt>
                <c:pt idx="712">
                  <c:v>0</c:v>
                </c:pt>
                <c:pt idx="713">
                  <c:v>0</c:v>
                </c:pt>
                <c:pt idx="714">
                  <c:v>0</c:v>
                </c:pt>
                <c:pt idx="715">
                  <c:v>0</c:v>
                </c:pt>
                <c:pt idx="716">
                  <c:v>0</c:v>
                </c:pt>
                <c:pt idx="717">
                  <c:v>25.5</c:v>
                </c:pt>
                <c:pt idx="718">
                  <c:v>31.6</c:v>
                </c:pt>
                <c:pt idx="719">
                  <c:v>0</c:v>
                </c:pt>
                <c:pt idx="720">
                  <c:v>0</c:v>
                </c:pt>
                <c:pt idx="721">
                  <c:v>54.5</c:v>
                </c:pt>
                <c:pt idx="722">
                  <c:v>12.6</c:v>
                </c:pt>
                <c:pt idx="723">
                  <c:v>30.4</c:v>
                </c:pt>
                <c:pt idx="724">
                  <c:v>70.900000000000006</c:v>
                </c:pt>
                <c:pt idx="725">
                  <c:v>0</c:v>
                </c:pt>
                <c:pt idx="726">
                  <c:v>0</c:v>
                </c:pt>
                <c:pt idx="727">
                  <c:v>25.3</c:v>
                </c:pt>
                <c:pt idx="728">
                  <c:v>0</c:v>
                </c:pt>
                <c:pt idx="729">
                  <c:v>0</c:v>
                </c:pt>
                <c:pt idx="730">
                  <c:v>0</c:v>
                </c:pt>
                <c:pt idx="731">
                  <c:v>0</c:v>
                </c:pt>
                <c:pt idx="732">
                  <c:v>0</c:v>
                </c:pt>
                <c:pt idx="733">
                  <c:v>0</c:v>
                </c:pt>
                <c:pt idx="734">
                  <c:v>0</c:v>
                </c:pt>
                <c:pt idx="735">
                  <c:v>2583.9</c:v>
                </c:pt>
                <c:pt idx="736">
                  <c:v>1764.8</c:v>
                </c:pt>
                <c:pt idx="737">
                  <c:v>4264.2</c:v>
                </c:pt>
                <c:pt idx="738">
                  <c:v>1420.9</c:v>
                </c:pt>
                <c:pt idx="739">
                  <c:v>3483.3</c:v>
                </c:pt>
                <c:pt idx="740">
                  <c:v>4548.6000000000004</c:v>
                </c:pt>
                <c:pt idx="741">
                  <c:v>0</c:v>
                </c:pt>
                <c:pt idx="742">
                  <c:v>5150.3</c:v>
                </c:pt>
                <c:pt idx="743">
                  <c:v>0</c:v>
                </c:pt>
                <c:pt idx="744">
                  <c:v>899.9</c:v>
                </c:pt>
                <c:pt idx="745">
                  <c:v>2009.4</c:v>
                </c:pt>
                <c:pt idx="746">
                  <c:v>0</c:v>
                </c:pt>
                <c:pt idx="747">
                  <c:v>1153.9000000000001</c:v>
                </c:pt>
                <c:pt idx="748">
                  <c:v>5763.1</c:v>
                </c:pt>
                <c:pt idx="749">
                  <c:v>295.60000000000002</c:v>
                </c:pt>
                <c:pt idx="750">
                  <c:v>975.4</c:v>
                </c:pt>
                <c:pt idx="751">
                  <c:v>977.9</c:v>
                </c:pt>
                <c:pt idx="752">
                  <c:v>0</c:v>
                </c:pt>
                <c:pt idx="753">
                  <c:v>458</c:v>
                </c:pt>
                <c:pt idx="754">
                  <c:v>0</c:v>
                </c:pt>
                <c:pt idx="755">
                  <c:v>0</c:v>
                </c:pt>
                <c:pt idx="756">
                  <c:v>0</c:v>
                </c:pt>
                <c:pt idx="757">
                  <c:v>0</c:v>
                </c:pt>
                <c:pt idx="758">
                  <c:v>0</c:v>
                </c:pt>
                <c:pt idx="759">
                  <c:v>0</c:v>
                </c:pt>
                <c:pt idx="760">
                  <c:v>0</c:v>
                </c:pt>
                <c:pt idx="761">
                  <c:v>0</c:v>
                </c:pt>
                <c:pt idx="762">
                  <c:v>17718</c:v>
                </c:pt>
                <c:pt idx="763">
                  <c:v>16039.9</c:v>
                </c:pt>
                <c:pt idx="764">
                  <c:v>7270.3</c:v>
                </c:pt>
                <c:pt idx="765">
                  <c:v>9938.2000000000007</c:v>
                </c:pt>
                <c:pt idx="766">
                  <c:v>114.3</c:v>
                </c:pt>
                <c:pt idx="767">
                  <c:v>20062.8</c:v>
                </c:pt>
                <c:pt idx="768">
                  <c:v>16213.6</c:v>
                </c:pt>
                <c:pt idx="769">
                  <c:v>4942.3999999999996</c:v>
                </c:pt>
                <c:pt idx="770">
                  <c:v>0</c:v>
                </c:pt>
                <c:pt idx="771">
                  <c:v>898.4</c:v>
                </c:pt>
                <c:pt idx="772">
                  <c:v>1432.4</c:v>
                </c:pt>
                <c:pt idx="773">
                  <c:v>19344.099999999999</c:v>
                </c:pt>
                <c:pt idx="774">
                  <c:v>3022.3</c:v>
                </c:pt>
                <c:pt idx="775">
                  <c:v>18157.5</c:v>
                </c:pt>
                <c:pt idx="776">
                  <c:v>20696.900000000001</c:v>
                </c:pt>
                <c:pt idx="777">
                  <c:v>0</c:v>
                </c:pt>
                <c:pt idx="778">
                  <c:v>45</c:v>
                </c:pt>
                <c:pt idx="779">
                  <c:v>0</c:v>
                </c:pt>
                <c:pt idx="780">
                  <c:v>0</c:v>
                </c:pt>
                <c:pt idx="781">
                  <c:v>0</c:v>
                </c:pt>
                <c:pt idx="782">
                  <c:v>0</c:v>
                </c:pt>
                <c:pt idx="783">
                  <c:v>0</c:v>
                </c:pt>
                <c:pt idx="784">
                  <c:v>0</c:v>
                </c:pt>
                <c:pt idx="785">
                  <c:v>0</c:v>
                </c:pt>
                <c:pt idx="786">
                  <c:v>0</c:v>
                </c:pt>
                <c:pt idx="787">
                  <c:v>0</c:v>
                </c:pt>
                <c:pt idx="788">
                  <c:v>0</c:v>
                </c:pt>
                <c:pt idx="789">
                  <c:v>13</c:v>
                </c:pt>
                <c:pt idx="790">
                  <c:v>36</c:v>
                </c:pt>
                <c:pt idx="791">
                  <c:v>5</c:v>
                </c:pt>
                <c:pt idx="792">
                  <c:v>0</c:v>
                </c:pt>
                <c:pt idx="793">
                  <c:v>0</c:v>
                </c:pt>
                <c:pt idx="794">
                  <c:v>0</c:v>
                </c:pt>
                <c:pt idx="795">
                  <c:v>0</c:v>
                </c:pt>
                <c:pt idx="796">
                  <c:v>0</c:v>
                </c:pt>
                <c:pt idx="797">
                  <c:v>0</c:v>
                </c:pt>
                <c:pt idx="798">
                  <c:v>0</c:v>
                </c:pt>
                <c:pt idx="799">
                  <c:v>0</c:v>
                </c:pt>
                <c:pt idx="800">
                  <c:v>0</c:v>
                </c:pt>
                <c:pt idx="801">
                  <c:v>0</c:v>
                </c:pt>
                <c:pt idx="802">
                  <c:v>723.6</c:v>
                </c:pt>
                <c:pt idx="803">
                  <c:v>430.3</c:v>
                </c:pt>
                <c:pt idx="804">
                  <c:v>369.6</c:v>
                </c:pt>
                <c:pt idx="805">
                  <c:v>448.6</c:v>
                </c:pt>
                <c:pt idx="806">
                  <c:v>140.69999999999999</c:v>
                </c:pt>
                <c:pt idx="807">
                  <c:v>0</c:v>
                </c:pt>
                <c:pt idx="808">
                  <c:v>635</c:v>
                </c:pt>
                <c:pt idx="809">
                  <c:v>628.1</c:v>
                </c:pt>
                <c:pt idx="810">
                  <c:v>0</c:v>
                </c:pt>
                <c:pt idx="811">
                  <c:v>910</c:v>
                </c:pt>
                <c:pt idx="812">
                  <c:v>0</c:v>
                </c:pt>
                <c:pt idx="813">
                  <c:v>2166.1</c:v>
                </c:pt>
                <c:pt idx="814">
                  <c:v>2070.8000000000002</c:v>
                </c:pt>
                <c:pt idx="815">
                  <c:v>4527.8999999999996</c:v>
                </c:pt>
                <c:pt idx="816">
                  <c:v>1284.3</c:v>
                </c:pt>
                <c:pt idx="817">
                  <c:v>4135.6000000000004</c:v>
                </c:pt>
                <c:pt idx="818">
                  <c:v>235.8</c:v>
                </c:pt>
                <c:pt idx="819">
                  <c:v>5361.1</c:v>
                </c:pt>
                <c:pt idx="820">
                  <c:v>108</c:v>
                </c:pt>
                <c:pt idx="821">
                  <c:v>0</c:v>
                </c:pt>
                <c:pt idx="822">
                  <c:v>0</c:v>
                </c:pt>
                <c:pt idx="823">
                  <c:v>0</c:v>
                </c:pt>
                <c:pt idx="824">
                  <c:v>0</c:v>
                </c:pt>
                <c:pt idx="825">
                  <c:v>0</c:v>
                </c:pt>
                <c:pt idx="826">
                  <c:v>0</c:v>
                </c:pt>
                <c:pt idx="827">
                  <c:v>0</c:v>
                </c:pt>
                <c:pt idx="828">
                  <c:v>0</c:v>
                </c:pt>
                <c:pt idx="829">
                  <c:v>5813.4</c:v>
                </c:pt>
                <c:pt idx="830">
                  <c:v>0</c:v>
                </c:pt>
                <c:pt idx="831">
                  <c:v>5118.5</c:v>
                </c:pt>
                <c:pt idx="832">
                  <c:v>5245.7</c:v>
                </c:pt>
                <c:pt idx="833">
                  <c:v>337.3</c:v>
                </c:pt>
                <c:pt idx="834">
                  <c:v>1122.5</c:v>
                </c:pt>
                <c:pt idx="835">
                  <c:v>2797.3</c:v>
                </c:pt>
                <c:pt idx="836">
                  <c:v>2788.5</c:v>
                </c:pt>
                <c:pt idx="837">
                  <c:v>4433.8</c:v>
                </c:pt>
                <c:pt idx="838">
                  <c:v>2286.1999999999998</c:v>
                </c:pt>
                <c:pt idx="839">
                  <c:v>0</c:v>
                </c:pt>
                <c:pt idx="840">
                  <c:v>1.5</c:v>
                </c:pt>
                <c:pt idx="841">
                  <c:v>0</c:v>
                </c:pt>
                <c:pt idx="842">
                  <c:v>899</c:v>
                </c:pt>
                <c:pt idx="843">
                  <c:v>2068.4</c:v>
                </c:pt>
                <c:pt idx="844">
                  <c:v>3810.7</c:v>
                </c:pt>
                <c:pt idx="845">
                  <c:v>0</c:v>
                </c:pt>
                <c:pt idx="846">
                  <c:v>187.6</c:v>
                </c:pt>
                <c:pt idx="847">
                  <c:v>3886.9</c:v>
                </c:pt>
                <c:pt idx="848">
                  <c:v>1116.8</c:v>
                </c:pt>
                <c:pt idx="849">
                  <c:v>0</c:v>
                </c:pt>
                <c:pt idx="850">
                  <c:v>0</c:v>
                </c:pt>
                <c:pt idx="851">
                  <c:v>0</c:v>
                </c:pt>
                <c:pt idx="852">
                  <c:v>0</c:v>
                </c:pt>
                <c:pt idx="853">
                  <c:v>0</c:v>
                </c:pt>
                <c:pt idx="854">
                  <c:v>0</c:v>
                </c:pt>
                <c:pt idx="855">
                  <c:v>1364.2</c:v>
                </c:pt>
                <c:pt idx="856">
                  <c:v>0</c:v>
                </c:pt>
                <c:pt idx="857">
                  <c:v>2362</c:v>
                </c:pt>
                <c:pt idx="858">
                  <c:v>264.89999999999998</c:v>
                </c:pt>
                <c:pt idx="859">
                  <c:v>476.3</c:v>
                </c:pt>
                <c:pt idx="860">
                  <c:v>0</c:v>
                </c:pt>
                <c:pt idx="861">
                  <c:v>3728.9</c:v>
                </c:pt>
                <c:pt idx="862">
                  <c:v>0</c:v>
                </c:pt>
                <c:pt idx="863">
                  <c:v>0</c:v>
                </c:pt>
                <c:pt idx="864">
                  <c:v>0</c:v>
                </c:pt>
                <c:pt idx="865">
                  <c:v>0</c:v>
                </c:pt>
                <c:pt idx="866">
                  <c:v>0</c:v>
                </c:pt>
                <c:pt idx="867">
                  <c:v>0</c:v>
                </c:pt>
                <c:pt idx="868">
                  <c:v>0</c:v>
                </c:pt>
                <c:pt idx="869">
                  <c:v>5271.8</c:v>
                </c:pt>
                <c:pt idx="870">
                  <c:v>35.5</c:v>
                </c:pt>
                <c:pt idx="871">
                  <c:v>5778.2</c:v>
                </c:pt>
                <c:pt idx="872">
                  <c:v>0</c:v>
                </c:pt>
                <c:pt idx="873">
                  <c:v>7890.2</c:v>
                </c:pt>
                <c:pt idx="874">
                  <c:v>26.1</c:v>
                </c:pt>
                <c:pt idx="875">
                  <c:v>0</c:v>
                </c:pt>
                <c:pt idx="876">
                  <c:v>15456.4</c:v>
                </c:pt>
                <c:pt idx="877">
                  <c:v>0</c:v>
                </c:pt>
                <c:pt idx="878">
                  <c:v>6.8</c:v>
                </c:pt>
                <c:pt idx="879">
                  <c:v>31202.5</c:v>
                </c:pt>
                <c:pt idx="880">
                  <c:v>12813.5</c:v>
                </c:pt>
                <c:pt idx="881">
                  <c:v>0</c:v>
                </c:pt>
                <c:pt idx="882">
                  <c:v>27449.5</c:v>
                </c:pt>
                <c:pt idx="883">
                  <c:v>20578.900000000001</c:v>
                </c:pt>
                <c:pt idx="884">
                  <c:v>24743.8</c:v>
                </c:pt>
                <c:pt idx="885">
                  <c:v>30030.9</c:v>
                </c:pt>
                <c:pt idx="886">
                  <c:v>312</c:v>
                </c:pt>
                <c:pt idx="887">
                  <c:v>33505.699999999997</c:v>
                </c:pt>
                <c:pt idx="888">
                  <c:v>7602.5</c:v>
                </c:pt>
                <c:pt idx="889">
                  <c:v>0</c:v>
                </c:pt>
                <c:pt idx="890">
                  <c:v>0</c:v>
                </c:pt>
                <c:pt idx="891">
                  <c:v>0</c:v>
                </c:pt>
                <c:pt idx="892">
                  <c:v>0</c:v>
                </c:pt>
                <c:pt idx="893">
                  <c:v>0</c:v>
                </c:pt>
                <c:pt idx="894">
                  <c:v>0</c:v>
                </c:pt>
                <c:pt idx="895">
                  <c:v>0</c:v>
                </c:pt>
                <c:pt idx="896">
                  <c:v>1378.5</c:v>
                </c:pt>
                <c:pt idx="897">
                  <c:v>4763.2</c:v>
                </c:pt>
                <c:pt idx="898">
                  <c:v>16149.1</c:v>
                </c:pt>
                <c:pt idx="899">
                  <c:v>15320.4</c:v>
                </c:pt>
                <c:pt idx="900">
                  <c:v>0</c:v>
                </c:pt>
                <c:pt idx="901">
                  <c:v>13807.5</c:v>
                </c:pt>
                <c:pt idx="902">
                  <c:v>12578.1</c:v>
                </c:pt>
                <c:pt idx="903">
                  <c:v>16165.1</c:v>
                </c:pt>
                <c:pt idx="904">
                  <c:v>13435.6</c:v>
                </c:pt>
                <c:pt idx="905">
                  <c:v>4017.1</c:v>
                </c:pt>
                <c:pt idx="906">
                  <c:v>2472.5</c:v>
                </c:pt>
                <c:pt idx="907">
                  <c:v>5011.7</c:v>
                </c:pt>
                <c:pt idx="908">
                  <c:v>7925.3</c:v>
                </c:pt>
                <c:pt idx="909">
                  <c:v>0</c:v>
                </c:pt>
                <c:pt idx="910">
                  <c:v>10910.5</c:v>
                </c:pt>
                <c:pt idx="911">
                  <c:v>0</c:v>
                </c:pt>
                <c:pt idx="912">
                  <c:v>463.2</c:v>
                </c:pt>
                <c:pt idx="913">
                  <c:v>369.5</c:v>
                </c:pt>
                <c:pt idx="914">
                  <c:v>17264.599999999999</c:v>
                </c:pt>
                <c:pt idx="915">
                  <c:v>0</c:v>
                </c:pt>
                <c:pt idx="916">
                  <c:v>0</c:v>
                </c:pt>
                <c:pt idx="917">
                  <c:v>0</c:v>
                </c:pt>
                <c:pt idx="918">
                  <c:v>0</c:v>
                </c:pt>
                <c:pt idx="919">
                  <c:v>0</c:v>
                </c:pt>
                <c:pt idx="920">
                  <c:v>0</c:v>
                </c:pt>
                <c:pt idx="921">
                  <c:v>0</c:v>
                </c:pt>
                <c:pt idx="922">
                  <c:v>0</c:v>
                </c:pt>
                <c:pt idx="923">
                  <c:v>21185.7</c:v>
                </c:pt>
                <c:pt idx="924">
                  <c:v>0</c:v>
                </c:pt>
                <c:pt idx="925">
                  <c:v>21783.1</c:v>
                </c:pt>
                <c:pt idx="926">
                  <c:v>37905.599999999999</c:v>
                </c:pt>
                <c:pt idx="927">
                  <c:v>0</c:v>
                </c:pt>
                <c:pt idx="928">
                  <c:v>1101.7</c:v>
                </c:pt>
                <c:pt idx="929">
                  <c:v>14481.7</c:v>
                </c:pt>
                <c:pt idx="930">
                  <c:v>45239</c:v>
                </c:pt>
                <c:pt idx="931">
                  <c:v>0</c:v>
                </c:pt>
                <c:pt idx="932">
                  <c:v>19475.599999999999</c:v>
                </c:pt>
                <c:pt idx="933">
                  <c:v>6855.4000000000096</c:v>
                </c:pt>
                <c:pt idx="934">
                  <c:v>551.1</c:v>
                </c:pt>
                <c:pt idx="935">
                  <c:v>16558.7</c:v>
                </c:pt>
                <c:pt idx="936">
                  <c:v>31178.1</c:v>
                </c:pt>
                <c:pt idx="937">
                  <c:v>13792.6</c:v>
                </c:pt>
                <c:pt idx="938">
                  <c:v>22322.6</c:v>
                </c:pt>
                <c:pt idx="939">
                  <c:v>20451.599999999999</c:v>
                </c:pt>
                <c:pt idx="940">
                  <c:v>0</c:v>
                </c:pt>
                <c:pt idx="941">
                  <c:v>51258.9</c:v>
                </c:pt>
                <c:pt idx="942">
                  <c:v>406.8</c:v>
                </c:pt>
                <c:pt idx="943">
                  <c:v>0</c:v>
                </c:pt>
                <c:pt idx="944">
                  <c:v>0</c:v>
                </c:pt>
                <c:pt idx="945">
                  <c:v>0</c:v>
                </c:pt>
                <c:pt idx="946">
                  <c:v>0</c:v>
                </c:pt>
                <c:pt idx="947">
                  <c:v>0</c:v>
                </c:pt>
                <c:pt idx="948">
                  <c:v>0</c:v>
                </c:pt>
                <c:pt idx="949">
                  <c:v>0</c:v>
                </c:pt>
                <c:pt idx="950">
                  <c:v>1.4</c:v>
                </c:pt>
                <c:pt idx="951">
                  <c:v>0</c:v>
                </c:pt>
                <c:pt idx="952">
                  <c:v>188</c:v>
                </c:pt>
                <c:pt idx="953">
                  <c:v>0</c:v>
                </c:pt>
                <c:pt idx="954">
                  <c:v>11.4</c:v>
                </c:pt>
                <c:pt idx="955">
                  <c:v>0.9</c:v>
                </c:pt>
                <c:pt idx="956">
                  <c:v>196.2</c:v>
                </c:pt>
                <c:pt idx="957">
                  <c:v>1.7</c:v>
                </c:pt>
                <c:pt idx="958">
                  <c:v>157.1</c:v>
                </c:pt>
                <c:pt idx="959">
                  <c:v>91</c:v>
                </c:pt>
                <c:pt idx="960">
                  <c:v>0</c:v>
                </c:pt>
                <c:pt idx="961">
                  <c:v>50.8</c:v>
                </c:pt>
                <c:pt idx="962">
                  <c:v>0</c:v>
                </c:pt>
                <c:pt idx="963">
                  <c:v>0.3</c:v>
                </c:pt>
                <c:pt idx="964">
                  <c:v>6.5</c:v>
                </c:pt>
                <c:pt idx="965">
                  <c:v>39.700000000000003</c:v>
                </c:pt>
                <c:pt idx="966">
                  <c:v>413.5</c:v>
                </c:pt>
                <c:pt idx="967">
                  <c:v>527.20000000000005</c:v>
                </c:pt>
                <c:pt idx="968">
                  <c:v>0</c:v>
                </c:pt>
                <c:pt idx="969">
                  <c:v>8.1</c:v>
                </c:pt>
                <c:pt idx="970">
                  <c:v>0</c:v>
                </c:pt>
                <c:pt idx="971">
                  <c:v>0</c:v>
                </c:pt>
                <c:pt idx="972">
                  <c:v>0</c:v>
                </c:pt>
                <c:pt idx="973">
                  <c:v>0</c:v>
                </c:pt>
                <c:pt idx="974">
                  <c:v>0</c:v>
                </c:pt>
                <c:pt idx="975">
                  <c:v>0</c:v>
                </c:pt>
                <c:pt idx="976">
                  <c:v>0</c:v>
                </c:pt>
                <c:pt idx="977">
                  <c:v>5719.8</c:v>
                </c:pt>
                <c:pt idx="978">
                  <c:v>3471.1</c:v>
                </c:pt>
                <c:pt idx="979">
                  <c:v>0</c:v>
                </c:pt>
                <c:pt idx="980">
                  <c:v>4279.2</c:v>
                </c:pt>
                <c:pt idx="981">
                  <c:v>1349.2</c:v>
                </c:pt>
                <c:pt idx="982">
                  <c:v>1000.9</c:v>
                </c:pt>
                <c:pt idx="983">
                  <c:v>234.2</c:v>
                </c:pt>
                <c:pt idx="984">
                  <c:v>400.5</c:v>
                </c:pt>
                <c:pt idx="985">
                  <c:v>3659.6</c:v>
                </c:pt>
                <c:pt idx="986">
                  <c:v>3840.9</c:v>
                </c:pt>
                <c:pt idx="987">
                  <c:v>1514.2</c:v>
                </c:pt>
                <c:pt idx="988">
                  <c:v>2715.4</c:v>
                </c:pt>
                <c:pt idx="989">
                  <c:v>0</c:v>
                </c:pt>
                <c:pt idx="990">
                  <c:v>616.5</c:v>
                </c:pt>
                <c:pt idx="991">
                  <c:v>0</c:v>
                </c:pt>
                <c:pt idx="992">
                  <c:v>437</c:v>
                </c:pt>
                <c:pt idx="993">
                  <c:v>0</c:v>
                </c:pt>
                <c:pt idx="994">
                  <c:v>250.8</c:v>
                </c:pt>
                <c:pt idx="995">
                  <c:v>1173</c:v>
                </c:pt>
                <c:pt idx="996">
                  <c:v>0</c:v>
                </c:pt>
                <c:pt idx="997">
                  <c:v>0</c:v>
                </c:pt>
                <c:pt idx="998">
                  <c:v>0</c:v>
                </c:pt>
                <c:pt idx="999">
                  <c:v>0</c:v>
                </c:pt>
                <c:pt idx="1000">
                  <c:v>0</c:v>
                </c:pt>
                <c:pt idx="1001">
                  <c:v>0</c:v>
                </c:pt>
                <c:pt idx="1002">
                  <c:v>0</c:v>
                </c:pt>
                <c:pt idx="1003">
                  <c:v>0</c:v>
                </c:pt>
                <c:pt idx="1004">
                  <c:v>245</c:v>
                </c:pt>
                <c:pt idx="1005">
                  <c:v>176</c:v>
                </c:pt>
                <c:pt idx="1006">
                  <c:v>130.6</c:v>
                </c:pt>
                <c:pt idx="1007">
                  <c:v>80.599999999999994</c:v>
                </c:pt>
                <c:pt idx="1008">
                  <c:v>188.7</c:v>
                </c:pt>
                <c:pt idx="1009">
                  <c:v>146.80000000000001</c:v>
                </c:pt>
                <c:pt idx="1010">
                  <c:v>18.899999999999999</c:v>
                </c:pt>
                <c:pt idx="1011">
                  <c:v>758.4</c:v>
                </c:pt>
                <c:pt idx="1012">
                  <c:v>62.1</c:v>
                </c:pt>
                <c:pt idx="1013">
                  <c:v>21.8</c:v>
                </c:pt>
                <c:pt idx="1014">
                  <c:v>15.2</c:v>
                </c:pt>
                <c:pt idx="1015">
                  <c:v>0</c:v>
                </c:pt>
                <c:pt idx="1016">
                  <c:v>0</c:v>
                </c:pt>
                <c:pt idx="1017">
                  <c:v>7.5</c:v>
                </c:pt>
                <c:pt idx="1018">
                  <c:v>112.7</c:v>
                </c:pt>
                <c:pt idx="1019">
                  <c:v>0</c:v>
                </c:pt>
                <c:pt idx="1020">
                  <c:v>0</c:v>
                </c:pt>
                <c:pt idx="1021">
                  <c:v>0</c:v>
                </c:pt>
                <c:pt idx="1022">
                  <c:v>1.9</c:v>
                </c:pt>
                <c:pt idx="1023">
                  <c:v>1.9</c:v>
                </c:pt>
                <c:pt idx="1024">
                  <c:v>0</c:v>
                </c:pt>
                <c:pt idx="1025">
                  <c:v>0</c:v>
                </c:pt>
                <c:pt idx="1026">
                  <c:v>0</c:v>
                </c:pt>
                <c:pt idx="1027">
                  <c:v>0</c:v>
                </c:pt>
                <c:pt idx="1028">
                  <c:v>0</c:v>
                </c:pt>
                <c:pt idx="1029">
                  <c:v>0</c:v>
                </c:pt>
                <c:pt idx="1030">
                  <c:v>0</c:v>
                </c:pt>
                <c:pt idx="1031">
                  <c:v>1251.5</c:v>
                </c:pt>
                <c:pt idx="1032">
                  <c:v>211.1</c:v>
                </c:pt>
                <c:pt idx="1033">
                  <c:v>2020.9</c:v>
                </c:pt>
                <c:pt idx="1034">
                  <c:v>708.9</c:v>
                </c:pt>
                <c:pt idx="1035">
                  <c:v>717.5</c:v>
                </c:pt>
                <c:pt idx="1036">
                  <c:v>4023.6</c:v>
                </c:pt>
                <c:pt idx="1037">
                  <c:v>0</c:v>
                </c:pt>
                <c:pt idx="1038">
                  <c:v>0</c:v>
                </c:pt>
                <c:pt idx="1039">
                  <c:v>1679.7</c:v>
                </c:pt>
                <c:pt idx="1040">
                  <c:v>0</c:v>
                </c:pt>
                <c:pt idx="1041">
                  <c:v>1402.7</c:v>
                </c:pt>
                <c:pt idx="1042">
                  <c:v>11293</c:v>
                </c:pt>
                <c:pt idx="1043">
                  <c:v>7777</c:v>
                </c:pt>
                <c:pt idx="1044">
                  <c:v>12349.6</c:v>
                </c:pt>
                <c:pt idx="1045">
                  <c:v>14776.1</c:v>
                </c:pt>
                <c:pt idx="1046">
                  <c:v>6492.3</c:v>
                </c:pt>
                <c:pt idx="1047">
                  <c:v>14840</c:v>
                </c:pt>
                <c:pt idx="1048">
                  <c:v>3198.6</c:v>
                </c:pt>
                <c:pt idx="1049">
                  <c:v>0</c:v>
                </c:pt>
                <c:pt idx="1050">
                  <c:v>4947.3</c:v>
                </c:pt>
                <c:pt idx="1051">
                  <c:v>0</c:v>
                </c:pt>
                <c:pt idx="1052">
                  <c:v>0</c:v>
                </c:pt>
                <c:pt idx="1053">
                  <c:v>0</c:v>
                </c:pt>
                <c:pt idx="1054">
                  <c:v>0</c:v>
                </c:pt>
                <c:pt idx="1055">
                  <c:v>0</c:v>
                </c:pt>
                <c:pt idx="1056">
                  <c:v>0</c:v>
                </c:pt>
                <c:pt idx="1057">
                  <c:v>0</c:v>
                </c:pt>
                <c:pt idx="1058">
                  <c:v>7233.8</c:v>
                </c:pt>
                <c:pt idx="1059">
                  <c:v>22715</c:v>
                </c:pt>
                <c:pt idx="1060">
                  <c:v>0</c:v>
                </c:pt>
                <c:pt idx="1061">
                  <c:v>1706.2</c:v>
                </c:pt>
                <c:pt idx="1062">
                  <c:v>14983.6</c:v>
                </c:pt>
                <c:pt idx="1063">
                  <c:v>11522.2</c:v>
                </c:pt>
                <c:pt idx="1064">
                  <c:v>16506</c:v>
                </c:pt>
                <c:pt idx="1065">
                  <c:v>18072.8</c:v>
                </c:pt>
                <c:pt idx="1066">
                  <c:v>7236.8</c:v>
                </c:pt>
                <c:pt idx="1067">
                  <c:v>18956</c:v>
                </c:pt>
                <c:pt idx="1068">
                  <c:v>14277.6</c:v>
                </c:pt>
                <c:pt idx="1069">
                  <c:v>3063</c:v>
                </c:pt>
                <c:pt idx="1070">
                  <c:v>7194.5</c:v>
                </c:pt>
                <c:pt idx="1071">
                  <c:v>29.1</c:v>
                </c:pt>
                <c:pt idx="1072">
                  <c:v>1680.6</c:v>
                </c:pt>
                <c:pt idx="1073">
                  <c:v>680.9</c:v>
                </c:pt>
                <c:pt idx="1074">
                  <c:v>1950.7</c:v>
                </c:pt>
                <c:pt idx="1075">
                  <c:v>0</c:v>
                </c:pt>
                <c:pt idx="1076">
                  <c:v>0</c:v>
                </c:pt>
                <c:pt idx="1077">
                  <c:v>0</c:v>
                </c:pt>
                <c:pt idx="1078">
                  <c:v>0</c:v>
                </c:pt>
                <c:pt idx="1079">
                  <c:v>0</c:v>
                </c:pt>
                <c:pt idx="1080">
                  <c:v>0</c:v>
                </c:pt>
                <c:pt idx="1081">
                  <c:v>0</c:v>
                </c:pt>
                <c:pt idx="1082">
                  <c:v>0</c:v>
                </c:pt>
                <c:pt idx="1083">
                  <c:v>0</c:v>
                </c:pt>
                <c:pt idx="1084">
                  <c:v>0</c:v>
                </c:pt>
                <c:pt idx="1085">
                  <c:v>257.3</c:v>
                </c:pt>
                <c:pt idx="1086">
                  <c:v>35.700000000000003</c:v>
                </c:pt>
                <c:pt idx="1087">
                  <c:v>44</c:v>
                </c:pt>
                <c:pt idx="1088">
                  <c:v>131.4</c:v>
                </c:pt>
                <c:pt idx="1089">
                  <c:v>92.2</c:v>
                </c:pt>
                <c:pt idx="1090">
                  <c:v>547.4</c:v>
                </c:pt>
                <c:pt idx="1091">
                  <c:v>0</c:v>
                </c:pt>
                <c:pt idx="1092">
                  <c:v>0</c:v>
                </c:pt>
                <c:pt idx="1093">
                  <c:v>41.1</c:v>
                </c:pt>
                <c:pt idx="1094">
                  <c:v>51.2</c:v>
                </c:pt>
                <c:pt idx="1095">
                  <c:v>318.89999999999998</c:v>
                </c:pt>
                <c:pt idx="1096">
                  <c:v>66.599999999999994</c:v>
                </c:pt>
                <c:pt idx="1097">
                  <c:v>309.2</c:v>
                </c:pt>
                <c:pt idx="1098">
                  <c:v>0</c:v>
                </c:pt>
                <c:pt idx="1099">
                  <c:v>0</c:v>
                </c:pt>
                <c:pt idx="1100">
                  <c:v>0</c:v>
                </c:pt>
                <c:pt idx="1101">
                  <c:v>0.3</c:v>
                </c:pt>
                <c:pt idx="1102">
                  <c:v>19.399999999999999</c:v>
                </c:pt>
                <c:pt idx="1103">
                  <c:v>0.4</c:v>
                </c:pt>
                <c:pt idx="1104">
                  <c:v>28.1</c:v>
                </c:pt>
                <c:pt idx="1105">
                  <c:v>0</c:v>
                </c:pt>
                <c:pt idx="1106">
                  <c:v>0</c:v>
                </c:pt>
                <c:pt idx="1107">
                  <c:v>0</c:v>
                </c:pt>
                <c:pt idx="1108">
                  <c:v>0</c:v>
                </c:pt>
                <c:pt idx="1109">
                  <c:v>0</c:v>
                </c:pt>
                <c:pt idx="1110">
                  <c:v>0</c:v>
                </c:pt>
                <c:pt idx="1111">
                  <c:v>0</c:v>
                </c:pt>
                <c:pt idx="1112">
                  <c:v>663.7</c:v>
                </c:pt>
                <c:pt idx="1113">
                  <c:v>271.60000000000002</c:v>
                </c:pt>
                <c:pt idx="1114">
                  <c:v>469.7</c:v>
                </c:pt>
                <c:pt idx="1115">
                  <c:v>0</c:v>
                </c:pt>
                <c:pt idx="1116">
                  <c:v>566.1</c:v>
                </c:pt>
                <c:pt idx="1117">
                  <c:v>22</c:v>
                </c:pt>
                <c:pt idx="1118">
                  <c:v>19</c:v>
                </c:pt>
                <c:pt idx="1119">
                  <c:v>4.3</c:v>
                </c:pt>
                <c:pt idx="1120">
                  <c:v>0</c:v>
                </c:pt>
                <c:pt idx="1121">
                  <c:v>859.2</c:v>
                </c:pt>
                <c:pt idx="1122">
                  <c:v>75.2</c:v>
                </c:pt>
                <c:pt idx="1123">
                  <c:v>35.1</c:v>
                </c:pt>
                <c:pt idx="1124">
                  <c:v>83.7</c:v>
                </c:pt>
                <c:pt idx="1125">
                  <c:v>0</c:v>
                </c:pt>
                <c:pt idx="1126">
                  <c:v>105.7</c:v>
                </c:pt>
                <c:pt idx="1127">
                  <c:v>9.4</c:v>
                </c:pt>
                <c:pt idx="1128">
                  <c:v>76.3</c:v>
                </c:pt>
                <c:pt idx="1129">
                  <c:v>0</c:v>
                </c:pt>
                <c:pt idx="1130">
                  <c:v>526.20000000000005</c:v>
                </c:pt>
                <c:pt idx="1131">
                  <c:v>423.3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CD-4756-A1E0-9EC7AADEDF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33420472"/>
        <c:axId val="333416208"/>
      </c:barChart>
      <c:catAx>
        <c:axId val="33342047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33416208"/>
        <c:crosses val="autoZero"/>
        <c:auto val="1"/>
        <c:lblAlgn val="ctr"/>
        <c:lblOffset val="100"/>
        <c:noMultiLvlLbl val="0"/>
      </c:catAx>
      <c:valAx>
        <c:axId val="3334162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3420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Acetamiprid</a:t>
            </a:r>
            <a:r>
              <a:rPr lang="en-US" baseline="0"/>
              <a:t> Usage (KG)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'Cleaned Data'!$N$2:$N$1133</c:f>
              <c:numCache>
                <c:formatCode>General</c:formatCode>
                <c:ptCount val="113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692.1</c:v>
                </c:pt>
                <c:pt idx="35">
                  <c:v>0</c:v>
                </c:pt>
                <c:pt idx="36">
                  <c:v>2874.3</c:v>
                </c:pt>
                <c:pt idx="37">
                  <c:v>349.1</c:v>
                </c:pt>
                <c:pt idx="38">
                  <c:v>0</c:v>
                </c:pt>
                <c:pt idx="39">
                  <c:v>748</c:v>
                </c:pt>
                <c:pt idx="40">
                  <c:v>902.7</c:v>
                </c:pt>
                <c:pt idx="41">
                  <c:v>59.7</c:v>
                </c:pt>
                <c:pt idx="42">
                  <c:v>995.7</c:v>
                </c:pt>
                <c:pt idx="43">
                  <c:v>1277.4000000000001</c:v>
                </c:pt>
                <c:pt idx="44">
                  <c:v>0</c:v>
                </c:pt>
                <c:pt idx="45">
                  <c:v>4686.6000000000004</c:v>
                </c:pt>
                <c:pt idx="46">
                  <c:v>981.2</c:v>
                </c:pt>
                <c:pt idx="47">
                  <c:v>3312.4</c:v>
                </c:pt>
                <c:pt idx="48">
                  <c:v>20.8</c:v>
                </c:pt>
                <c:pt idx="49">
                  <c:v>107.9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1246.8</c:v>
                </c:pt>
                <c:pt idx="62">
                  <c:v>0</c:v>
                </c:pt>
                <c:pt idx="63">
                  <c:v>1535.1</c:v>
                </c:pt>
                <c:pt idx="64">
                  <c:v>1134.2</c:v>
                </c:pt>
                <c:pt idx="65">
                  <c:v>857.7</c:v>
                </c:pt>
                <c:pt idx="66">
                  <c:v>1791.8</c:v>
                </c:pt>
                <c:pt idx="67">
                  <c:v>569.1</c:v>
                </c:pt>
                <c:pt idx="68">
                  <c:v>1319.1</c:v>
                </c:pt>
                <c:pt idx="69">
                  <c:v>0</c:v>
                </c:pt>
                <c:pt idx="70">
                  <c:v>1961.4</c:v>
                </c:pt>
                <c:pt idx="71">
                  <c:v>679.5</c:v>
                </c:pt>
                <c:pt idx="72">
                  <c:v>3470.6</c:v>
                </c:pt>
                <c:pt idx="73">
                  <c:v>1635.9</c:v>
                </c:pt>
                <c:pt idx="74">
                  <c:v>1120.2</c:v>
                </c:pt>
                <c:pt idx="75">
                  <c:v>2509.3000000000002</c:v>
                </c:pt>
                <c:pt idx="76">
                  <c:v>141.6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22852.799999999999</c:v>
                </c:pt>
                <c:pt idx="89">
                  <c:v>0</c:v>
                </c:pt>
                <c:pt idx="90">
                  <c:v>20154.2</c:v>
                </c:pt>
                <c:pt idx="91">
                  <c:v>18075.599999999999</c:v>
                </c:pt>
                <c:pt idx="92">
                  <c:v>17423</c:v>
                </c:pt>
                <c:pt idx="93">
                  <c:v>0</c:v>
                </c:pt>
                <c:pt idx="94">
                  <c:v>11249.3</c:v>
                </c:pt>
                <c:pt idx="95">
                  <c:v>9496.4</c:v>
                </c:pt>
                <c:pt idx="96">
                  <c:v>36480.300000000003</c:v>
                </c:pt>
                <c:pt idx="97">
                  <c:v>15457</c:v>
                </c:pt>
                <c:pt idx="98">
                  <c:v>13963.7</c:v>
                </c:pt>
                <c:pt idx="99">
                  <c:v>15984.1</c:v>
                </c:pt>
                <c:pt idx="100">
                  <c:v>13997.2</c:v>
                </c:pt>
                <c:pt idx="101">
                  <c:v>11462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3007.5</c:v>
                </c:pt>
                <c:pt idx="107">
                  <c:v>12293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12.2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181.1</c:v>
                </c:pt>
                <c:pt idx="143">
                  <c:v>16.5</c:v>
                </c:pt>
                <c:pt idx="144">
                  <c:v>93.5</c:v>
                </c:pt>
                <c:pt idx="145">
                  <c:v>734.4</c:v>
                </c:pt>
                <c:pt idx="146">
                  <c:v>156.19999999999999</c:v>
                </c:pt>
                <c:pt idx="147">
                  <c:v>469.8</c:v>
                </c:pt>
                <c:pt idx="148">
                  <c:v>487.6</c:v>
                </c:pt>
                <c:pt idx="149">
                  <c:v>290.7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1.8</c:v>
                </c:pt>
                <c:pt idx="154">
                  <c:v>0</c:v>
                </c:pt>
                <c:pt idx="155">
                  <c:v>712</c:v>
                </c:pt>
                <c:pt idx="156">
                  <c:v>643.9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368.9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45.6</c:v>
                </c:pt>
                <c:pt idx="172">
                  <c:v>0</c:v>
                </c:pt>
                <c:pt idx="173">
                  <c:v>0</c:v>
                </c:pt>
                <c:pt idx="174">
                  <c:v>7.6</c:v>
                </c:pt>
                <c:pt idx="175">
                  <c:v>62.3</c:v>
                </c:pt>
                <c:pt idx="176">
                  <c:v>10.8</c:v>
                </c:pt>
                <c:pt idx="177">
                  <c:v>0.1</c:v>
                </c:pt>
                <c:pt idx="178">
                  <c:v>52.7</c:v>
                </c:pt>
                <c:pt idx="179">
                  <c:v>27.8</c:v>
                </c:pt>
                <c:pt idx="180">
                  <c:v>6</c:v>
                </c:pt>
                <c:pt idx="181">
                  <c:v>0</c:v>
                </c:pt>
                <c:pt idx="182">
                  <c:v>25.9</c:v>
                </c:pt>
                <c:pt idx="183">
                  <c:v>33.700000000000003</c:v>
                </c:pt>
                <c:pt idx="184">
                  <c:v>41.6</c:v>
                </c:pt>
                <c:pt idx="185">
                  <c:v>27</c:v>
                </c:pt>
                <c:pt idx="186">
                  <c:v>0</c:v>
                </c:pt>
                <c:pt idx="187">
                  <c:v>63.5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0.9</c:v>
                </c:pt>
                <c:pt idx="224">
                  <c:v>10.3</c:v>
                </c:pt>
                <c:pt idx="225">
                  <c:v>7.5</c:v>
                </c:pt>
                <c:pt idx="226">
                  <c:v>7.9</c:v>
                </c:pt>
                <c:pt idx="227">
                  <c:v>8.4</c:v>
                </c:pt>
                <c:pt idx="228">
                  <c:v>5.8</c:v>
                </c:pt>
                <c:pt idx="229">
                  <c:v>9.1</c:v>
                </c:pt>
                <c:pt idx="230">
                  <c:v>0</c:v>
                </c:pt>
                <c:pt idx="231">
                  <c:v>9.1999999999999993</c:v>
                </c:pt>
                <c:pt idx="232">
                  <c:v>0</c:v>
                </c:pt>
                <c:pt idx="233">
                  <c:v>0</c:v>
                </c:pt>
                <c:pt idx="234">
                  <c:v>11.9</c:v>
                </c:pt>
                <c:pt idx="235">
                  <c:v>0</c:v>
                </c:pt>
                <c:pt idx="236">
                  <c:v>16</c:v>
                </c:pt>
                <c:pt idx="237">
                  <c:v>3.3</c:v>
                </c:pt>
                <c:pt idx="238">
                  <c:v>7</c:v>
                </c:pt>
                <c:pt idx="239">
                  <c:v>11</c:v>
                </c:pt>
                <c:pt idx="240">
                  <c:v>25.5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27.1</c:v>
                </c:pt>
                <c:pt idx="251">
                  <c:v>0</c:v>
                </c:pt>
                <c:pt idx="252">
                  <c:v>0</c:v>
                </c:pt>
                <c:pt idx="253">
                  <c:v>4.5</c:v>
                </c:pt>
                <c:pt idx="254">
                  <c:v>133.9</c:v>
                </c:pt>
                <c:pt idx="255">
                  <c:v>40.1</c:v>
                </c:pt>
                <c:pt idx="256">
                  <c:v>61.7</c:v>
                </c:pt>
                <c:pt idx="257">
                  <c:v>0</c:v>
                </c:pt>
                <c:pt idx="258">
                  <c:v>0</c:v>
                </c:pt>
                <c:pt idx="259">
                  <c:v>44.4</c:v>
                </c:pt>
                <c:pt idx="260">
                  <c:v>108.7</c:v>
                </c:pt>
                <c:pt idx="261">
                  <c:v>53.3</c:v>
                </c:pt>
                <c:pt idx="262">
                  <c:v>76.099999999999994</c:v>
                </c:pt>
                <c:pt idx="263">
                  <c:v>87.5</c:v>
                </c:pt>
                <c:pt idx="264">
                  <c:v>67.5</c:v>
                </c:pt>
                <c:pt idx="265">
                  <c:v>117</c:v>
                </c:pt>
                <c:pt idx="266">
                  <c:v>0</c:v>
                </c:pt>
                <c:pt idx="267">
                  <c:v>157.1</c:v>
                </c:pt>
                <c:pt idx="268">
                  <c:v>143.4</c:v>
                </c:pt>
                <c:pt idx="269">
                  <c:v>115.6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74.900000000000006</c:v>
                </c:pt>
                <c:pt idx="279">
                  <c:v>0</c:v>
                </c:pt>
                <c:pt idx="280">
                  <c:v>0</c:v>
                </c:pt>
                <c:pt idx="281">
                  <c:v>178.9</c:v>
                </c:pt>
                <c:pt idx="282">
                  <c:v>98.2</c:v>
                </c:pt>
                <c:pt idx="283">
                  <c:v>456.9</c:v>
                </c:pt>
                <c:pt idx="284">
                  <c:v>46.3</c:v>
                </c:pt>
                <c:pt idx="285">
                  <c:v>152.69999999999999</c:v>
                </c:pt>
                <c:pt idx="286">
                  <c:v>123.2</c:v>
                </c:pt>
                <c:pt idx="287">
                  <c:v>92.1</c:v>
                </c:pt>
                <c:pt idx="288">
                  <c:v>80.900000000000006</c:v>
                </c:pt>
                <c:pt idx="289">
                  <c:v>24.9</c:v>
                </c:pt>
                <c:pt idx="290">
                  <c:v>0</c:v>
                </c:pt>
                <c:pt idx="291">
                  <c:v>74.2</c:v>
                </c:pt>
                <c:pt idx="292">
                  <c:v>24.5</c:v>
                </c:pt>
                <c:pt idx="293">
                  <c:v>73.099999999999994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30.8</c:v>
                </c:pt>
                <c:pt idx="305">
                  <c:v>0</c:v>
                </c:pt>
                <c:pt idx="306">
                  <c:v>65.5</c:v>
                </c:pt>
                <c:pt idx="307">
                  <c:v>56.8</c:v>
                </c:pt>
                <c:pt idx="308">
                  <c:v>27.6</c:v>
                </c:pt>
                <c:pt idx="309">
                  <c:v>38.299999999999997</c:v>
                </c:pt>
                <c:pt idx="310">
                  <c:v>0</c:v>
                </c:pt>
                <c:pt idx="311">
                  <c:v>32.6</c:v>
                </c:pt>
                <c:pt idx="312">
                  <c:v>66.7</c:v>
                </c:pt>
                <c:pt idx="313">
                  <c:v>35.299999999999997</c:v>
                </c:pt>
                <c:pt idx="314">
                  <c:v>20.2</c:v>
                </c:pt>
                <c:pt idx="315">
                  <c:v>0</c:v>
                </c:pt>
                <c:pt idx="316">
                  <c:v>45.6</c:v>
                </c:pt>
                <c:pt idx="317">
                  <c:v>40.6</c:v>
                </c:pt>
                <c:pt idx="318">
                  <c:v>28.2</c:v>
                </c:pt>
                <c:pt idx="319">
                  <c:v>0</c:v>
                </c:pt>
                <c:pt idx="320">
                  <c:v>41.7</c:v>
                </c:pt>
                <c:pt idx="321">
                  <c:v>0</c:v>
                </c:pt>
                <c:pt idx="322">
                  <c:v>76.8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20.2</c:v>
                </c:pt>
                <c:pt idx="337">
                  <c:v>0</c:v>
                </c:pt>
                <c:pt idx="338">
                  <c:v>0</c:v>
                </c:pt>
                <c:pt idx="339">
                  <c:v>0</c:v>
                </c:pt>
                <c:pt idx="340">
                  <c:v>16.2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  <c:pt idx="346">
                  <c:v>0.3</c:v>
                </c:pt>
                <c:pt idx="347">
                  <c:v>0</c:v>
                </c:pt>
                <c:pt idx="348">
                  <c:v>0.2</c:v>
                </c:pt>
                <c:pt idx="349">
                  <c:v>0</c:v>
                </c:pt>
                <c:pt idx="350">
                  <c:v>0</c:v>
                </c:pt>
                <c:pt idx="351">
                  <c:v>0</c:v>
                </c:pt>
                <c:pt idx="352">
                  <c:v>0</c:v>
                </c:pt>
                <c:pt idx="353">
                  <c:v>0</c:v>
                </c:pt>
                <c:pt idx="354">
                  <c:v>0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27.2</c:v>
                </c:pt>
                <c:pt idx="359">
                  <c:v>0</c:v>
                </c:pt>
                <c:pt idx="360">
                  <c:v>0</c:v>
                </c:pt>
                <c:pt idx="361">
                  <c:v>32.700000000000003</c:v>
                </c:pt>
                <c:pt idx="362">
                  <c:v>36.4</c:v>
                </c:pt>
                <c:pt idx="363">
                  <c:v>0</c:v>
                </c:pt>
                <c:pt idx="364">
                  <c:v>30.7</c:v>
                </c:pt>
                <c:pt idx="365">
                  <c:v>0</c:v>
                </c:pt>
                <c:pt idx="366">
                  <c:v>42.7</c:v>
                </c:pt>
                <c:pt idx="367">
                  <c:v>0</c:v>
                </c:pt>
                <c:pt idx="368">
                  <c:v>27.3</c:v>
                </c:pt>
                <c:pt idx="369">
                  <c:v>58.5</c:v>
                </c:pt>
                <c:pt idx="370">
                  <c:v>45.4</c:v>
                </c:pt>
                <c:pt idx="371">
                  <c:v>3.6</c:v>
                </c:pt>
                <c:pt idx="372">
                  <c:v>28.4</c:v>
                </c:pt>
                <c:pt idx="373">
                  <c:v>18.600000000000001</c:v>
                </c:pt>
                <c:pt idx="374">
                  <c:v>0</c:v>
                </c:pt>
                <c:pt idx="375">
                  <c:v>54.6</c:v>
                </c:pt>
                <c:pt idx="376">
                  <c:v>60.9</c:v>
                </c:pt>
                <c:pt idx="377">
                  <c:v>21.6</c:v>
                </c:pt>
                <c:pt idx="378">
                  <c:v>0</c:v>
                </c:pt>
                <c:pt idx="379">
                  <c:v>0</c:v>
                </c:pt>
                <c:pt idx="380">
                  <c:v>0</c:v>
                </c:pt>
                <c:pt idx="381">
                  <c:v>0</c:v>
                </c:pt>
                <c:pt idx="382">
                  <c:v>0</c:v>
                </c:pt>
                <c:pt idx="383">
                  <c:v>0</c:v>
                </c:pt>
                <c:pt idx="384">
                  <c:v>0</c:v>
                </c:pt>
                <c:pt idx="385">
                  <c:v>759.7</c:v>
                </c:pt>
                <c:pt idx="386">
                  <c:v>356.3</c:v>
                </c:pt>
                <c:pt idx="387">
                  <c:v>25.5</c:v>
                </c:pt>
                <c:pt idx="388">
                  <c:v>75.5</c:v>
                </c:pt>
                <c:pt idx="389">
                  <c:v>91.5</c:v>
                </c:pt>
                <c:pt idx="390">
                  <c:v>490.4</c:v>
                </c:pt>
                <c:pt idx="391">
                  <c:v>2129.5</c:v>
                </c:pt>
                <c:pt idx="392">
                  <c:v>107.2</c:v>
                </c:pt>
                <c:pt idx="393">
                  <c:v>384.2</c:v>
                </c:pt>
                <c:pt idx="394">
                  <c:v>451.6</c:v>
                </c:pt>
                <c:pt idx="395">
                  <c:v>0</c:v>
                </c:pt>
                <c:pt idx="396">
                  <c:v>0.1</c:v>
                </c:pt>
                <c:pt idx="397">
                  <c:v>0</c:v>
                </c:pt>
                <c:pt idx="398">
                  <c:v>0</c:v>
                </c:pt>
                <c:pt idx="399">
                  <c:v>593</c:v>
                </c:pt>
                <c:pt idx="400">
                  <c:v>0</c:v>
                </c:pt>
                <c:pt idx="401">
                  <c:v>0</c:v>
                </c:pt>
                <c:pt idx="402">
                  <c:v>543.1</c:v>
                </c:pt>
                <c:pt idx="403">
                  <c:v>282.60000000000002</c:v>
                </c:pt>
                <c:pt idx="404">
                  <c:v>11</c:v>
                </c:pt>
                <c:pt idx="405">
                  <c:v>0</c:v>
                </c:pt>
                <c:pt idx="406">
                  <c:v>0</c:v>
                </c:pt>
                <c:pt idx="407">
                  <c:v>0</c:v>
                </c:pt>
                <c:pt idx="408">
                  <c:v>0</c:v>
                </c:pt>
                <c:pt idx="409">
                  <c:v>0</c:v>
                </c:pt>
                <c:pt idx="410">
                  <c:v>0</c:v>
                </c:pt>
                <c:pt idx="411">
                  <c:v>0</c:v>
                </c:pt>
                <c:pt idx="412">
                  <c:v>1.3</c:v>
                </c:pt>
                <c:pt idx="413">
                  <c:v>0</c:v>
                </c:pt>
                <c:pt idx="414">
                  <c:v>0</c:v>
                </c:pt>
                <c:pt idx="415">
                  <c:v>0</c:v>
                </c:pt>
                <c:pt idx="416">
                  <c:v>0</c:v>
                </c:pt>
                <c:pt idx="417">
                  <c:v>0</c:v>
                </c:pt>
                <c:pt idx="418">
                  <c:v>0</c:v>
                </c:pt>
                <c:pt idx="419">
                  <c:v>0</c:v>
                </c:pt>
                <c:pt idx="420">
                  <c:v>0</c:v>
                </c:pt>
                <c:pt idx="421">
                  <c:v>0</c:v>
                </c:pt>
                <c:pt idx="422">
                  <c:v>0</c:v>
                </c:pt>
                <c:pt idx="423">
                  <c:v>0</c:v>
                </c:pt>
                <c:pt idx="424">
                  <c:v>0</c:v>
                </c:pt>
                <c:pt idx="425">
                  <c:v>0</c:v>
                </c:pt>
                <c:pt idx="426">
                  <c:v>0</c:v>
                </c:pt>
                <c:pt idx="427">
                  <c:v>0</c:v>
                </c:pt>
                <c:pt idx="428">
                  <c:v>0</c:v>
                </c:pt>
                <c:pt idx="429">
                  <c:v>142.69999999999999</c:v>
                </c:pt>
                <c:pt idx="430">
                  <c:v>0</c:v>
                </c:pt>
                <c:pt idx="431">
                  <c:v>0</c:v>
                </c:pt>
                <c:pt idx="432">
                  <c:v>0</c:v>
                </c:pt>
                <c:pt idx="433">
                  <c:v>0</c:v>
                </c:pt>
                <c:pt idx="434">
                  <c:v>559.6</c:v>
                </c:pt>
                <c:pt idx="435">
                  <c:v>0</c:v>
                </c:pt>
                <c:pt idx="436">
                  <c:v>395.4</c:v>
                </c:pt>
                <c:pt idx="437">
                  <c:v>10.3</c:v>
                </c:pt>
                <c:pt idx="438">
                  <c:v>0</c:v>
                </c:pt>
                <c:pt idx="439">
                  <c:v>2764.8</c:v>
                </c:pt>
                <c:pt idx="440">
                  <c:v>0</c:v>
                </c:pt>
                <c:pt idx="441">
                  <c:v>0</c:v>
                </c:pt>
                <c:pt idx="442">
                  <c:v>0</c:v>
                </c:pt>
                <c:pt idx="443">
                  <c:v>228.3</c:v>
                </c:pt>
                <c:pt idx="444">
                  <c:v>189.7</c:v>
                </c:pt>
                <c:pt idx="445">
                  <c:v>0</c:v>
                </c:pt>
                <c:pt idx="446">
                  <c:v>0</c:v>
                </c:pt>
                <c:pt idx="447">
                  <c:v>0</c:v>
                </c:pt>
                <c:pt idx="448">
                  <c:v>0</c:v>
                </c:pt>
                <c:pt idx="449">
                  <c:v>0</c:v>
                </c:pt>
                <c:pt idx="450">
                  <c:v>0</c:v>
                </c:pt>
                <c:pt idx="451">
                  <c:v>0</c:v>
                </c:pt>
                <c:pt idx="452">
                  <c:v>260.5</c:v>
                </c:pt>
                <c:pt idx="453">
                  <c:v>727.7</c:v>
                </c:pt>
                <c:pt idx="454">
                  <c:v>341.2</c:v>
                </c:pt>
                <c:pt idx="455">
                  <c:v>649.4</c:v>
                </c:pt>
                <c:pt idx="456">
                  <c:v>814.7</c:v>
                </c:pt>
                <c:pt idx="457">
                  <c:v>746.4</c:v>
                </c:pt>
                <c:pt idx="458">
                  <c:v>373</c:v>
                </c:pt>
                <c:pt idx="459">
                  <c:v>553.70000000000005</c:v>
                </c:pt>
                <c:pt idx="460">
                  <c:v>0</c:v>
                </c:pt>
                <c:pt idx="461">
                  <c:v>0</c:v>
                </c:pt>
                <c:pt idx="462">
                  <c:v>707.1</c:v>
                </c:pt>
                <c:pt idx="463">
                  <c:v>0</c:v>
                </c:pt>
                <c:pt idx="464">
                  <c:v>1167.8</c:v>
                </c:pt>
                <c:pt idx="465">
                  <c:v>0</c:v>
                </c:pt>
                <c:pt idx="466">
                  <c:v>0</c:v>
                </c:pt>
                <c:pt idx="467">
                  <c:v>1127.3</c:v>
                </c:pt>
                <c:pt idx="468">
                  <c:v>0</c:v>
                </c:pt>
                <c:pt idx="469">
                  <c:v>1408.7</c:v>
                </c:pt>
                <c:pt idx="470">
                  <c:v>1665.4</c:v>
                </c:pt>
                <c:pt idx="471">
                  <c:v>794.3</c:v>
                </c:pt>
                <c:pt idx="472">
                  <c:v>0</c:v>
                </c:pt>
                <c:pt idx="473">
                  <c:v>0</c:v>
                </c:pt>
                <c:pt idx="474">
                  <c:v>0</c:v>
                </c:pt>
                <c:pt idx="475">
                  <c:v>0</c:v>
                </c:pt>
                <c:pt idx="476">
                  <c:v>0</c:v>
                </c:pt>
                <c:pt idx="477">
                  <c:v>0</c:v>
                </c:pt>
                <c:pt idx="478">
                  <c:v>0</c:v>
                </c:pt>
                <c:pt idx="479">
                  <c:v>0</c:v>
                </c:pt>
                <c:pt idx="480">
                  <c:v>223.2</c:v>
                </c:pt>
                <c:pt idx="481">
                  <c:v>0</c:v>
                </c:pt>
                <c:pt idx="482">
                  <c:v>0</c:v>
                </c:pt>
                <c:pt idx="483">
                  <c:v>122.6</c:v>
                </c:pt>
                <c:pt idx="484">
                  <c:v>0</c:v>
                </c:pt>
                <c:pt idx="485">
                  <c:v>0</c:v>
                </c:pt>
                <c:pt idx="486">
                  <c:v>557.1</c:v>
                </c:pt>
                <c:pt idx="487">
                  <c:v>227.9</c:v>
                </c:pt>
                <c:pt idx="488">
                  <c:v>13.3</c:v>
                </c:pt>
                <c:pt idx="489">
                  <c:v>0</c:v>
                </c:pt>
                <c:pt idx="490">
                  <c:v>420.8</c:v>
                </c:pt>
                <c:pt idx="491">
                  <c:v>25.7</c:v>
                </c:pt>
                <c:pt idx="492">
                  <c:v>0</c:v>
                </c:pt>
                <c:pt idx="493">
                  <c:v>58.6</c:v>
                </c:pt>
                <c:pt idx="494">
                  <c:v>0</c:v>
                </c:pt>
                <c:pt idx="495">
                  <c:v>0</c:v>
                </c:pt>
                <c:pt idx="496">
                  <c:v>0</c:v>
                </c:pt>
                <c:pt idx="497">
                  <c:v>0</c:v>
                </c:pt>
                <c:pt idx="498">
                  <c:v>0</c:v>
                </c:pt>
                <c:pt idx="499">
                  <c:v>0</c:v>
                </c:pt>
                <c:pt idx="500">
                  <c:v>0</c:v>
                </c:pt>
                <c:pt idx="501">
                  <c:v>0</c:v>
                </c:pt>
                <c:pt idx="502">
                  <c:v>0</c:v>
                </c:pt>
                <c:pt idx="503">
                  <c:v>0</c:v>
                </c:pt>
                <c:pt idx="504">
                  <c:v>0</c:v>
                </c:pt>
                <c:pt idx="505">
                  <c:v>0</c:v>
                </c:pt>
                <c:pt idx="506">
                  <c:v>107.3</c:v>
                </c:pt>
                <c:pt idx="507">
                  <c:v>34.700000000000003</c:v>
                </c:pt>
                <c:pt idx="508">
                  <c:v>237.4</c:v>
                </c:pt>
                <c:pt idx="509">
                  <c:v>614.29999999999995</c:v>
                </c:pt>
                <c:pt idx="510">
                  <c:v>166.3</c:v>
                </c:pt>
                <c:pt idx="511">
                  <c:v>48.4</c:v>
                </c:pt>
                <c:pt idx="512">
                  <c:v>46.2</c:v>
                </c:pt>
                <c:pt idx="513">
                  <c:v>152.4</c:v>
                </c:pt>
                <c:pt idx="514">
                  <c:v>46.8</c:v>
                </c:pt>
                <c:pt idx="515">
                  <c:v>2125.5</c:v>
                </c:pt>
                <c:pt idx="516">
                  <c:v>139.80000000000001</c:v>
                </c:pt>
                <c:pt idx="517">
                  <c:v>81.900000000000006</c:v>
                </c:pt>
                <c:pt idx="518">
                  <c:v>0</c:v>
                </c:pt>
                <c:pt idx="519">
                  <c:v>0</c:v>
                </c:pt>
                <c:pt idx="520">
                  <c:v>0</c:v>
                </c:pt>
                <c:pt idx="521">
                  <c:v>0</c:v>
                </c:pt>
                <c:pt idx="522">
                  <c:v>80.7</c:v>
                </c:pt>
                <c:pt idx="523">
                  <c:v>2474</c:v>
                </c:pt>
                <c:pt idx="524">
                  <c:v>0</c:v>
                </c:pt>
                <c:pt idx="525">
                  <c:v>0</c:v>
                </c:pt>
                <c:pt idx="526">
                  <c:v>0</c:v>
                </c:pt>
                <c:pt idx="527">
                  <c:v>0</c:v>
                </c:pt>
                <c:pt idx="528">
                  <c:v>0</c:v>
                </c:pt>
                <c:pt idx="529">
                  <c:v>0</c:v>
                </c:pt>
                <c:pt idx="530">
                  <c:v>0</c:v>
                </c:pt>
                <c:pt idx="531">
                  <c:v>0</c:v>
                </c:pt>
                <c:pt idx="532">
                  <c:v>0</c:v>
                </c:pt>
                <c:pt idx="533">
                  <c:v>0</c:v>
                </c:pt>
                <c:pt idx="534">
                  <c:v>743.6</c:v>
                </c:pt>
                <c:pt idx="535">
                  <c:v>993.2</c:v>
                </c:pt>
                <c:pt idx="536">
                  <c:v>2585.9</c:v>
                </c:pt>
                <c:pt idx="537">
                  <c:v>304.7</c:v>
                </c:pt>
                <c:pt idx="538">
                  <c:v>1489.5</c:v>
                </c:pt>
                <c:pt idx="539">
                  <c:v>1403</c:v>
                </c:pt>
                <c:pt idx="540">
                  <c:v>200.8</c:v>
                </c:pt>
                <c:pt idx="541">
                  <c:v>0</c:v>
                </c:pt>
                <c:pt idx="542">
                  <c:v>0</c:v>
                </c:pt>
                <c:pt idx="543">
                  <c:v>0</c:v>
                </c:pt>
                <c:pt idx="544">
                  <c:v>303.8</c:v>
                </c:pt>
                <c:pt idx="545">
                  <c:v>81</c:v>
                </c:pt>
                <c:pt idx="546">
                  <c:v>2104.3000000000002</c:v>
                </c:pt>
                <c:pt idx="547">
                  <c:v>0</c:v>
                </c:pt>
                <c:pt idx="548">
                  <c:v>177.6</c:v>
                </c:pt>
                <c:pt idx="549">
                  <c:v>0</c:v>
                </c:pt>
                <c:pt idx="550">
                  <c:v>807.8</c:v>
                </c:pt>
                <c:pt idx="551">
                  <c:v>542.20000000000005</c:v>
                </c:pt>
                <c:pt idx="552">
                  <c:v>80.7</c:v>
                </c:pt>
                <c:pt idx="553">
                  <c:v>0</c:v>
                </c:pt>
                <c:pt idx="554">
                  <c:v>0</c:v>
                </c:pt>
                <c:pt idx="555">
                  <c:v>0</c:v>
                </c:pt>
                <c:pt idx="556">
                  <c:v>0</c:v>
                </c:pt>
                <c:pt idx="557">
                  <c:v>0</c:v>
                </c:pt>
                <c:pt idx="558">
                  <c:v>0</c:v>
                </c:pt>
                <c:pt idx="559">
                  <c:v>0</c:v>
                </c:pt>
                <c:pt idx="560">
                  <c:v>0</c:v>
                </c:pt>
                <c:pt idx="561">
                  <c:v>0</c:v>
                </c:pt>
                <c:pt idx="562">
                  <c:v>0</c:v>
                </c:pt>
                <c:pt idx="563">
                  <c:v>9.6999999999999993</c:v>
                </c:pt>
                <c:pt idx="564">
                  <c:v>6.8</c:v>
                </c:pt>
                <c:pt idx="565">
                  <c:v>0</c:v>
                </c:pt>
                <c:pt idx="566">
                  <c:v>6.2</c:v>
                </c:pt>
                <c:pt idx="567">
                  <c:v>4.8</c:v>
                </c:pt>
                <c:pt idx="568">
                  <c:v>0</c:v>
                </c:pt>
                <c:pt idx="569">
                  <c:v>9.3000000000000007</c:v>
                </c:pt>
                <c:pt idx="570">
                  <c:v>0</c:v>
                </c:pt>
                <c:pt idx="571">
                  <c:v>9.6</c:v>
                </c:pt>
                <c:pt idx="572">
                  <c:v>0</c:v>
                </c:pt>
                <c:pt idx="573">
                  <c:v>0</c:v>
                </c:pt>
                <c:pt idx="574">
                  <c:v>4.9000000000000004</c:v>
                </c:pt>
                <c:pt idx="575">
                  <c:v>0.7</c:v>
                </c:pt>
                <c:pt idx="576">
                  <c:v>6.4</c:v>
                </c:pt>
                <c:pt idx="577">
                  <c:v>0</c:v>
                </c:pt>
                <c:pt idx="578">
                  <c:v>5.0999999999999996</c:v>
                </c:pt>
                <c:pt idx="579">
                  <c:v>2.6</c:v>
                </c:pt>
                <c:pt idx="580">
                  <c:v>0</c:v>
                </c:pt>
                <c:pt idx="581">
                  <c:v>0</c:v>
                </c:pt>
                <c:pt idx="582">
                  <c:v>0</c:v>
                </c:pt>
                <c:pt idx="583">
                  <c:v>0</c:v>
                </c:pt>
                <c:pt idx="584">
                  <c:v>0</c:v>
                </c:pt>
                <c:pt idx="585">
                  <c:v>0</c:v>
                </c:pt>
                <c:pt idx="586">
                  <c:v>0</c:v>
                </c:pt>
                <c:pt idx="587">
                  <c:v>261.39999999999998</c:v>
                </c:pt>
                <c:pt idx="588">
                  <c:v>0</c:v>
                </c:pt>
                <c:pt idx="589">
                  <c:v>565</c:v>
                </c:pt>
                <c:pt idx="590">
                  <c:v>81.7</c:v>
                </c:pt>
                <c:pt idx="591">
                  <c:v>0</c:v>
                </c:pt>
                <c:pt idx="592">
                  <c:v>376.6</c:v>
                </c:pt>
                <c:pt idx="593">
                  <c:v>0</c:v>
                </c:pt>
                <c:pt idx="594">
                  <c:v>728.4</c:v>
                </c:pt>
                <c:pt idx="595">
                  <c:v>320</c:v>
                </c:pt>
                <c:pt idx="596">
                  <c:v>552.1</c:v>
                </c:pt>
                <c:pt idx="597">
                  <c:v>134.5</c:v>
                </c:pt>
                <c:pt idx="598">
                  <c:v>369.2</c:v>
                </c:pt>
                <c:pt idx="599">
                  <c:v>497.8</c:v>
                </c:pt>
                <c:pt idx="600">
                  <c:v>0</c:v>
                </c:pt>
                <c:pt idx="601">
                  <c:v>742.9</c:v>
                </c:pt>
                <c:pt idx="602">
                  <c:v>110.7</c:v>
                </c:pt>
                <c:pt idx="603">
                  <c:v>0</c:v>
                </c:pt>
                <c:pt idx="604">
                  <c:v>0</c:v>
                </c:pt>
                <c:pt idx="605">
                  <c:v>53.1</c:v>
                </c:pt>
                <c:pt idx="606">
                  <c:v>0</c:v>
                </c:pt>
                <c:pt idx="607">
                  <c:v>0</c:v>
                </c:pt>
                <c:pt idx="608">
                  <c:v>0</c:v>
                </c:pt>
                <c:pt idx="609">
                  <c:v>0</c:v>
                </c:pt>
                <c:pt idx="610">
                  <c:v>0</c:v>
                </c:pt>
                <c:pt idx="611">
                  <c:v>0</c:v>
                </c:pt>
                <c:pt idx="612">
                  <c:v>0</c:v>
                </c:pt>
                <c:pt idx="613">
                  <c:v>0</c:v>
                </c:pt>
                <c:pt idx="614">
                  <c:v>0</c:v>
                </c:pt>
                <c:pt idx="615">
                  <c:v>0</c:v>
                </c:pt>
                <c:pt idx="616">
                  <c:v>0</c:v>
                </c:pt>
                <c:pt idx="617">
                  <c:v>0</c:v>
                </c:pt>
                <c:pt idx="618">
                  <c:v>0</c:v>
                </c:pt>
                <c:pt idx="619">
                  <c:v>0</c:v>
                </c:pt>
                <c:pt idx="620">
                  <c:v>0</c:v>
                </c:pt>
                <c:pt idx="621">
                  <c:v>0</c:v>
                </c:pt>
                <c:pt idx="622">
                  <c:v>0</c:v>
                </c:pt>
                <c:pt idx="623">
                  <c:v>0</c:v>
                </c:pt>
                <c:pt idx="624">
                  <c:v>0</c:v>
                </c:pt>
                <c:pt idx="625">
                  <c:v>0</c:v>
                </c:pt>
                <c:pt idx="626">
                  <c:v>0</c:v>
                </c:pt>
                <c:pt idx="627">
                  <c:v>0</c:v>
                </c:pt>
                <c:pt idx="628">
                  <c:v>0</c:v>
                </c:pt>
                <c:pt idx="629">
                  <c:v>0</c:v>
                </c:pt>
                <c:pt idx="630">
                  <c:v>0</c:v>
                </c:pt>
                <c:pt idx="631">
                  <c:v>0</c:v>
                </c:pt>
                <c:pt idx="632">
                  <c:v>0</c:v>
                </c:pt>
                <c:pt idx="633">
                  <c:v>0</c:v>
                </c:pt>
                <c:pt idx="634">
                  <c:v>0</c:v>
                </c:pt>
                <c:pt idx="635">
                  <c:v>0</c:v>
                </c:pt>
                <c:pt idx="636">
                  <c:v>0</c:v>
                </c:pt>
                <c:pt idx="637">
                  <c:v>0</c:v>
                </c:pt>
                <c:pt idx="638">
                  <c:v>0</c:v>
                </c:pt>
                <c:pt idx="639">
                  <c:v>0</c:v>
                </c:pt>
                <c:pt idx="640">
                  <c:v>0</c:v>
                </c:pt>
                <c:pt idx="641">
                  <c:v>0</c:v>
                </c:pt>
                <c:pt idx="642">
                  <c:v>0</c:v>
                </c:pt>
                <c:pt idx="643">
                  <c:v>0</c:v>
                </c:pt>
                <c:pt idx="644">
                  <c:v>0</c:v>
                </c:pt>
                <c:pt idx="645">
                  <c:v>0</c:v>
                </c:pt>
                <c:pt idx="646">
                  <c:v>0</c:v>
                </c:pt>
                <c:pt idx="647">
                  <c:v>0</c:v>
                </c:pt>
                <c:pt idx="648">
                  <c:v>0</c:v>
                </c:pt>
                <c:pt idx="649">
                  <c:v>0</c:v>
                </c:pt>
                <c:pt idx="650">
                  <c:v>0</c:v>
                </c:pt>
                <c:pt idx="651">
                  <c:v>0</c:v>
                </c:pt>
                <c:pt idx="652">
                  <c:v>0</c:v>
                </c:pt>
                <c:pt idx="653">
                  <c:v>0</c:v>
                </c:pt>
                <c:pt idx="654">
                  <c:v>0</c:v>
                </c:pt>
                <c:pt idx="655">
                  <c:v>1</c:v>
                </c:pt>
                <c:pt idx="656">
                  <c:v>0</c:v>
                </c:pt>
                <c:pt idx="657">
                  <c:v>0</c:v>
                </c:pt>
                <c:pt idx="658">
                  <c:v>0.5</c:v>
                </c:pt>
                <c:pt idx="659">
                  <c:v>0</c:v>
                </c:pt>
                <c:pt idx="660">
                  <c:v>0</c:v>
                </c:pt>
                <c:pt idx="661">
                  <c:v>0</c:v>
                </c:pt>
                <c:pt idx="662">
                  <c:v>0</c:v>
                </c:pt>
                <c:pt idx="663">
                  <c:v>0</c:v>
                </c:pt>
                <c:pt idx="664">
                  <c:v>0</c:v>
                </c:pt>
                <c:pt idx="665">
                  <c:v>0</c:v>
                </c:pt>
                <c:pt idx="666">
                  <c:v>0</c:v>
                </c:pt>
                <c:pt idx="667">
                  <c:v>0</c:v>
                </c:pt>
                <c:pt idx="668">
                  <c:v>0</c:v>
                </c:pt>
                <c:pt idx="669">
                  <c:v>0</c:v>
                </c:pt>
                <c:pt idx="670">
                  <c:v>493.3</c:v>
                </c:pt>
                <c:pt idx="671">
                  <c:v>0</c:v>
                </c:pt>
                <c:pt idx="672">
                  <c:v>0</c:v>
                </c:pt>
                <c:pt idx="673">
                  <c:v>0</c:v>
                </c:pt>
                <c:pt idx="674">
                  <c:v>630.79999999999995</c:v>
                </c:pt>
                <c:pt idx="675">
                  <c:v>195.9</c:v>
                </c:pt>
                <c:pt idx="676">
                  <c:v>0</c:v>
                </c:pt>
                <c:pt idx="677">
                  <c:v>696</c:v>
                </c:pt>
                <c:pt idx="678">
                  <c:v>1015.2</c:v>
                </c:pt>
                <c:pt idx="679">
                  <c:v>5</c:v>
                </c:pt>
                <c:pt idx="680">
                  <c:v>875.7</c:v>
                </c:pt>
                <c:pt idx="681">
                  <c:v>105.2</c:v>
                </c:pt>
                <c:pt idx="682">
                  <c:v>0</c:v>
                </c:pt>
                <c:pt idx="683">
                  <c:v>204.4</c:v>
                </c:pt>
                <c:pt idx="684">
                  <c:v>1029.7</c:v>
                </c:pt>
                <c:pt idx="685">
                  <c:v>34.4</c:v>
                </c:pt>
                <c:pt idx="686">
                  <c:v>467.5</c:v>
                </c:pt>
                <c:pt idx="687">
                  <c:v>26.5</c:v>
                </c:pt>
                <c:pt idx="688">
                  <c:v>0</c:v>
                </c:pt>
                <c:pt idx="689">
                  <c:v>0</c:v>
                </c:pt>
                <c:pt idx="690">
                  <c:v>0</c:v>
                </c:pt>
                <c:pt idx="691">
                  <c:v>0</c:v>
                </c:pt>
                <c:pt idx="692">
                  <c:v>0</c:v>
                </c:pt>
                <c:pt idx="693">
                  <c:v>0</c:v>
                </c:pt>
                <c:pt idx="694">
                  <c:v>0</c:v>
                </c:pt>
                <c:pt idx="695">
                  <c:v>0</c:v>
                </c:pt>
                <c:pt idx="696">
                  <c:v>40.9</c:v>
                </c:pt>
                <c:pt idx="697">
                  <c:v>0</c:v>
                </c:pt>
                <c:pt idx="698">
                  <c:v>0</c:v>
                </c:pt>
                <c:pt idx="699">
                  <c:v>0</c:v>
                </c:pt>
                <c:pt idx="700">
                  <c:v>6.7</c:v>
                </c:pt>
                <c:pt idx="701">
                  <c:v>22.9</c:v>
                </c:pt>
                <c:pt idx="702">
                  <c:v>42.6</c:v>
                </c:pt>
                <c:pt idx="703">
                  <c:v>46.3</c:v>
                </c:pt>
                <c:pt idx="704">
                  <c:v>58.4</c:v>
                </c:pt>
                <c:pt idx="705">
                  <c:v>100.9</c:v>
                </c:pt>
                <c:pt idx="706">
                  <c:v>23.7</c:v>
                </c:pt>
                <c:pt idx="707">
                  <c:v>23.7</c:v>
                </c:pt>
                <c:pt idx="708">
                  <c:v>80.900000000000006</c:v>
                </c:pt>
                <c:pt idx="709">
                  <c:v>134</c:v>
                </c:pt>
                <c:pt idx="710">
                  <c:v>0</c:v>
                </c:pt>
                <c:pt idx="711">
                  <c:v>0</c:v>
                </c:pt>
                <c:pt idx="712">
                  <c:v>0</c:v>
                </c:pt>
                <c:pt idx="713">
                  <c:v>0</c:v>
                </c:pt>
                <c:pt idx="714">
                  <c:v>0</c:v>
                </c:pt>
                <c:pt idx="715">
                  <c:v>0</c:v>
                </c:pt>
                <c:pt idx="716">
                  <c:v>0</c:v>
                </c:pt>
                <c:pt idx="717">
                  <c:v>2.6</c:v>
                </c:pt>
                <c:pt idx="718">
                  <c:v>2.9</c:v>
                </c:pt>
                <c:pt idx="719">
                  <c:v>0</c:v>
                </c:pt>
                <c:pt idx="720">
                  <c:v>0</c:v>
                </c:pt>
                <c:pt idx="721">
                  <c:v>2.5</c:v>
                </c:pt>
                <c:pt idx="722">
                  <c:v>2</c:v>
                </c:pt>
                <c:pt idx="723">
                  <c:v>0.3</c:v>
                </c:pt>
                <c:pt idx="724">
                  <c:v>1.2</c:v>
                </c:pt>
                <c:pt idx="725">
                  <c:v>0</c:v>
                </c:pt>
                <c:pt idx="726">
                  <c:v>0</c:v>
                </c:pt>
                <c:pt idx="727">
                  <c:v>0.1</c:v>
                </c:pt>
                <c:pt idx="728">
                  <c:v>0</c:v>
                </c:pt>
                <c:pt idx="729">
                  <c:v>0</c:v>
                </c:pt>
                <c:pt idx="730">
                  <c:v>0</c:v>
                </c:pt>
                <c:pt idx="731">
                  <c:v>0</c:v>
                </c:pt>
                <c:pt idx="732">
                  <c:v>0</c:v>
                </c:pt>
                <c:pt idx="733">
                  <c:v>0</c:v>
                </c:pt>
                <c:pt idx="734">
                  <c:v>0</c:v>
                </c:pt>
                <c:pt idx="735">
                  <c:v>4216.3</c:v>
                </c:pt>
                <c:pt idx="736">
                  <c:v>3748.7</c:v>
                </c:pt>
                <c:pt idx="737">
                  <c:v>4339.3999999999996</c:v>
                </c:pt>
                <c:pt idx="738">
                  <c:v>3287.3</c:v>
                </c:pt>
                <c:pt idx="739">
                  <c:v>2382.6999999999998</c:v>
                </c:pt>
                <c:pt idx="740">
                  <c:v>724.8</c:v>
                </c:pt>
                <c:pt idx="741">
                  <c:v>0</c:v>
                </c:pt>
                <c:pt idx="742">
                  <c:v>3126.4</c:v>
                </c:pt>
                <c:pt idx="743">
                  <c:v>0</c:v>
                </c:pt>
                <c:pt idx="744">
                  <c:v>3811.2</c:v>
                </c:pt>
                <c:pt idx="745">
                  <c:v>3508.6</c:v>
                </c:pt>
                <c:pt idx="746">
                  <c:v>0</c:v>
                </c:pt>
                <c:pt idx="747">
                  <c:v>570.5</c:v>
                </c:pt>
                <c:pt idx="748">
                  <c:v>2931.1</c:v>
                </c:pt>
                <c:pt idx="749">
                  <c:v>0</c:v>
                </c:pt>
                <c:pt idx="750">
                  <c:v>4208.3999999999996</c:v>
                </c:pt>
                <c:pt idx="751">
                  <c:v>99.2</c:v>
                </c:pt>
                <c:pt idx="752">
                  <c:v>0</c:v>
                </c:pt>
                <c:pt idx="753">
                  <c:v>0</c:v>
                </c:pt>
                <c:pt idx="754">
                  <c:v>0</c:v>
                </c:pt>
                <c:pt idx="755">
                  <c:v>0</c:v>
                </c:pt>
                <c:pt idx="756">
                  <c:v>0</c:v>
                </c:pt>
                <c:pt idx="757">
                  <c:v>0</c:v>
                </c:pt>
                <c:pt idx="758">
                  <c:v>0</c:v>
                </c:pt>
                <c:pt idx="759">
                  <c:v>0</c:v>
                </c:pt>
                <c:pt idx="760">
                  <c:v>0</c:v>
                </c:pt>
                <c:pt idx="761">
                  <c:v>0</c:v>
                </c:pt>
                <c:pt idx="762">
                  <c:v>285.89999999999998</c:v>
                </c:pt>
                <c:pt idx="763">
                  <c:v>145.5</c:v>
                </c:pt>
                <c:pt idx="764">
                  <c:v>135.80000000000001</c:v>
                </c:pt>
                <c:pt idx="765">
                  <c:v>156.80000000000001</c:v>
                </c:pt>
                <c:pt idx="766">
                  <c:v>67.7</c:v>
                </c:pt>
                <c:pt idx="767">
                  <c:v>493.9</c:v>
                </c:pt>
                <c:pt idx="768">
                  <c:v>207.7</c:v>
                </c:pt>
                <c:pt idx="769">
                  <c:v>363.5</c:v>
                </c:pt>
                <c:pt idx="770">
                  <c:v>0</c:v>
                </c:pt>
                <c:pt idx="771">
                  <c:v>161.9</c:v>
                </c:pt>
                <c:pt idx="772">
                  <c:v>33.9</c:v>
                </c:pt>
                <c:pt idx="773">
                  <c:v>269.3</c:v>
                </c:pt>
                <c:pt idx="774">
                  <c:v>280.3</c:v>
                </c:pt>
                <c:pt idx="775">
                  <c:v>113</c:v>
                </c:pt>
                <c:pt idx="776">
                  <c:v>126.6</c:v>
                </c:pt>
                <c:pt idx="777">
                  <c:v>0</c:v>
                </c:pt>
                <c:pt idx="778">
                  <c:v>0</c:v>
                </c:pt>
                <c:pt idx="779">
                  <c:v>0</c:v>
                </c:pt>
                <c:pt idx="780">
                  <c:v>0</c:v>
                </c:pt>
                <c:pt idx="781">
                  <c:v>0</c:v>
                </c:pt>
                <c:pt idx="782">
                  <c:v>0</c:v>
                </c:pt>
                <c:pt idx="783">
                  <c:v>0</c:v>
                </c:pt>
                <c:pt idx="784">
                  <c:v>0</c:v>
                </c:pt>
                <c:pt idx="785">
                  <c:v>0</c:v>
                </c:pt>
                <c:pt idx="786">
                  <c:v>0</c:v>
                </c:pt>
                <c:pt idx="787">
                  <c:v>0</c:v>
                </c:pt>
                <c:pt idx="788">
                  <c:v>0</c:v>
                </c:pt>
                <c:pt idx="789">
                  <c:v>33</c:v>
                </c:pt>
                <c:pt idx="790">
                  <c:v>108</c:v>
                </c:pt>
                <c:pt idx="791">
                  <c:v>0</c:v>
                </c:pt>
                <c:pt idx="792">
                  <c:v>0</c:v>
                </c:pt>
                <c:pt idx="793">
                  <c:v>0</c:v>
                </c:pt>
                <c:pt idx="794">
                  <c:v>0</c:v>
                </c:pt>
                <c:pt idx="795">
                  <c:v>0</c:v>
                </c:pt>
                <c:pt idx="796">
                  <c:v>0</c:v>
                </c:pt>
                <c:pt idx="797">
                  <c:v>0</c:v>
                </c:pt>
                <c:pt idx="798">
                  <c:v>0</c:v>
                </c:pt>
                <c:pt idx="799">
                  <c:v>0</c:v>
                </c:pt>
                <c:pt idx="800">
                  <c:v>0</c:v>
                </c:pt>
                <c:pt idx="801">
                  <c:v>0</c:v>
                </c:pt>
                <c:pt idx="802">
                  <c:v>920.6</c:v>
                </c:pt>
                <c:pt idx="803">
                  <c:v>539.20000000000005</c:v>
                </c:pt>
                <c:pt idx="804">
                  <c:v>478.5</c:v>
                </c:pt>
                <c:pt idx="805">
                  <c:v>308.3</c:v>
                </c:pt>
                <c:pt idx="806">
                  <c:v>0</c:v>
                </c:pt>
                <c:pt idx="807">
                  <c:v>0</c:v>
                </c:pt>
                <c:pt idx="808">
                  <c:v>1308.2</c:v>
                </c:pt>
                <c:pt idx="809">
                  <c:v>1645.8</c:v>
                </c:pt>
                <c:pt idx="810">
                  <c:v>0</c:v>
                </c:pt>
                <c:pt idx="811">
                  <c:v>1230.4000000000001</c:v>
                </c:pt>
                <c:pt idx="812">
                  <c:v>0</c:v>
                </c:pt>
                <c:pt idx="813">
                  <c:v>673</c:v>
                </c:pt>
                <c:pt idx="814">
                  <c:v>918.2</c:v>
                </c:pt>
                <c:pt idx="815">
                  <c:v>728.3</c:v>
                </c:pt>
                <c:pt idx="816">
                  <c:v>647.5</c:v>
                </c:pt>
                <c:pt idx="817">
                  <c:v>1019.5</c:v>
                </c:pt>
                <c:pt idx="818">
                  <c:v>549.79999999999995</c:v>
                </c:pt>
                <c:pt idx="819">
                  <c:v>872.8</c:v>
                </c:pt>
                <c:pt idx="820">
                  <c:v>304.89999999999998</c:v>
                </c:pt>
                <c:pt idx="821">
                  <c:v>0</c:v>
                </c:pt>
                <c:pt idx="822">
                  <c:v>0</c:v>
                </c:pt>
                <c:pt idx="823">
                  <c:v>0</c:v>
                </c:pt>
                <c:pt idx="824">
                  <c:v>0</c:v>
                </c:pt>
                <c:pt idx="825">
                  <c:v>0</c:v>
                </c:pt>
                <c:pt idx="826">
                  <c:v>0</c:v>
                </c:pt>
                <c:pt idx="827">
                  <c:v>0</c:v>
                </c:pt>
                <c:pt idx="828">
                  <c:v>0</c:v>
                </c:pt>
                <c:pt idx="829">
                  <c:v>1651.5</c:v>
                </c:pt>
                <c:pt idx="830">
                  <c:v>0</c:v>
                </c:pt>
                <c:pt idx="831">
                  <c:v>2152.4</c:v>
                </c:pt>
                <c:pt idx="832">
                  <c:v>1645.5</c:v>
                </c:pt>
                <c:pt idx="833">
                  <c:v>2520.4</c:v>
                </c:pt>
                <c:pt idx="834">
                  <c:v>2319</c:v>
                </c:pt>
                <c:pt idx="835">
                  <c:v>1156</c:v>
                </c:pt>
                <c:pt idx="836">
                  <c:v>1012.7</c:v>
                </c:pt>
                <c:pt idx="837">
                  <c:v>1576.9</c:v>
                </c:pt>
                <c:pt idx="838">
                  <c:v>835.8</c:v>
                </c:pt>
                <c:pt idx="839">
                  <c:v>0</c:v>
                </c:pt>
                <c:pt idx="840">
                  <c:v>0</c:v>
                </c:pt>
                <c:pt idx="841">
                  <c:v>0</c:v>
                </c:pt>
                <c:pt idx="842">
                  <c:v>0</c:v>
                </c:pt>
                <c:pt idx="843">
                  <c:v>417.9</c:v>
                </c:pt>
                <c:pt idx="844">
                  <c:v>410.7</c:v>
                </c:pt>
                <c:pt idx="845">
                  <c:v>0</c:v>
                </c:pt>
                <c:pt idx="846">
                  <c:v>0</c:v>
                </c:pt>
                <c:pt idx="847">
                  <c:v>1214.5999999999999</c:v>
                </c:pt>
                <c:pt idx="848">
                  <c:v>226.4</c:v>
                </c:pt>
                <c:pt idx="849">
                  <c:v>0</c:v>
                </c:pt>
                <c:pt idx="850">
                  <c:v>0</c:v>
                </c:pt>
                <c:pt idx="851">
                  <c:v>0</c:v>
                </c:pt>
                <c:pt idx="852">
                  <c:v>0</c:v>
                </c:pt>
                <c:pt idx="853">
                  <c:v>0</c:v>
                </c:pt>
                <c:pt idx="854">
                  <c:v>0</c:v>
                </c:pt>
                <c:pt idx="855">
                  <c:v>59.5</c:v>
                </c:pt>
                <c:pt idx="856">
                  <c:v>0</c:v>
                </c:pt>
                <c:pt idx="857">
                  <c:v>34.4</c:v>
                </c:pt>
                <c:pt idx="858">
                  <c:v>0</c:v>
                </c:pt>
                <c:pt idx="859">
                  <c:v>0</c:v>
                </c:pt>
                <c:pt idx="860">
                  <c:v>0</c:v>
                </c:pt>
                <c:pt idx="861">
                  <c:v>18.600000000000001</c:v>
                </c:pt>
                <c:pt idx="862">
                  <c:v>0</c:v>
                </c:pt>
                <c:pt idx="863">
                  <c:v>0</c:v>
                </c:pt>
                <c:pt idx="864">
                  <c:v>0</c:v>
                </c:pt>
                <c:pt idx="865">
                  <c:v>0</c:v>
                </c:pt>
                <c:pt idx="866">
                  <c:v>0</c:v>
                </c:pt>
                <c:pt idx="867">
                  <c:v>0</c:v>
                </c:pt>
                <c:pt idx="868">
                  <c:v>0</c:v>
                </c:pt>
                <c:pt idx="869">
                  <c:v>0</c:v>
                </c:pt>
                <c:pt idx="870">
                  <c:v>0</c:v>
                </c:pt>
                <c:pt idx="871">
                  <c:v>0</c:v>
                </c:pt>
                <c:pt idx="872">
                  <c:v>0</c:v>
                </c:pt>
                <c:pt idx="873">
                  <c:v>0</c:v>
                </c:pt>
                <c:pt idx="874">
                  <c:v>0</c:v>
                </c:pt>
                <c:pt idx="875">
                  <c:v>0</c:v>
                </c:pt>
                <c:pt idx="876">
                  <c:v>0</c:v>
                </c:pt>
                <c:pt idx="877">
                  <c:v>0</c:v>
                </c:pt>
                <c:pt idx="878">
                  <c:v>0</c:v>
                </c:pt>
                <c:pt idx="879">
                  <c:v>0</c:v>
                </c:pt>
                <c:pt idx="880">
                  <c:v>0</c:v>
                </c:pt>
                <c:pt idx="881">
                  <c:v>0</c:v>
                </c:pt>
                <c:pt idx="882">
                  <c:v>0</c:v>
                </c:pt>
                <c:pt idx="883">
                  <c:v>0</c:v>
                </c:pt>
                <c:pt idx="884">
                  <c:v>0</c:v>
                </c:pt>
                <c:pt idx="885">
                  <c:v>0</c:v>
                </c:pt>
                <c:pt idx="886">
                  <c:v>0</c:v>
                </c:pt>
                <c:pt idx="887">
                  <c:v>0</c:v>
                </c:pt>
                <c:pt idx="888">
                  <c:v>0</c:v>
                </c:pt>
                <c:pt idx="889">
                  <c:v>0</c:v>
                </c:pt>
                <c:pt idx="890">
                  <c:v>0</c:v>
                </c:pt>
                <c:pt idx="891">
                  <c:v>0</c:v>
                </c:pt>
                <c:pt idx="892">
                  <c:v>0</c:v>
                </c:pt>
                <c:pt idx="893">
                  <c:v>0</c:v>
                </c:pt>
                <c:pt idx="894">
                  <c:v>0</c:v>
                </c:pt>
                <c:pt idx="895">
                  <c:v>0</c:v>
                </c:pt>
                <c:pt idx="896">
                  <c:v>0</c:v>
                </c:pt>
                <c:pt idx="897">
                  <c:v>2195.6</c:v>
                </c:pt>
                <c:pt idx="898">
                  <c:v>474.9</c:v>
                </c:pt>
                <c:pt idx="899">
                  <c:v>37.4</c:v>
                </c:pt>
                <c:pt idx="900">
                  <c:v>0</c:v>
                </c:pt>
                <c:pt idx="901">
                  <c:v>911</c:v>
                </c:pt>
                <c:pt idx="902">
                  <c:v>14.2</c:v>
                </c:pt>
                <c:pt idx="903">
                  <c:v>641.79999999999995</c:v>
                </c:pt>
                <c:pt idx="904">
                  <c:v>1060.2</c:v>
                </c:pt>
                <c:pt idx="905">
                  <c:v>695.6</c:v>
                </c:pt>
                <c:pt idx="906">
                  <c:v>580.70000000000005</c:v>
                </c:pt>
                <c:pt idx="907">
                  <c:v>461.4</c:v>
                </c:pt>
                <c:pt idx="908">
                  <c:v>482.7</c:v>
                </c:pt>
                <c:pt idx="909">
                  <c:v>0</c:v>
                </c:pt>
                <c:pt idx="910">
                  <c:v>793.8</c:v>
                </c:pt>
                <c:pt idx="911">
                  <c:v>0</c:v>
                </c:pt>
                <c:pt idx="912">
                  <c:v>0</c:v>
                </c:pt>
                <c:pt idx="913">
                  <c:v>79.5</c:v>
                </c:pt>
                <c:pt idx="914">
                  <c:v>326.5</c:v>
                </c:pt>
                <c:pt idx="915">
                  <c:v>0</c:v>
                </c:pt>
                <c:pt idx="916">
                  <c:v>0</c:v>
                </c:pt>
                <c:pt idx="917">
                  <c:v>0</c:v>
                </c:pt>
                <c:pt idx="918">
                  <c:v>0</c:v>
                </c:pt>
                <c:pt idx="919">
                  <c:v>0</c:v>
                </c:pt>
                <c:pt idx="920">
                  <c:v>0</c:v>
                </c:pt>
                <c:pt idx="921">
                  <c:v>0</c:v>
                </c:pt>
                <c:pt idx="922">
                  <c:v>0</c:v>
                </c:pt>
                <c:pt idx="923">
                  <c:v>4883.5</c:v>
                </c:pt>
                <c:pt idx="924">
                  <c:v>0</c:v>
                </c:pt>
                <c:pt idx="925">
                  <c:v>5459.1</c:v>
                </c:pt>
                <c:pt idx="926">
                  <c:v>871.2</c:v>
                </c:pt>
                <c:pt idx="927">
                  <c:v>0</c:v>
                </c:pt>
                <c:pt idx="928">
                  <c:v>3255.2</c:v>
                </c:pt>
                <c:pt idx="929">
                  <c:v>9355.9</c:v>
                </c:pt>
                <c:pt idx="930">
                  <c:v>2057.6999999999998</c:v>
                </c:pt>
                <c:pt idx="931">
                  <c:v>0</c:v>
                </c:pt>
                <c:pt idx="932">
                  <c:v>897.9</c:v>
                </c:pt>
                <c:pt idx="933">
                  <c:v>2400.9</c:v>
                </c:pt>
                <c:pt idx="934">
                  <c:v>3570.8</c:v>
                </c:pt>
                <c:pt idx="935">
                  <c:v>4167.2</c:v>
                </c:pt>
                <c:pt idx="936">
                  <c:v>1468.2</c:v>
                </c:pt>
                <c:pt idx="937">
                  <c:v>1880.9</c:v>
                </c:pt>
                <c:pt idx="938">
                  <c:v>8186.8</c:v>
                </c:pt>
                <c:pt idx="939">
                  <c:v>1747.8</c:v>
                </c:pt>
                <c:pt idx="940">
                  <c:v>0</c:v>
                </c:pt>
                <c:pt idx="941">
                  <c:v>372.5</c:v>
                </c:pt>
                <c:pt idx="942">
                  <c:v>0</c:v>
                </c:pt>
                <c:pt idx="943">
                  <c:v>0</c:v>
                </c:pt>
                <c:pt idx="944">
                  <c:v>0</c:v>
                </c:pt>
                <c:pt idx="945">
                  <c:v>0</c:v>
                </c:pt>
                <c:pt idx="946">
                  <c:v>0</c:v>
                </c:pt>
                <c:pt idx="947">
                  <c:v>0</c:v>
                </c:pt>
                <c:pt idx="948">
                  <c:v>0</c:v>
                </c:pt>
                <c:pt idx="949">
                  <c:v>0</c:v>
                </c:pt>
                <c:pt idx="950">
                  <c:v>0.5</c:v>
                </c:pt>
                <c:pt idx="951">
                  <c:v>0</c:v>
                </c:pt>
                <c:pt idx="952">
                  <c:v>0</c:v>
                </c:pt>
                <c:pt idx="953">
                  <c:v>0</c:v>
                </c:pt>
                <c:pt idx="954">
                  <c:v>40.6</c:v>
                </c:pt>
                <c:pt idx="955">
                  <c:v>37.9</c:v>
                </c:pt>
                <c:pt idx="956">
                  <c:v>0</c:v>
                </c:pt>
                <c:pt idx="957">
                  <c:v>12.2</c:v>
                </c:pt>
                <c:pt idx="958">
                  <c:v>26.9</c:v>
                </c:pt>
                <c:pt idx="959">
                  <c:v>20.7</c:v>
                </c:pt>
                <c:pt idx="960">
                  <c:v>0</c:v>
                </c:pt>
                <c:pt idx="961">
                  <c:v>19.399999999999999</c:v>
                </c:pt>
                <c:pt idx="962">
                  <c:v>0</c:v>
                </c:pt>
                <c:pt idx="963">
                  <c:v>3.2</c:v>
                </c:pt>
                <c:pt idx="964">
                  <c:v>8.6999999999999993</c:v>
                </c:pt>
                <c:pt idx="965">
                  <c:v>25.1</c:v>
                </c:pt>
                <c:pt idx="966">
                  <c:v>11.5</c:v>
                </c:pt>
                <c:pt idx="967">
                  <c:v>21.3</c:v>
                </c:pt>
                <c:pt idx="968">
                  <c:v>0</c:v>
                </c:pt>
                <c:pt idx="969">
                  <c:v>0</c:v>
                </c:pt>
                <c:pt idx="970">
                  <c:v>0</c:v>
                </c:pt>
                <c:pt idx="971">
                  <c:v>0</c:v>
                </c:pt>
                <c:pt idx="972">
                  <c:v>0</c:v>
                </c:pt>
                <c:pt idx="973">
                  <c:v>0</c:v>
                </c:pt>
                <c:pt idx="974">
                  <c:v>0</c:v>
                </c:pt>
                <c:pt idx="975">
                  <c:v>0</c:v>
                </c:pt>
                <c:pt idx="976">
                  <c:v>0</c:v>
                </c:pt>
                <c:pt idx="977">
                  <c:v>838.4</c:v>
                </c:pt>
                <c:pt idx="978">
                  <c:v>628.5</c:v>
                </c:pt>
                <c:pt idx="979">
                  <c:v>0</c:v>
                </c:pt>
                <c:pt idx="980">
                  <c:v>309.2</c:v>
                </c:pt>
                <c:pt idx="981">
                  <c:v>836</c:v>
                </c:pt>
                <c:pt idx="982">
                  <c:v>1306.8</c:v>
                </c:pt>
                <c:pt idx="983">
                  <c:v>13.2</c:v>
                </c:pt>
                <c:pt idx="984">
                  <c:v>1568.8</c:v>
                </c:pt>
                <c:pt idx="985">
                  <c:v>486.1</c:v>
                </c:pt>
                <c:pt idx="986">
                  <c:v>751.3</c:v>
                </c:pt>
                <c:pt idx="987">
                  <c:v>481</c:v>
                </c:pt>
                <c:pt idx="988">
                  <c:v>710.4</c:v>
                </c:pt>
                <c:pt idx="989">
                  <c:v>0</c:v>
                </c:pt>
                <c:pt idx="990">
                  <c:v>132.80000000000001</c:v>
                </c:pt>
                <c:pt idx="991">
                  <c:v>0</c:v>
                </c:pt>
                <c:pt idx="992">
                  <c:v>1041.5999999999999</c:v>
                </c:pt>
                <c:pt idx="993">
                  <c:v>0</c:v>
                </c:pt>
                <c:pt idx="994">
                  <c:v>0</c:v>
                </c:pt>
                <c:pt idx="995">
                  <c:v>1046.9000000000001</c:v>
                </c:pt>
                <c:pt idx="996">
                  <c:v>0</c:v>
                </c:pt>
                <c:pt idx="997">
                  <c:v>0</c:v>
                </c:pt>
                <c:pt idx="998">
                  <c:v>0</c:v>
                </c:pt>
                <c:pt idx="999">
                  <c:v>0</c:v>
                </c:pt>
                <c:pt idx="1000">
                  <c:v>0</c:v>
                </c:pt>
                <c:pt idx="1001">
                  <c:v>0</c:v>
                </c:pt>
                <c:pt idx="1002">
                  <c:v>0</c:v>
                </c:pt>
                <c:pt idx="1003">
                  <c:v>0</c:v>
                </c:pt>
                <c:pt idx="1004">
                  <c:v>135.6</c:v>
                </c:pt>
                <c:pt idx="1005">
                  <c:v>50.7</c:v>
                </c:pt>
                <c:pt idx="1006">
                  <c:v>50.6</c:v>
                </c:pt>
                <c:pt idx="1007">
                  <c:v>42.2</c:v>
                </c:pt>
                <c:pt idx="1008">
                  <c:v>155.69999999999999</c:v>
                </c:pt>
                <c:pt idx="1009">
                  <c:v>22.8</c:v>
                </c:pt>
                <c:pt idx="1010">
                  <c:v>49</c:v>
                </c:pt>
                <c:pt idx="1011">
                  <c:v>77</c:v>
                </c:pt>
                <c:pt idx="1012">
                  <c:v>57.9</c:v>
                </c:pt>
                <c:pt idx="1013">
                  <c:v>51.5</c:v>
                </c:pt>
                <c:pt idx="1014">
                  <c:v>54.8</c:v>
                </c:pt>
                <c:pt idx="1015">
                  <c:v>0</c:v>
                </c:pt>
                <c:pt idx="1016">
                  <c:v>0</c:v>
                </c:pt>
                <c:pt idx="1017">
                  <c:v>3.9</c:v>
                </c:pt>
                <c:pt idx="1018">
                  <c:v>134.9</c:v>
                </c:pt>
                <c:pt idx="1019">
                  <c:v>0</c:v>
                </c:pt>
                <c:pt idx="1020">
                  <c:v>0</c:v>
                </c:pt>
                <c:pt idx="1021">
                  <c:v>0</c:v>
                </c:pt>
                <c:pt idx="1022">
                  <c:v>0</c:v>
                </c:pt>
                <c:pt idx="1023">
                  <c:v>0</c:v>
                </c:pt>
                <c:pt idx="1024">
                  <c:v>0</c:v>
                </c:pt>
                <c:pt idx="1025">
                  <c:v>0</c:v>
                </c:pt>
                <c:pt idx="1026">
                  <c:v>0</c:v>
                </c:pt>
                <c:pt idx="1027">
                  <c:v>0</c:v>
                </c:pt>
                <c:pt idx="1028">
                  <c:v>0</c:v>
                </c:pt>
                <c:pt idx="1029">
                  <c:v>0</c:v>
                </c:pt>
                <c:pt idx="1030">
                  <c:v>0</c:v>
                </c:pt>
                <c:pt idx="1031">
                  <c:v>8455.7999999999993</c:v>
                </c:pt>
                <c:pt idx="1032">
                  <c:v>0</c:v>
                </c:pt>
                <c:pt idx="1033">
                  <c:v>6533.6</c:v>
                </c:pt>
                <c:pt idx="1034">
                  <c:v>6736.5</c:v>
                </c:pt>
                <c:pt idx="1035">
                  <c:v>1628.6</c:v>
                </c:pt>
                <c:pt idx="1036">
                  <c:v>6638.4</c:v>
                </c:pt>
                <c:pt idx="1037">
                  <c:v>0</c:v>
                </c:pt>
                <c:pt idx="1038">
                  <c:v>0</c:v>
                </c:pt>
                <c:pt idx="1039">
                  <c:v>6923.3</c:v>
                </c:pt>
                <c:pt idx="1040">
                  <c:v>0</c:v>
                </c:pt>
                <c:pt idx="1041">
                  <c:v>6656.6</c:v>
                </c:pt>
                <c:pt idx="1042">
                  <c:v>6504</c:v>
                </c:pt>
                <c:pt idx="1043">
                  <c:v>5437.6</c:v>
                </c:pt>
                <c:pt idx="1044">
                  <c:v>6223.8</c:v>
                </c:pt>
                <c:pt idx="1045">
                  <c:v>4190.6000000000004</c:v>
                </c:pt>
                <c:pt idx="1046">
                  <c:v>4465.8999999999996</c:v>
                </c:pt>
                <c:pt idx="1047">
                  <c:v>3141.8</c:v>
                </c:pt>
                <c:pt idx="1048">
                  <c:v>6707.3</c:v>
                </c:pt>
                <c:pt idx="1049">
                  <c:v>0</c:v>
                </c:pt>
                <c:pt idx="1050">
                  <c:v>6453.8</c:v>
                </c:pt>
                <c:pt idx="1051">
                  <c:v>0</c:v>
                </c:pt>
                <c:pt idx="1052">
                  <c:v>0</c:v>
                </c:pt>
                <c:pt idx="1053">
                  <c:v>0</c:v>
                </c:pt>
                <c:pt idx="1054">
                  <c:v>0</c:v>
                </c:pt>
                <c:pt idx="1055">
                  <c:v>0</c:v>
                </c:pt>
                <c:pt idx="1056">
                  <c:v>0</c:v>
                </c:pt>
                <c:pt idx="1057">
                  <c:v>0</c:v>
                </c:pt>
                <c:pt idx="1058">
                  <c:v>679.4</c:v>
                </c:pt>
                <c:pt idx="1059">
                  <c:v>292</c:v>
                </c:pt>
                <c:pt idx="1060">
                  <c:v>0</c:v>
                </c:pt>
                <c:pt idx="1061">
                  <c:v>580</c:v>
                </c:pt>
                <c:pt idx="1062">
                  <c:v>73.599999999999994</c:v>
                </c:pt>
                <c:pt idx="1063">
                  <c:v>9.1</c:v>
                </c:pt>
                <c:pt idx="1064">
                  <c:v>226.8</c:v>
                </c:pt>
                <c:pt idx="1065">
                  <c:v>411.3</c:v>
                </c:pt>
                <c:pt idx="1066">
                  <c:v>42.1</c:v>
                </c:pt>
                <c:pt idx="1067">
                  <c:v>64.7</c:v>
                </c:pt>
                <c:pt idx="1068">
                  <c:v>92.4</c:v>
                </c:pt>
                <c:pt idx="1069">
                  <c:v>1123.7</c:v>
                </c:pt>
                <c:pt idx="1070">
                  <c:v>222.7</c:v>
                </c:pt>
                <c:pt idx="1071">
                  <c:v>0</c:v>
                </c:pt>
                <c:pt idx="1072">
                  <c:v>0</c:v>
                </c:pt>
                <c:pt idx="1073">
                  <c:v>0</c:v>
                </c:pt>
                <c:pt idx="1074">
                  <c:v>0</c:v>
                </c:pt>
                <c:pt idx="1075">
                  <c:v>0</c:v>
                </c:pt>
                <c:pt idx="1076">
                  <c:v>0</c:v>
                </c:pt>
                <c:pt idx="1077">
                  <c:v>0</c:v>
                </c:pt>
                <c:pt idx="1078">
                  <c:v>0</c:v>
                </c:pt>
                <c:pt idx="1079">
                  <c:v>0</c:v>
                </c:pt>
                <c:pt idx="1080">
                  <c:v>0</c:v>
                </c:pt>
                <c:pt idx="1081">
                  <c:v>0</c:v>
                </c:pt>
                <c:pt idx="1082">
                  <c:v>0</c:v>
                </c:pt>
                <c:pt idx="1083">
                  <c:v>0</c:v>
                </c:pt>
                <c:pt idx="1084">
                  <c:v>0</c:v>
                </c:pt>
                <c:pt idx="1085">
                  <c:v>276.10000000000002</c:v>
                </c:pt>
                <c:pt idx="1086">
                  <c:v>265.3</c:v>
                </c:pt>
                <c:pt idx="1087">
                  <c:v>469.1</c:v>
                </c:pt>
                <c:pt idx="1088">
                  <c:v>206.8</c:v>
                </c:pt>
                <c:pt idx="1089">
                  <c:v>238.5</c:v>
                </c:pt>
                <c:pt idx="1090">
                  <c:v>599.4</c:v>
                </c:pt>
                <c:pt idx="1091">
                  <c:v>0</c:v>
                </c:pt>
                <c:pt idx="1092">
                  <c:v>0</c:v>
                </c:pt>
                <c:pt idx="1093">
                  <c:v>294.39999999999998</c:v>
                </c:pt>
                <c:pt idx="1094">
                  <c:v>260.10000000000002</c:v>
                </c:pt>
                <c:pt idx="1095">
                  <c:v>525.70000000000005</c:v>
                </c:pt>
                <c:pt idx="1096">
                  <c:v>288.89999999999998</c:v>
                </c:pt>
                <c:pt idx="1097">
                  <c:v>190.5</c:v>
                </c:pt>
                <c:pt idx="1098">
                  <c:v>0</c:v>
                </c:pt>
                <c:pt idx="1099">
                  <c:v>0</c:v>
                </c:pt>
                <c:pt idx="1100">
                  <c:v>0</c:v>
                </c:pt>
                <c:pt idx="1101">
                  <c:v>4.2</c:v>
                </c:pt>
                <c:pt idx="1102">
                  <c:v>251.5</c:v>
                </c:pt>
                <c:pt idx="1103">
                  <c:v>0</c:v>
                </c:pt>
                <c:pt idx="1104">
                  <c:v>30.7</c:v>
                </c:pt>
                <c:pt idx="1105">
                  <c:v>0</c:v>
                </c:pt>
                <c:pt idx="1106">
                  <c:v>0</c:v>
                </c:pt>
                <c:pt idx="1107">
                  <c:v>0</c:v>
                </c:pt>
                <c:pt idx="1108">
                  <c:v>0</c:v>
                </c:pt>
                <c:pt idx="1109">
                  <c:v>0</c:v>
                </c:pt>
                <c:pt idx="1110">
                  <c:v>0</c:v>
                </c:pt>
                <c:pt idx="1111">
                  <c:v>0</c:v>
                </c:pt>
                <c:pt idx="1112">
                  <c:v>0</c:v>
                </c:pt>
                <c:pt idx="1113">
                  <c:v>0</c:v>
                </c:pt>
                <c:pt idx="1114">
                  <c:v>0</c:v>
                </c:pt>
                <c:pt idx="1115">
                  <c:v>0</c:v>
                </c:pt>
                <c:pt idx="1116">
                  <c:v>0</c:v>
                </c:pt>
                <c:pt idx="1117">
                  <c:v>0</c:v>
                </c:pt>
                <c:pt idx="1118">
                  <c:v>0</c:v>
                </c:pt>
                <c:pt idx="1119">
                  <c:v>0</c:v>
                </c:pt>
                <c:pt idx="1120">
                  <c:v>0</c:v>
                </c:pt>
                <c:pt idx="1121">
                  <c:v>0</c:v>
                </c:pt>
                <c:pt idx="1122">
                  <c:v>0</c:v>
                </c:pt>
                <c:pt idx="1123">
                  <c:v>0</c:v>
                </c:pt>
                <c:pt idx="1124">
                  <c:v>0</c:v>
                </c:pt>
                <c:pt idx="1125">
                  <c:v>0</c:v>
                </c:pt>
                <c:pt idx="1126">
                  <c:v>0</c:v>
                </c:pt>
                <c:pt idx="1127">
                  <c:v>0</c:v>
                </c:pt>
                <c:pt idx="1128">
                  <c:v>0</c:v>
                </c:pt>
                <c:pt idx="1129">
                  <c:v>0</c:v>
                </c:pt>
                <c:pt idx="1130">
                  <c:v>0</c:v>
                </c:pt>
                <c:pt idx="113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DD-4B36-A5AD-05DAEA33C9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40602640"/>
        <c:axId val="740601984"/>
      </c:barChart>
      <c:catAx>
        <c:axId val="740602640"/>
        <c:scaling>
          <c:orientation val="minMax"/>
        </c:scaling>
        <c:delete val="1"/>
        <c:axPos val="b"/>
        <c:majorTickMark val="none"/>
        <c:minorTickMark val="none"/>
        <c:tickLblPos val="nextTo"/>
        <c:crossAx val="740601984"/>
        <c:crosses val="autoZero"/>
        <c:auto val="1"/>
        <c:lblAlgn val="ctr"/>
        <c:lblOffset val="100"/>
        <c:noMultiLvlLbl val="0"/>
      </c:catAx>
      <c:valAx>
        <c:axId val="7406019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0602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Thiacloprid Usage (KG)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'Cleaned Data'!$O$2:$O$1133</c:f>
              <c:numCache>
                <c:formatCode>General</c:formatCode>
                <c:ptCount val="113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0.3</c:v>
                </c:pt>
                <c:pt idx="93">
                  <c:v>0</c:v>
                </c:pt>
                <c:pt idx="94">
                  <c:v>28.7</c:v>
                </c:pt>
                <c:pt idx="95">
                  <c:v>0</c:v>
                </c:pt>
                <c:pt idx="96">
                  <c:v>17.100000000000001</c:v>
                </c:pt>
                <c:pt idx="97">
                  <c:v>0</c:v>
                </c:pt>
                <c:pt idx="98">
                  <c:v>39.799999999999997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10.4</c:v>
                </c:pt>
                <c:pt idx="172">
                  <c:v>0</c:v>
                </c:pt>
                <c:pt idx="173">
                  <c:v>0</c:v>
                </c:pt>
                <c:pt idx="174">
                  <c:v>20.6</c:v>
                </c:pt>
                <c:pt idx="175">
                  <c:v>5.9</c:v>
                </c:pt>
                <c:pt idx="176">
                  <c:v>0</c:v>
                </c:pt>
                <c:pt idx="177">
                  <c:v>2.7</c:v>
                </c:pt>
                <c:pt idx="178">
                  <c:v>41.4</c:v>
                </c:pt>
                <c:pt idx="179">
                  <c:v>0.4</c:v>
                </c:pt>
                <c:pt idx="180">
                  <c:v>13.1</c:v>
                </c:pt>
                <c:pt idx="181">
                  <c:v>0</c:v>
                </c:pt>
                <c:pt idx="182">
                  <c:v>21.5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60.7</c:v>
                </c:pt>
                <c:pt idx="255">
                  <c:v>31.2</c:v>
                </c:pt>
                <c:pt idx="256">
                  <c:v>19.3</c:v>
                </c:pt>
                <c:pt idx="257">
                  <c:v>0</c:v>
                </c:pt>
                <c:pt idx="258">
                  <c:v>0</c:v>
                </c:pt>
                <c:pt idx="259">
                  <c:v>19.399999999999999</c:v>
                </c:pt>
                <c:pt idx="260">
                  <c:v>27.6</c:v>
                </c:pt>
                <c:pt idx="261">
                  <c:v>3.2</c:v>
                </c:pt>
                <c:pt idx="262">
                  <c:v>15.6</c:v>
                </c:pt>
                <c:pt idx="263">
                  <c:v>4.9000000000000004</c:v>
                </c:pt>
                <c:pt idx="264">
                  <c:v>18.600000000000001</c:v>
                </c:pt>
                <c:pt idx="265">
                  <c:v>23</c:v>
                </c:pt>
                <c:pt idx="266">
                  <c:v>0</c:v>
                </c:pt>
                <c:pt idx="267">
                  <c:v>2.8</c:v>
                </c:pt>
                <c:pt idx="268">
                  <c:v>36.700000000000003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64.3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110.5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13.7</c:v>
                </c:pt>
                <c:pt idx="305">
                  <c:v>0</c:v>
                </c:pt>
                <c:pt idx="306">
                  <c:v>0</c:v>
                </c:pt>
                <c:pt idx="307">
                  <c:v>0.4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53.1</c:v>
                </c:pt>
                <c:pt idx="312">
                  <c:v>83.6</c:v>
                </c:pt>
                <c:pt idx="313">
                  <c:v>0</c:v>
                </c:pt>
                <c:pt idx="314">
                  <c:v>18.600000000000001</c:v>
                </c:pt>
                <c:pt idx="315">
                  <c:v>0</c:v>
                </c:pt>
                <c:pt idx="316">
                  <c:v>4.3</c:v>
                </c:pt>
                <c:pt idx="317">
                  <c:v>10.199999999999999</c:v>
                </c:pt>
                <c:pt idx="318">
                  <c:v>1.7</c:v>
                </c:pt>
                <c:pt idx="319">
                  <c:v>0</c:v>
                </c:pt>
                <c:pt idx="320">
                  <c:v>24.5</c:v>
                </c:pt>
                <c:pt idx="321">
                  <c:v>0</c:v>
                </c:pt>
                <c:pt idx="322">
                  <c:v>19.8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235.3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  <c:pt idx="346">
                  <c:v>0</c:v>
                </c:pt>
                <c:pt idx="347">
                  <c:v>0</c:v>
                </c:pt>
                <c:pt idx="348">
                  <c:v>0</c:v>
                </c:pt>
                <c:pt idx="349">
                  <c:v>0</c:v>
                </c:pt>
                <c:pt idx="350">
                  <c:v>0</c:v>
                </c:pt>
                <c:pt idx="351">
                  <c:v>0</c:v>
                </c:pt>
                <c:pt idx="352">
                  <c:v>0</c:v>
                </c:pt>
                <c:pt idx="353">
                  <c:v>0</c:v>
                </c:pt>
                <c:pt idx="354">
                  <c:v>0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0</c:v>
                </c:pt>
                <c:pt idx="359">
                  <c:v>0</c:v>
                </c:pt>
                <c:pt idx="360">
                  <c:v>0</c:v>
                </c:pt>
                <c:pt idx="361">
                  <c:v>0</c:v>
                </c:pt>
                <c:pt idx="362">
                  <c:v>0</c:v>
                </c:pt>
                <c:pt idx="363">
                  <c:v>0</c:v>
                </c:pt>
                <c:pt idx="364">
                  <c:v>0</c:v>
                </c:pt>
                <c:pt idx="365">
                  <c:v>0</c:v>
                </c:pt>
                <c:pt idx="366">
                  <c:v>0</c:v>
                </c:pt>
                <c:pt idx="367">
                  <c:v>0</c:v>
                </c:pt>
                <c:pt idx="368">
                  <c:v>0</c:v>
                </c:pt>
                <c:pt idx="369">
                  <c:v>0</c:v>
                </c:pt>
                <c:pt idx="370">
                  <c:v>0</c:v>
                </c:pt>
                <c:pt idx="371">
                  <c:v>0</c:v>
                </c:pt>
                <c:pt idx="372">
                  <c:v>0</c:v>
                </c:pt>
                <c:pt idx="373">
                  <c:v>0</c:v>
                </c:pt>
                <c:pt idx="374">
                  <c:v>0</c:v>
                </c:pt>
                <c:pt idx="375">
                  <c:v>1.9</c:v>
                </c:pt>
                <c:pt idx="376">
                  <c:v>1.1000000000000001</c:v>
                </c:pt>
                <c:pt idx="377">
                  <c:v>0</c:v>
                </c:pt>
                <c:pt idx="378">
                  <c:v>0</c:v>
                </c:pt>
                <c:pt idx="379">
                  <c:v>0</c:v>
                </c:pt>
                <c:pt idx="380">
                  <c:v>0</c:v>
                </c:pt>
                <c:pt idx="381">
                  <c:v>0</c:v>
                </c:pt>
                <c:pt idx="382">
                  <c:v>0</c:v>
                </c:pt>
                <c:pt idx="383">
                  <c:v>0</c:v>
                </c:pt>
                <c:pt idx="384">
                  <c:v>0</c:v>
                </c:pt>
                <c:pt idx="385">
                  <c:v>0</c:v>
                </c:pt>
                <c:pt idx="386">
                  <c:v>0</c:v>
                </c:pt>
                <c:pt idx="387">
                  <c:v>0</c:v>
                </c:pt>
                <c:pt idx="388">
                  <c:v>0</c:v>
                </c:pt>
                <c:pt idx="389">
                  <c:v>0</c:v>
                </c:pt>
                <c:pt idx="390">
                  <c:v>0</c:v>
                </c:pt>
                <c:pt idx="391">
                  <c:v>0</c:v>
                </c:pt>
                <c:pt idx="392">
                  <c:v>0</c:v>
                </c:pt>
                <c:pt idx="393">
                  <c:v>0</c:v>
                </c:pt>
                <c:pt idx="394">
                  <c:v>0</c:v>
                </c:pt>
                <c:pt idx="395">
                  <c:v>0</c:v>
                </c:pt>
                <c:pt idx="396">
                  <c:v>0</c:v>
                </c:pt>
                <c:pt idx="397">
                  <c:v>0</c:v>
                </c:pt>
                <c:pt idx="398">
                  <c:v>0</c:v>
                </c:pt>
                <c:pt idx="399">
                  <c:v>0</c:v>
                </c:pt>
                <c:pt idx="400">
                  <c:v>0</c:v>
                </c:pt>
                <c:pt idx="401">
                  <c:v>0</c:v>
                </c:pt>
                <c:pt idx="402">
                  <c:v>0</c:v>
                </c:pt>
                <c:pt idx="403">
                  <c:v>0</c:v>
                </c:pt>
                <c:pt idx="404">
                  <c:v>0</c:v>
                </c:pt>
                <c:pt idx="405">
                  <c:v>0</c:v>
                </c:pt>
                <c:pt idx="406">
                  <c:v>0</c:v>
                </c:pt>
                <c:pt idx="407">
                  <c:v>0</c:v>
                </c:pt>
                <c:pt idx="408">
                  <c:v>0</c:v>
                </c:pt>
                <c:pt idx="409">
                  <c:v>0</c:v>
                </c:pt>
                <c:pt idx="410">
                  <c:v>0</c:v>
                </c:pt>
                <c:pt idx="411">
                  <c:v>0</c:v>
                </c:pt>
                <c:pt idx="412">
                  <c:v>0</c:v>
                </c:pt>
                <c:pt idx="413">
                  <c:v>0</c:v>
                </c:pt>
                <c:pt idx="414">
                  <c:v>0</c:v>
                </c:pt>
                <c:pt idx="415">
                  <c:v>0</c:v>
                </c:pt>
                <c:pt idx="416">
                  <c:v>0</c:v>
                </c:pt>
                <c:pt idx="417">
                  <c:v>0</c:v>
                </c:pt>
                <c:pt idx="418">
                  <c:v>0</c:v>
                </c:pt>
                <c:pt idx="419">
                  <c:v>0</c:v>
                </c:pt>
                <c:pt idx="420">
                  <c:v>0</c:v>
                </c:pt>
                <c:pt idx="421">
                  <c:v>0</c:v>
                </c:pt>
                <c:pt idx="422">
                  <c:v>0</c:v>
                </c:pt>
                <c:pt idx="423">
                  <c:v>0</c:v>
                </c:pt>
                <c:pt idx="424">
                  <c:v>0</c:v>
                </c:pt>
                <c:pt idx="425">
                  <c:v>0</c:v>
                </c:pt>
                <c:pt idx="426">
                  <c:v>0</c:v>
                </c:pt>
                <c:pt idx="427">
                  <c:v>0</c:v>
                </c:pt>
                <c:pt idx="428">
                  <c:v>0</c:v>
                </c:pt>
                <c:pt idx="429">
                  <c:v>0</c:v>
                </c:pt>
                <c:pt idx="430">
                  <c:v>0</c:v>
                </c:pt>
                <c:pt idx="431">
                  <c:v>0</c:v>
                </c:pt>
                <c:pt idx="432">
                  <c:v>0</c:v>
                </c:pt>
                <c:pt idx="433">
                  <c:v>0</c:v>
                </c:pt>
                <c:pt idx="434">
                  <c:v>0</c:v>
                </c:pt>
                <c:pt idx="435">
                  <c:v>0</c:v>
                </c:pt>
                <c:pt idx="436">
                  <c:v>0</c:v>
                </c:pt>
                <c:pt idx="437">
                  <c:v>0</c:v>
                </c:pt>
                <c:pt idx="438">
                  <c:v>0</c:v>
                </c:pt>
                <c:pt idx="439">
                  <c:v>0</c:v>
                </c:pt>
                <c:pt idx="440">
                  <c:v>0</c:v>
                </c:pt>
                <c:pt idx="441">
                  <c:v>0</c:v>
                </c:pt>
                <c:pt idx="442">
                  <c:v>0</c:v>
                </c:pt>
                <c:pt idx="443">
                  <c:v>0</c:v>
                </c:pt>
                <c:pt idx="444">
                  <c:v>0</c:v>
                </c:pt>
                <c:pt idx="445">
                  <c:v>0</c:v>
                </c:pt>
                <c:pt idx="446">
                  <c:v>0</c:v>
                </c:pt>
                <c:pt idx="447">
                  <c:v>0</c:v>
                </c:pt>
                <c:pt idx="448">
                  <c:v>0</c:v>
                </c:pt>
                <c:pt idx="449">
                  <c:v>0</c:v>
                </c:pt>
                <c:pt idx="450">
                  <c:v>0</c:v>
                </c:pt>
                <c:pt idx="451">
                  <c:v>0</c:v>
                </c:pt>
                <c:pt idx="452">
                  <c:v>1723.5</c:v>
                </c:pt>
                <c:pt idx="453">
                  <c:v>1792.1</c:v>
                </c:pt>
                <c:pt idx="454">
                  <c:v>0</c:v>
                </c:pt>
                <c:pt idx="455">
                  <c:v>1082.2</c:v>
                </c:pt>
                <c:pt idx="456">
                  <c:v>1308.2</c:v>
                </c:pt>
                <c:pt idx="457">
                  <c:v>1114.5999999999999</c:v>
                </c:pt>
                <c:pt idx="458">
                  <c:v>1250.8</c:v>
                </c:pt>
                <c:pt idx="459">
                  <c:v>1853</c:v>
                </c:pt>
                <c:pt idx="460">
                  <c:v>0</c:v>
                </c:pt>
                <c:pt idx="461">
                  <c:v>0</c:v>
                </c:pt>
                <c:pt idx="462">
                  <c:v>419.9</c:v>
                </c:pt>
                <c:pt idx="463">
                  <c:v>0</c:v>
                </c:pt>
                <c:pt idx="464">
                  <c:v>840.3</c:v>
                </c:pt>
                <c:pt idx="465">
                  <c:v>0</c:v>
                </c:pt>
                <c:pt idx="466">
                  <c:v>0</c:v>
                </c:pt>
                <c:pt idx="467">
                  <c:v>863.8</c:v>
                </c:pt>
                <c:pt idx="468">
                  <c:v>0</c:v>
                </c:pt>
                <c:pt idx="469">
                  <c:v>0</c:v>
                </c:pt>
                <c:pt idx="470">
                  <c:v>56</c:v>
                </c:pt>
                <c:pt idx="471">
                  <c:v>1107</c:v>
                </c:pt>
                <c:pt idx="472">
                  <c:v>0</c:v>
                </c:pt>
                <c:pt idx="473">
                  <c:v>0</c:v>
                </c:pt>
                <c:pt idx="474">
                  <c:v>0</c:v>
                </c:pt>
                <c:pt idx="475">
                  <c:v>0</c:v>
                </c:pt>
                <c:pt idx="476">
                  <c:v>0</c:v>
                </c:pt>
                <c:pt idx="477">
                  <c:v>0</c:v>
                </c:pt>
                <c:pt idx="478">
                  <c:v>0</c:v>
                </c:pt>
                <c:pt idx="479">
                  <c:v>0</c:v>
                </c:pt>
                <c:pt idx="480">
                  <c:v>0</c:v>
                </c:pt>
                <c:pt idx="481">
                  <c:v>0</c:v>
                </c:pt>
                <c:pt idx="482">
                  <c:v>0</c:v>
                </c:pt>
                <c:pt idx="483">
                  <c:v>0</c:v>
                </c:pt>
                <c:pt idx="484">
                  <c:v>0</c:v>
                </c:pt>
                <c:pt idx="485">
                  <c:v>0</c:v>
                </c:pt>
                <c:pt idx="486">
                  <c:v>0</c:v>
                </c:pt>
                <c:pt idx="487">
                  <c:v>0</c:v>
                </c:pt>
                <c:pt idx="488">
                  <c:v>0</c:v>
                </c:pt>
                <c:pt idx="489">
                  <c:v>0</c:v>
                </c:pt>
                <c:pt idx="490">
                  <c:v>0</c:v>
                </c:pt>
                <c:pt idx="491">
                  <c:v>0</c:v>
                </c:pt>
                <c:pt idx="492">
                  <c:v>0</c:v>
                </c:pt>
                <c:pt idx="493">
                  <c:v>0</c:v>
                </c:pt>
                <c:pt idx="494">
                  <c:v>0</c:v>
                </c:pt>
                <c:pt idx="495">
                  <c:v>0</c:v>
                </c:pt>
                <c:pt idx="496">
                  <c:v>0</c:v>
                </c:pt>
                <c:pt idx="497">
                  <c:v>0</c:v>
                </c:pt>
                <c:pt idx="498">
                  <c:v>0</c:v>
                </c:pt>
                <c:pt idx="499">
                  <c:v>0</c:v>
                </c:pt>
                <c:pt idx="500">
                  <c:v>0</c:v>
                </c:pt>
                <c:pt idx="501">
                  <c:v>0</c:v>
                </c:pt>
                <c:pt idx="502">
                  <c:v>0</c:v>
                </c:pt>
                <c:pt idx="503">
                  <c:v>0</c:v>
                </c:pt>
                <c:pt idx="504">
                  <c:v>0</c:v>
                </c:pt>
                <c:pt idx="505">
                  <c:v>0</c:v>
                </c:pt>
                <c:pt idx="506">
                  <c:v>0</c:v>
                </c:pt>
                <c:pt idx="507">
                  <c:v>0</c:v>
                </c:pt>
                <c:pt idx="508">
                  <c:v>0</c:v>
                </c:pt>
                <c:pt idx="509">
                  <c:v>0</c:v>
                </c:pt>
                <c:pt idx="510">
                  <c:v>0</c:v>
                </c:pt>
                <c:pt idx="511">
                  <c:v>0</c:v>
                </c:pt>
                <c:pt idx="512">
                  <c:v>0</c:v>
                </c:pt>
                <c:pt idx="513">
                  <c:v>19.2</c:v>
                </c:pt>
                <c:pt idx="514">
                  <c:v>0</c:v>
                </c:pt>
                <c:pt idx="515">
                  <c:v>30.2</c:v>
                </c:pt>
                <c:pt idx="516">
                  <c:v>0</c:v>
                </c:pt>
                <c:pt idx="517">
                  <c:v>0</c:v>
                </c:pt>
                <c:pt idx="518">
                  <c:v>0</c:v>
                </c:pt>
                <c:pt idx="519">
                  <c:v>0</c:v>
                </c:pt>
                <c:pt idx="520">
                  <c:v>0</c:v>
                </c:pt>
                <c:pt idx="521">
                  <c:v>0</c:v>
                </c:pt>
                <c:pt idx="522">
                  <c:v>0</c:v>
                </c:pt>
                <c:pt idx="523">
                  <c:v>0</c:v>
                </c:pt>
                <c:pt idx="524">
                  <c:v>0</c:v>
                </c:pt>
                <c:pt idx="525">
                  <c:v>0</c:v>
                </c:pt>
                <c:pt idx="526">
                  <c:v>0</c:v>
                </c:pt>
                <c:pt idx="527">
                  <c:v>0</c:v>
                </c:pt>
                <c:pt idx="528">
                  <c:v>0</c:v>
                </c:pt>
                <c:pt idx="529">
                  <c:v>0</c:v>
                </c:pt>
                <c:pt idx="530">
                  <c:v>0</c:v>
                </c:pt>
                <c:pt idx="531">
                  <c:v>0</c:v>
                </c:pt>
                <c:pt idx="532">
                  <c:v>0</c:v>
                </c:pt>
                <c:pt idx="533">
                  <c:v>0</c:v>
                </c:pt>
                <c:pt idx="534">
                  <c:v>0</c:v>
                </c:pt>
                <c:pt idx="535">
                  <c:v>0</c:v>
                </c:pt>
                <c:pt idx="536">
                  <c:v>0</c:v>
                </c:pt>
                <c:pt idx="537">
                  <c:v>0</c:v>
                </c:pt>
                <c:pt idx="538">
                  <c:v>0</c:v>
                </c:pt>
                <c:pt idx="539">
                  <c:v>0</c:v>
                </c:pt>
                <c:pt idx="540">
                  <c:v>0</c:v>
                </c:pt>
                <c:pt idx="541">
                  <c:v>0</c:v>
                </c:pt>
                <c:pt idx="542">
                  <c:v>0</c:v>
                </c:pt>
                <c:pt idx="543">
                  <c:v>0</c:v>
                </c:pt>
                <c:pt idx="544">
                  <c:v>0</c:v>
                </c:pt>
                <c:pt idx="545">
                  <c:v>0</c:v>
                </c:pt>
                <c:pt idx="546">
                  <c:v>0</c:v>
                </c:pt>
                <c:pt idx="547">
                  <c:v>0</c:v>
                </c:pt>
                <c:pt idx="548">
                  <c:v>0</c:v>
                </c:pt>
                <c:pt idx="549">
                  <c:v>0</c:v>
                </c:pt>
                <c:pt idx="550">
                  <c:v>0</c:v>
                </c:pt>
                <c:pt idx="551">
                  <c:v>0</c:v>
                </c:pt>
                <c:pt idx="552">
                  <c:v>0</c:v>
                </c:pt>
                <c:pt idx="553">
                  <c:v>0</c:v>
                </c:pt>
                <c:pt idx="554">
                  <c:v>0</c:v>
                </c:pt>
                <c:pt idx="555">
                  <c:v>0</c:v>
                </c:pt>
                <c:pt idx="556">
                  <c:v>0</c:v>
                </c:pt>
                <c:pt idx="557">
                  <c:v>0</c:v>
                </c:pt>
                <c:pt idx="558">
                  <c:v>0</c:v>
                </c:pt>
                <c:pt idx="559">
                  <c:v>0</c:v>
                </c:pt>
                <c:pt idx="560">
                  <c:v>0</c:v>
                </c:pt>
                <c:pt idx="561">
                  <c:v>0</c:v>
                </c:pt>
                <c:pt idx="562">
                  <c:v>0</c:v>
                </c:pt>
                <c:pt idx="563">
                  <c:v>0</c:v>
                </c:pt>
                <c:pt idx="564">
                  <c:v>0</c:v>
                </c:pt>
                <c:pt idx="565">
                  <c:v>0</c:v>
                </c:pt>
                <c:pt idx="566">
                  <c:v>0</c:v>
                </c:pt>
                <c:pt idx="567">
                  <c:v>0</c:v>
                </c:pt>
                <c:pt idx="568">
                  <c:v>0</c:v>
                </c:pt>
                <c:pt idx="569">
                  <c:v>0</c:v>
                </c:pt>
                <c:pt idx="570">
                  <c:v>0</c:v>
                </c:pt>
                <c:pt idx="571">
                  <c:v>0</c:v>
                </c:pt>
                <c:pt idx="572">
                  <c:v>0</c:v>
                </c:pt>
                <c:pt idx="573">
                  <c:v>0</c:v>
                </c:pt>
                <c:pt idx="574">
                  <c:v>0</c:v>
                </c:pt>
                <c:pt idx="575">
                  <c:v>0</c:v>
                </c:pt>
                <c:pt idx="576">
                  <c:v>0</c:v>
                </c:pt>
                <c:pt idx="577">
                  <c:v>0</c:v>
                </c:pt>
                <c:pt idx="578">
                  <c:v>0</c:v>
                </c:pt>
                <c:pt idx="579">
                  <c:v>0</c:v>
                </c:pt>
                <c:pt idx="580">
                  <c:v>0</c:v>
                </c:pt>
                <c:pt idx="581">
                  <c:v>0</c:v>
                </c:pt>
                <c:pt idx="582">
                  <c:v>0</c:v>
                </c:pt>
                <c:pt idx="583">
                  <c:v>0</c:v>
                </c:pt>
                <c:pt idx="584">
                  <c:v>0</c:v>
                </c:pt>
                <c:pt idx="585">
                  <c:v>0</c:v>
                </c:pt>
                <c:pt idx="586">
                  <c:v>0</c:v>
                </c:pt>
                <c:pt idx="587">
                  <c:v>68.7</c:v>
                </c:pt>
                <c:pt idx="588">
                  <c:v>0</c:v>
                </c:pt>
                <c:pt idx="589">
                  <c:v>440.6</c:v>
                </c:pt>
                <c:pt idx="590">
                  <c:v>199.4</c:v>
                </c:pt>
                <c:pt idx="591">
                  <c:v>0</c:v>
                </c:pt>
                <c:pt idx="592">
                  <c:v>7.2</c:v>
                </c:pt>
                <c:pt idx="593">
                  <c:v>0</c:v>
                </c:pt>
                <c:pt idx="594">
                  <c:v>0</c:v>
                </c:pt>
                <c:pt idx="595">
                  <c:v>238.7</c:v>
                </c:pt>
                <c:pt idx="596">
                  <c:v>185.9</c:v>
                </c:pt>
                <c:pt idx="597">
                  <c:v>218.7</c:v>
                </c:pt>
                <c:pt idx="598">
                  <c:v>298.2</c:v>
                </c:pt>
                <c:pt idx="599">
                  <c:v>45.8</c:v>
                </c:pt>
                <c:pt idx="600">
                  <c:v>0</c:v>
                </c:pt>
                <c:pt idx="601">
                  <c:v>121.1</c:v>
                </c:pt>
                <c:pt idx="602">
                  <c:v>170.4</c:v>
                </c:pt>
                <c:pt idx="603">
                  <c:v>0</c:v>
                </c:pt>
                <c:pt idx="604">
                  <c:v>0</c:v>
                </c:pt>
                <c:pt idx="605">
                  <c:v>28.3</c:v>
                </c:pt>
                <c:pt idx="606">
                  <c:v>0</c:v>
                </c:pt>
                <c:pt idx="607">
                  <c:v>0</c:v>
                </c:pt>
                <c:pt idx="608">
                  <c:v>0</c:v>
                </c:pt>
                <c:pt idx="609">
                  <c:v>0</c:v>
                </c:pt>
                <c:pt idx="610">
                  <c:v>0</c:v>
                </c:pt>
                <c:pt idx="611">
                  <c:v>0</c:v>
                </c:pt>
                <c:pt idx="612">
                  <c:v>0</c:v>
                </c:pt>
                <c:pt idx="613">
                  <c:v>0</c:v>
                </c:pt>
                <c:pt idx="614">
                  <c:v>0</c:v>
                </c:pt>
                <c:pt idx="615">
                  <c:v>0</c:v>
                </c:pt>
                <c:pt idx="616">
                  <c:v>0</c:v>
                </c:pt>
                <c:pt idx="617">
                  <c:v>0</c:v>
                </c:pt>
                <c:pt idx="618">
                  <c:v>0</c:v>
                </c:pt>
                <c:pt idx="619">
                  <c:v>0</c:v>
                </c:pt>
                <c:pt idx="620">
                  <c:v>0</c:v>
                </c:pt>
                <c:pt idx="621">
                  <c:v>0</c:v>
                </c:pt>
                <c:pt idx="622">
                  <c:v>0</c:v>
                </c:pt>
                <c:pt idx="623">
                  <c:v>0</c:v>
                </c:pt>
                <c:pt idx="624">
                  <c:v>0</c:v>
                </c:pt>
                <c:pt idx="625">
                  <c:v>0</c:v>
                </c:pt>
                <c:pt idx="626">
                  <c:v>0</c:v>
                </c:pt>
                <c:pt idx="627">
                  <c:v>0</c:v>
                </c:pt>
                <c:pt idx="628">
                  <c:v>0</c:v>
                </c:pt>
                <c:pt idx="629">
                  <c:v>0</c:v>
                </c:pt>
                <c:pt idx="630">
                  <c:v>0</c:v>
                </c:pt>
                <c:pt idx="631">
                  <c:v>0</c:v>
                </c:pt>
                <c:pt idx="632">
                  <c:v>0</c:v>
                </c:pt>
                <c:pt idx="633">
                  <c:v>0</c:v>
                </c:pt>
                <c:pt idx="634">
                  <c:v>0</c:v>
                </c:pt>
                <c:pt idx="635">
                  <c:v>0</c:v>
                </c:pt>
                <c:pt idx="636">
                  <c:v>0</c:v>
                </c:pt>
                <c:pt idx="637">
                  <c:v>0</c:v>
                </c:pt>
                <c:pt idx="638">
                  <c:v>0</c:v>
                </c:pt>
                <c:pt idx="639">
                  <c:v>0</c:v>
                </c:pt>
                <c:pt idx="640">
                  <c:v>0</c:v>
                </c:pt>
                <c:pt idx="641">
                  <c:v>0</c:v>
                </c:pt>
                <c:pt idx="642">
                  <c:v>0</c:v>
                </c:pt>
                <c:pt idx="643">
                  <c:v>0</c:v>
                </c:pt>
                <c:pt idx="644">
                  <c:v>0</c:v>
                </c:pt>
                <c:pt idx="645">
                  <c:v>0</c:v>
                </c:pt>
                <c:pt idx="646">
                  <c:v>0</c:v>
                </c:pt>
                <c:pt idx="647">
                  <c:v>0</c:v>
                </c:pt>
                <c:pt idx="648">
                  <c:v>0</c:v>
                </c:pt>
                <c:pt idx="649">
                  <c:v>0</c:v>
                </c:pt>
                <c:pt idx="650">
                  <c:v>0</c:v>
                </c:pt>
                <c:pt idx="651">
                  <c:v>0</c:v>
                </c:pt>
                <c:pt idx="652">
                  <c:v>0</c:v>
                </c:pt>
                <c:pt idx="653">
                  <c:v>0</c:v>
                </c:pt>
                <c:pt idx="654">
                  <c:v>0</c:v>
                </c:pt>
                <c:pt idx="655">
                  <c:v>0</c:v>
                </c:pt>
                <c:pt idx="656">
                  <c:v>0</c:v>
                </c:pt>
                <c:pt idx="657">
                  <c:v>0</c:v>
                </c:pt>
                <c:pt idx="658">
                  <c:v>0</c:v>
                </c:pt>
                <c:pt idx="659">
                  <c:v>0</c:v>
                </c:pt>
                <c:pt idx="660">
                  <c:v>0</c:v>
                </c:pt>
                <c:pt idx="661">
                  <c:v>0</c:v>
                </c:pt>
                <c:pt idx="662">
                  <c:v>0</c:v>
                </c:pt>
                <c:pt idx="663">
                  <c:v>0</c:v>
                </c:pt>
                <c:pt idx="664">
                  <c:v>0</c:v>
                </c:pt>
                <c:pt idx="665">
                  <c:v>0</c:v>
                </c:pt>
                <c:pt idx="666">
                  <c:v>0</c:v>
                </c:pt>
                <c:pt idx="667">
                  <c:v>0</c:v>
                </c:pt>
                <c:pt idx="668">
                  <c:v>0</c:v>
                </c:pt>
                <c:pt idx="669">
                  <c:v>0</c:v>
                </c:pt>
                <c:pt idx="670">
                  <c:v>74.400000000000006</c:v>
                </c:pt>
                <c:pt idx="671">
                  <c:v>0</c:v>
                </c:pt>
                <c:pt idx="672">
                  <c:v>0</c:v>
                </c:pt>
                <c:pt idx="673">
                  <c:v>0</c:v>
                </c:pt>
                <c:pt idx="674">
                  <c:v>171.6</c:v>
                </c:pt>
                <c:pt idx="675">
                  <c:v>82.6</c:v>
                </c:pt>
                <c:pt idx="676">
                  <c:v>0</c:v>
                </c:pt>
                <c:pt idx="677">
                  <c:v>71.3</c:v>
                </c:pt>
                <c:pt idx="678">
                  <c:v>215.4</c:v>
                </c:pt>
                <c:pt idx="679">
                  <c:v>0</c:v>
                </c:pt>
                <c:pt idx="680">
                  <c:v>139.19999999999999</c:v>
                </c:pt>
                <c:pt idx="681">
                  <c:v>29.6</c:v>
                </c:pt>
                <c:pt idx="682">
                  <c:v>0</c:v>
                </c:pt>
                <c:pt idx="683">
                  <c:v>44.4</c:v>
                </c:pt>
                <c:pt idx="684">
                  <c:v>64.7</c:v>
                </c:pt>
                <c:pt idx="685">
                  <c:v>46.8</c:v>
                </c:pt>
                <c:pt idx="686">
                  <c:v>32.700000000000003</c:v>
                </c:pt>
                <c:pt idx="687">
                  <c:v>9.1999999999999993</c:v>
                </c:pt>
                <c:pt idx="688">
                  <c:v>0</c:v>
                </c:pt>
                <c:pt idx="689">
                  <c:v>0</c:v>
                </c:pt>
                <c:pt idx="690">
                  <c:v>0</c:v>
                </c:pt>
                <c:pt idx="691">
                  <c:v>0</c:v>
                </c:pt>
                <c:pt idx="692">
                  <c:v>0</c:v>
                </c:pt>
                <c:pt idx="693">
                  <c:v>0</c:v>
                </c:pt>
                <c:pt idx="694">
                  <c:v>0</c:v>
                </c:pt>
                <c:pt idx="695">
                  <c:v>0</c:v>
                </c:pt>
                <c:pt idx="696">
                  <c:v>0</c:v>
                </c:pt>
                <c:pt idx="697">
                  <c:v>0</c:v>
                </c:pt>
                <c:pt idx="698">
                  <c:v>0</c:v>
                </c:pt>
                <c:pt idx="699">
                  <c:v>0</c:v>
                </c:pt>
                <c:pt idx="700">
                  <c:v>0</c:v>
                </c:pt>
                <c:pt idx="701">
                  <c:v>0</c:v>
                </c:pt>
                <c:pt idx="702">
                  <c:v>0</c:v>
                </c:pt>
                <c:pt idx="703">
                  <c:v>0</c:v>
                </c:pt>
                <c:pt idx="704">
                  <c:v>0</c:v>
                </c:pt>
                <c:pt idx="705">
                  <c:v>0</c:v>
                </c:pt>
                <c:pt idx="706">
                  <c:v>0</c:v>
                </c:pt>
                <c:pt idx="707">
                  <c:v>0</c:v>
                </c:pt>
                <c:pt idx="708">
                  <c:v>0</c:v>
                </c:pt>
                <c:pt idx="709">
                  <c:v>0</c:v>
                </c:pt>
                <c:pt idx="710">
                  <c:v>0</c:v>
                </c:pt>
                <c:pt idx="711">
                  <c:v>0</c:v>
                </c:pt>
                <c:pt idx="712">
                  <c:v>0</c:v>
                </c:pt>
                <c:pt idx="713">
                  <c:v>0</c:v>
                </c:pt>
                <c:pt idx="714">
                  <c:v>0</c:v>
                </c:pt>
                <c:pt idx="715">
                  <c:v>0</c:v>
                </c:pt>
                <c:pt idx="716">
                  <c:v>0</c:v>
                </c:pt>
                <c:pt idx="717">
                  <c:v>0</c:v>
                </c:pt>
                <c:pt idx="718">
                  <c:v>0</c:v>
                </c:pt>
                <c:pt idx="719">
                  <c:v>0</c:v>
                </c:pt>
                <c:pt idx="720">
                  <c:v>0</c:v>
                </c:pt>
                <c:pt idx="721">
                  <c:v>0</c:v>
                </c:pt>
                <c:pt idx="722">
                  <c:v>0</c:v>
                </c:pt>
                <c:pt idx="723">
                  <c:v>0</c:v>
                </c:pt>
                <c:pt idx="724">
                  <c:v>0</c:v>
                </c:pt>
                <c:pt idx="725">
                  <c:v>0</c:v>
                </c:pt>
                <c:pt idx="726">
                  <c:v>0</c:v>
                </c:pt>
                <c:pt idx="727">
                  <c:v>0</c:v>
                </c:pt>
                <c:pt idx="728">
                  <c:v>0</c:v>
                </c:pt>
                <c:pt idx="729">
                  <c:v>0</c:v>
                </c:pt>
                <c:pt idx="730">
                  <c:v>0</c:v>
                </c:pt>
                <c:pt idx="731">
                  <c:v>0</c:v>
                </c:pt>
                <c:pt idx="732">
                  <c:v>0</c:v>
                </c:pt>
                <c:pt idx="733">
                  <c:v>0</c:v>
                </c:pt>
                <c:pt idx="734">
                  <c:v>0</c:v>
                </c:pt>
                <c:pt idx="735">
                  <c:v>3655</c:v>
                </c:pt>
                <c:pt idx="736">
                  <c:v>3734.7</c:v>
                </c:pt>
                <c:pt idx="737">
                  <c:v>2439.6</c:v>
                </c:pt>
                <c:pt idx="738">
                  <c:v>1660.6</c:v>
                </c:pt>
                <c:pt idx="739">
                  <c:v>2385.5</c:v>
                </c:pt>
                <c:pt idx="740">
                  <c:v>1162.0999999999999</c:v>
                </c:pt>
                <c:pt idx="741">
                  <c:v>0</c:v>
                </c:pt>
                <c:pt idx="742">
                  <c:v>3885.8</c:v>
                </c:pt>
                <c:pt idx="743">
                  <c:v>0</c:v>
                </c:pt>
                <c:pt idx="744">
                  <c:v>1367.5</c:v>
                </c:pt>
                <c:pt idx="745">
                  <c:v>1329.7</c:v>
                </c:pt>
                <c:pt idx="746">
                  <c:v>0</c:v>
                </c:pt>
                <c:pt idx="747">
                  <c:v>1552.2</c:v>
                </c:pt>
                <c:pt idx="748">
                  <c:v>3482.3</c:v>
                </c:pt>
                <c:pt idx="749">
                  <c:v>0</c:v>
                </c:pt>
                <c:pt idx="750">
                  <c:v>2904.2</c:v>
                </c:pt>
                <c:pt idx="751">
                  <c:v>70.3</c:v>
                </c:pt>
                <c:pt idx="752">
                  <c:v>0</c:v>
                </c:pt>
                <c:pt idx="753">
                  <c:v>0</c:v>
                </c:pt>
                <c:pt idx="754">
                  <c:v>0</c:v>
                </c:pt>
                <c:pt idx="755">
                  <c:v>0</c:v>
                </c:pt>
                <c:pt idx="756">
                  <c:v>0</c:v>
                </c:pt>
                <c:pt idx="757">
                  <c:v>0</c:v>
                </c:pt>
                <c:pt idx="758">
                  <c:v>0</c:v>
                </c:pt>
                <c:pt idx="759">
                  <c:v>0</c:v>
                </c:pt>
                <c:pt idx="760">
                  <c:v>0</c:v>
                </c:pt>
                <c:pt idx="761">
                  <c:v>0</c:v>
                </c:pt>
                <c:pt idx="762">
                  <c:v>93.1</c:v>
                </c:pt>
                <c:pt idx="763">
                  <c:v>136.4</c:v>
                </c:pt>
                <c:pt idx="764">
                  <c:v>77</c:v>
                </c:pt>
                <c:pt idx="765">
                  <c:v>198.8</c:v>
                </c:pt>
                <c:pt idx="766">
                  <c:v>0</c:v>
                </c:pt>
                <c:pt idx="767">
                  <c:v>41.6</c:v>
                </c:pt>
                <c:pt idx="768">
                  <c:v>338.9</c:v>
                </c:pt>
                <c:pt idx="769">
                  <c:v>46.2</c:v>
                </c:pt>
                <c:pt idx="770">
                  <c:v>0</c:v>
                </c:pt>
                <c:pt idx="771">
                  <c:v>0</c:v>
                </c:pt>
                <c:pt idx="772">
                  <c:v>202.8</c:v>
                </c:pt>
                <c:pt idx="773">
                  <c:v>53.8</c:v>
                </c:pt>
                <c:pt idx="774">
                  <c:v>166.4</c:v>
                </c:pt>
                <c:pt idx="775">
                  <c:v>62.2</c:v>
                </c:pt>
                <c:pt idx="776">
                  <c:v>113.2</c:v>
                </c:pt>
                <c:pt idx="777">
                  <c:v>0</c:v>
                </c:pt>
                <c:pt idx="778">
                  <c:v>0</c:v>
                </c:pt>
                <c:pt idx="779">
                  <c:v>0</c:v>
                </c:pt>
                <c:pt idx="780">
                  <c:v>0</c:v>
                </c:pt>
                <c:pt idx="781">
                  <c:v>0</c:v>
                </c:pt>
                <c:pt idx="782">
                  <c:v>0</c:v>
                </c:pt>
                <c:pt idx="783">
                  <c:v>0</c:v>
                </c:pt>
                <c:pt idx="784">
                  <c:v>0</c:v>
                </c:pt>
                <c:pt idx="785">
                  <c:v>0</c:v>
                </c:pt>
                <c:pt idx="786">
                  <c:v>0</c:v>
                </c:pt>
                <c:pt idx="787">
                  <c:v>0</c:v>
                </c:pt>
                <c:pt idx="788">
                  <c:v>0</c:v>
                </c:pt>
                <c:pt idx="789">
                  <c:v>0</c:v>
                </c:pt>
                <c:pt idx="790">
                  <c:v>0</c:v>
                </c:pt>
                <c:pt idx="791">
                  <c:v>0</c:v>
                </c:pt>
                <c:pt idx="792">
                  <c:v>0</c:v>
                </c:pt>
                <c:pt idx="793">
                  <c:v>0</c:v>
                </c:pt>
                <c:pt idx="794">
                  <c:v>0</c:v>
                </c:pt>
                <c:pt idx="795">
                  <c:v>0</c:v>
                </c:pt>
                <c:pt idx="796">
                  <c:v>0</c:v>
                </c:pt>
                <c:pt idx="797">
                  <c:v>0</c:v>
                </c:pt>
                <c:pt idx="798">
                  <c:v>0</c:v>
                </c:pt>
                <c:pt idx="799">
                  <c:v>0</c:v>
                </c:pt>
                <c:pt idx="800">
                  <c:v>0</c:v>
                </c:pt>
                <c:pt idx="801">
                  <c:v>0</c:v>
                </c:pt>
                <c:pt idx="802">
                  <c:v>278.10000000000002</c:v>
                </c:pt>
                <c:pt idx="803">
                  <c:v>0</c:v>
                </c:pt>
                <c:pt idx="804">
                  <c:v>466.5</c:v>
                </c:pt>
                <c:pt idx="805">
                  <c:v>0</c:v>
                </c:pt>
                <c:pt idx="806">
                  <c:v>0</c:v>
                </c:pt>
                <c:pt idx="807">
                  <c:v>0</c:v>
                </c:pt>
                <c:pt idx="808">
                  <c:v>371.7</c:v>
                </c:pt>
                <c:pt idx="809">
                  <c:v>566.6</c:v>
                </c:pt>
                <c:pt idx="810">
                  <c:v>0</c:v>
                </c:pt>
                <c:pt idx="811">
                  <c:v>591</c:v>
                </c:pt>
                <c:pt idx="812">
                  <c:v>0</c:v>
                </c:pt>
                <c:pt idx="813">
                  <c:v>602.4</c:v>
                </c:pt>
                <c:pt idx="814">
                  <c:v>612.1</c:v>
                </c:pt>
                <c:pt idx="815">
                  <c:v>345.1</c:v>
                </c:pt>
                <c:pt idx="816">
                  <c:v>281.39999999999998</c:v>
                </c:pt>
                <c:pt idx="817">
                  <c:v>453.7</c:v>
                </c:pt>
                <c:pt idx="818">
                  <c:v>35.1</c:v>
                </c:pt>
                <c:pt idx="819">
                  <c:v>219.3</c:v>
                </c:pt>
                <c:pt idx="820">
                  <c:v>19.899999999999999</c:v>
                </c:pt>
                <c:pt idx="821">
                  <c:v>0</c:v>
                </c:pt>
                <c:pt idx="822">
                  <c:v>0</c:v>
                </c:pt>
                <c:pt idx="823">
                  <c:v>0</c:v>
                </c:pt>
                <c:pt idx="824">
                  <c:v>0</c:v>
                </c:pt>
                <c:pt idx="825">
                  <c:v>0</c:v>
                </c:pt>
                <c:pt idx="826">
                  <c:v>0</c:v>
                </c:pt>
                <c:pt idx="827">
                  <c:v>0</c:v>
                </c:pt>
                <c:pt idx="828">
                  <c:v>0</c:v>
                </c:pt>
                <c:pt idx="829">
                  <c:v>1073.8</c:v>
                </c:pt>
                <c:pt idx="830">
                  <c:v>0</c:v>
                </c:pt>
                <c:pt idx="831">
                  <c:v>895.9</c:v>
                </c:pt>
                <c:pt idx="832">
                  <c:v>1616.9</c:v>
                </c:pt>
                <c:pt idx="833">
                  <c:v>1382.6</c:v>
                </c:pt>
                <c:pt idx="834">
                  <c:v>435.5</c:v>
                </c:pt>
                <c:pt idx="835">
                  <c:v>1137.0999999999999</c:v>
                </c:pt>
                <c:pt idx="836">
                  <c:v>512.5</c:v>
                </c:pt>
                <c:pt idx="837">
                  <c:v>1054.0999999999999</c:v>
                </c:pt>
                <c:pt idx="838">
                  <c:v>742.5</c:v>
                </c:pt>
                <c:pt idx="839">
                  <c:v>0</c:v>
                </c:pt>
                <c:pt idx="840">
                  <c:v>0</c:v>
                </c:pt>
                <c:pt idx="841">
                  <c:v>0</c:v>
                </c:pt>
                <c:pt idx="842">
                  <c:v>0</c:v>
                </c:pt>
                <c:pt idx="843">
                  <c:v>2556.6999999999998</c:v>
                </c:pt>
                <c:pt idx="844">
                  <c:v>1365.4</c:v>
                </c:pt>
                <c:pt idx="845">
                  <c:v>0</c:v>
                </c:pt>
                <c:pt idx="846">
                  <c:v>0</c:v>
                </c:pt>
                <c:pt idx="847">
                  <c:v>473.1</c:v>
                </c:pt>
                <c:pt idx="848">
                  <c:v>443.6</c:v>
                </c:pt>
                <c:pt idx="849">
                  <c:v>0</c:v>
                </c:pt>
                <c:pt idx="850">
                  <c:v>0</c:v>
                </c:pt>
                <c:pt idx="851">
                  <c:v>0</c:v>
                </c:pt>
                <c:pt idx="852">
                  <c:v>0</c:v>
                </c:pt>
                <c:pt idx="853">
                  <c:v>0</c:v>
                </c:pt>
                <c:pt idx="854">
                  <c:v>0</c:v>
                </c:pt>
                <c:pt idx="855">
                  <c:v>0</c:v>
                </c:pt>
                <c:pt idx="856">
                  <c:v>0</c:v>
                </c:pt>
                <c:pt idx="857">
                  <c:v>0</c:v>
                </c:pt>
                <c:pt idx="858">
                  <c:v>0</c:v>
                </c:pt>
                <c:pt idx="859">
                  <c:v>0</c:v>
                </c:pt>
                <c:pt idx="860">
                  <c:v>0</c:v>
                </c:pt>
                <c:pt idx="861">
                  <c:v>0</c:v>
                </c:pt>
                <c:pt idx="862">
                  <c:v>0</c:v>
                </c:pt>
                <c:pt idx="863">
                  <c:v>0</c:v>
                </c:pt>
                <c:pt idx="864">
                  <c:v>0</c:v>
                </c:pt>
                <c:pt idx="865">
                  <c:v>0</c:v>
                </c:pt>
                <c:pt idx="866">
                  <c:v>0</c:v>
                </c:pt>
                <c:pt idx="867">
                  <c:v>0</c:v>
                </c:pt>
                <c:pt idx="868">
                  <c:v>0</c:v>
                </c:pt>
                <c:pt idx="869">
                  <c:v>0</c:v>
                </c:pt>
                <c:pt idx="870">
                  <c:v>0</c:v>
                </c:pt>
                <c:pt idx="871">
                  <c:v>0</c:v>
                </c:pt>
                <c:pt idx="872">
                  <c:v>0</c:v>
                </c:pt>
                <c:pt idx="873">
                  <c:v>0</c:v>
                </c:pt>
                <c:pt idx="874">
                  <c:v>0</c:v>
                </c:pt>
                <c:pt idx="875">
                  <c:v>0</c:v>
                </c:pt>
                <c:pt idx="876">
                  <c:v>0</c:v>
                </c:pt>
                <c:pt idx="877">
                  <c:v>0</c:v>
                </c:pt>
                <c:pt idx="878">
                  <c:v>0</c:v>
                </c:pt>
                <c:pt idx="879">
                  <c:v>0</c:v>
                </c:pt>
                <c:pt idx="880">
                  <c:v>0</c:v>
                </c:pt>
                <c:pt idx="881">
                  <c:v>0</c:v>
                </c:pt>
                <c:pt idx="882">
                  <c:v>0</c:v>
                </c:pt>
                <c:pt idx="883">
                  <c:v>0</c:v>
                </c:pt>
                <c:pt idx="884">
                  <c:v>0</c:v>
                </c:pt>
                <c:pt idx="885">
                  <c:v>0</c:v>
                </c:pt>
                <c:pt idx="886">
                  <c:v>0</c:v>
                </c:pt>
                <c:pt idx="887">
                  <c:v>0</c:v>
                </c:pt>
                <c:pt idx="888">
                  <c:v>0</c:v>
                </c:pt>
                <c:pt idx="889">
                  <c:v>0</c:v>
                </c:pt>
                <c:pt idx="890">
                  <c:v>0</c:v>
                </c:pt>
                <c:pt idx="891">
                  <c:v>0</c:v>
                </c:pt>
                <c:pt idx="892">
                  <c:v>0</c:v>
                </c:pt>
                <c:pt idx="893">
                  <c:v>0</c:v>
                </c:pt>
                <c:pt idx="894">
                  <c:v>0</c:v>
                </c:pt>
                <c:pt idx="895">
                  <c:v>0</c:v>
                </c:pt>
                <c:pt idx="896">
                  <c:v>0</c:v>
                </c:pt>
                <c:pt idx="897">
                  <c:v>2</c:v>
                </c:pt>
                <c:pt idx="898">
                  <c:v>0</c:v>
                </c:pt>
                <c:pt idx="899">
                  <c:v>2.1</c:v>
                </c:pt>
                <c:pt idx="900">
                  <c:v>0</c:v>
                </c:pt>
                <c:pt idx="901">
                  <c:v>6.4</c:v>
                </c:pt>
                <c:pt idx="902">
                  <c:v>3.9</c:v>
                </c:pt>
                <c:pt idx="903">
                  <c:v>0.1</c:v>
                </c:pt>
                <c:pt idx="904">
                  <c:v>33.4</c:v>
                </c:pt>
                <c:pt idx="905">
                  <c:v>16</c:v>
                </c:pt>
                <c:pt idx="906">
                  <c:v>11.3</c:v>
                </c:pt>
                <c:pt idx="907">
                  <c:v>17.3</c:v>
                </c:pt>
                <c:pt idx="908">
                  <c:v>14.6</c:v>
                </c:pt>
                <c:pt idx="909">
                  <c:v>0</c:v>
                </c:pt>
                <c:pt idx="910">
                  <c:v>19.600000000000001</c:v>
                </c:pt>
                <c:pt idx="911">
                  <c:v>0</c:v>
                </c:pt>
                <c:pt idx="912">
                  <c:v>0</c:v>
                </c:pt>
                <c:pt idx="913">
                  <c:v>0</c:v>
                </c:pt>
                <c:pt idx="914">
                  <c:v>6.4</c:v>
                </c:pt>
                <c:pt idx="915">
                  <c:v>0</c:v>
                </c:pt>
                <c:pt idx="916">
                  <c:v>0</c:v>
                </c:pt>
                <c:pt idx="917">
                  <c:v>0</c:v>
                </c:pt>
                <c:pt idx="918">
                  <c:v>0</c:v>
                </c:pt>
                <c:pt idx="919">
                  <c:v>0</c:v>
                </c:pt>
                <c:pt idx="920">
                  <c:v>0</c:v>
                </c:pt>
                <c:pt idx="921">
                  <c:v>0</c:v>
                </c:pt>
                <c:pt idx="922">
                  <c:v>0</c:v>
                </c:pt>
                <c:pt idx="923">
                  <c:v>0</c:v>
                </c:pt>
                <c:pt idx="924">
                  <c:v>0</c:v>
                </c:pt>
                <c:pt idx="925">
                  <c:v>0</c:v>
                </c:pt>
                <c:pt idx="926">
                  <c:v>0</c:v>
                </c:pt>
                <c:pt idx="927">
                  <c:v>0</c:v>
                </c:pt>
                <c:pt idx="928">
                  <c:v>0</c:v>
                </c:pt>
                <c:pt idx="929">
                  <c:v>0</c:v>
                </c:pt>
                <c:pt idx="930">
                  <c:v>0</c:v>
                </c:pt>
                <c:pt idx="931">
                  <c:v>0</c:v>
                </c:pt>
                <c:pt idx="932">
                  <c:v>0</c:v>
                </c:pt>
                <c:pt idx="933">
                  <c:v>0</c:v>
                </c:pt>
                <c:pt idx="934">
                  <c:v>0</c:v>
                </c:pt>
                <c:pt idx="935">
                  <c:v>0</c:v>
                </c:pt>
                <c:pt idx="936">
                  <c:v>0</c:v>
                </c:pt>
                <c:pt idx="937">
                  <c:v>0</c:v>
                </c:pt>
                <c:pt idx="938">
                  <c:v>0</c:v>
                </c:pt>
                <c:pt idx="939">
                  <c:v>0</c:v>
                </c:pt>
                <c:pt idx="940">
                  <c:v>0</c:v>
                </c:pt>
                <c:pt idx="941">
                  <c:v>0</c:v>
                </c:pt>
                <c:pt idx="942">
                  <c:v>0</c:v>
                </c:pt>
                <c:pt idx="943">
                  <c:v>0</c:v>
                </c:pt>
                <c:pt idx="944">
                  <c:v>0</c:v>
                </c:pt>
                <c:pt idx="945">
                  <c:v>0</c:v>
                </c:pt>
                <c:pt idx="946">
                  <c:v>0</c:v>
                </c:pt>
                <c:pt idx="947">
                  <c:v>0</c:v>
                </c:pt>
                <c:pt idx="948">
                  <c:v>0</c:v>
                </c:pt>
                <c:pt idx="949">
                  <c:v>0</c:v>
                </c:pt>
                <c:pt idx="950">
                  <c:v>0</c:v>
                </c:pt>
                <c:pt idx="951">
                  <c:v>0</c:v>
                </c:pt>
                <c:pt idx="952">
                  <c:v>0</c:v>
                </c:pt>
                <c:pt idx="953">
                  <c:v>0</c:v>
                </c:pt>
                <c:pt idx="954">
                  <c:v>0</c:v>
                </c:pt>
                <c:pt idx="955">
                  <c:v>0</c:v>
                </c:pt>
                <c:pt idx="956">
                  <c:v>0</c:v>
                </c:pt>
                <c:pt idx="957">
                  <c:v>0</c:v>
                </c:pt>
                <c:pt idx="958">
                  <c:v>0</c:v>
                </c:pt>
                <c:pt idx="959">
                  <c:v>0</c:v>
                </c:pt>
                <c:pt idx="960">
                  <c:v>0</c:v>
                </c:pt>
                <c:pt idx="961">
                  <c:v>0</c:v>
                </c:pt>
                <c:pt idx="962">
                  <c:v>0</c:v>
                </c:pt>
                <c:pt idx="963">
                  <c:v>0</c:v>
                </c:pt>
                <c:pt idx="964">
                  <c:v>0</c:v>
                </c:pt>
                <c:pt idx="965">
                  <c:v>0</c:v>
                </c:pt>
                <c:pt idx="966">
                  <c:v>0</c:v>
                </c:pt>
                <c:pt idx="967">
                  <c:v>0</c:v>
                </c:pt>
                <c:pt idx="968">
                  <c:v>0</c:v>
                </c:pt>
                <c:pt idx="969">
                  <c:v>0</c:v>
                </c:pt>
                <c:pt idx="970">
                  <c:v>0</c:v>
                </c:pt>
                <c:pt idx="971">
                  <c:v>0</c:v>
                </c:pt>
                <c:pt idx="972">
                  <c:v>0</c:v>
                </c:pt>
                <c:pt idx="973">
                  <c:v>0</c:v>
                </c:pt>
                <c:pt idx="974">
                  <c:v>0</c:v>
                </c:pt>
                <c:pt idx="975">
                  <c:v>0</c:v>
                </c:pt>
                <c:pt idx="976">
                  <c:v>0</c:v>
                </c:pt>
                <c:pt idx="977">
                  <c:v>9.3000000000000007</c:v>
                </c:pt>
                <c:pt idx="978">
                  <c:v>14.8</c:v>
                </c:pt>
                <c:pt idx="979">
                  <c:v>0</c:v>
                </c:pt>
                <c:pt idx="980">
                  <c:v>10.8</c:v>
                </c:pt>
                <c:pt idx="981">
                  <c:v>70.099999999999994</c:v>
                </c:pt>
                <c:pt idx="982">
                  <c:v>0</c:v>
                </c:pt>
                <c:pt idx="983">
                  <c:v>0</c:v>
                </c:pt>
                <c:pt idx="984">
                  <c:v>23.1</c:v>
                </c:pt>
                <c:pt idx="985">
                  <c:v>177.4</c:v>
                </c:pt>
                <c:pt idx="986">
                  <c:v>29.7</c:v>
                </c:pt>
                <c:pt idx="987">
                  <c:v>0</c:v>
                </c:pt>
                <c:pt idx="988">
                  <c:v>25.8</c:v>
                </c:pt>
                <c:pt idx="989">
                  <c:v>0</c:v>
                </c:pt>
                <c:pt idx="990">
                  <c:v>0</c:v>
                </c:pt>
                <c:pt idx="991">
                  <c:v>0</c:v>
                </c:pt>
                <c:pt idx="992">
                  <c:v>20.9</c:v>
                </c:pt>
                <c:pt idx="993">
                  <c:v>0</c:v>
                </c:pt>
                <c:pt idx="994">
                  <c:v>0</c:v>
                </c:pt>
                <c:pt idx="995">
                  <c:v>61.2</c:v>
                </c:pt>
                <c:pt idx="996">
                  <c:v>0</c:v>
                </c:pt>
                <c:pt idx="997">
                  <c:v>0</c:v>
                </c:pt>
                <c:pt idx="998">
                  <c:v>0</c:v>
                </c:pt>
                <c:pt idx="999">
                  <c:v>0</c:v>
                </c:pt>
                <c:pt idx="1000">
                  <c:v>0</c:v>
                </c:pt>
                <c:pt idx="1001">
                  <c:v>0</c:v>
                </c:pt>
                <c:pt idx="1002">
                  <c:v>0</c:v>
                </c:pt>
                <c:pt idx="1003">
                  <c:v>0</c:v>
                </c:pt>
                <c:pt idx="1004">
                  <c:v>94.3</c:v>
                </c:pt>
                <c:pt idx="1005">
                  <c:v>57</c:v>
                </c:pt>
                <c:pt idx="1006">
                  <c:v>129.30000000000001</c:v>
                </c:pt>
                <c:pt idx="1007">
                  <c:v>93.8</c:v>
                </c:pt>
                <c:pt idx="1008">
                  <c:v>81.7</c:v>
                </c:pt>
                <c:pt idx="1009">
                  <c:v>149.80000000000001</c:v>
                </c:pt>
                <c:pt idx="1010">
                  <c:v>69.400000000000006</c:v>
                </c:pt>
                <c:pt idx="1011">
                  <c:v>36.700000000000003</c:v>
                </c:pt>
                <c:pt idx="1012">
                  <c:v>65</c:v>
                </c:pt>
                <c:pt idx="1013">
                  <c:v>0</c:v>
                </c:pt>
                <c:pt idx="1014">
                  <c:v>168</c:v>
                </c:pt>
                <c:pt idx="1015">
                  <c:v>0</c:v>
                </c:pt>
                <c:pt idx="1016">
                  <c:v>0</c:v>
                </c:pt>
                <c:pt idx="1017">
                  <c:v>17.8</c:v>
                </c:pt>
                <c:pt idx="1018">
                  <c:v>101.2</c:v>
                </c:pt>
                <c:pt idx="1019">
                  <c:v>0</c:v>
                </c:pt>
                <c:pt idx="1020">
                  <c:v>0</c:v>
                </c:pt>
                <c:pt idx="1021">
                  <c:v>0</c:v>
                </c:pt>
                <c:pt idx="1022">
                  <c:v>0</c:v>
                </c:pt>
                <c:pt idx="1023">
                  <c:v>0</c:v>
                </c:pt>
                <c:pt idx="1024">
                  <c:v>0</c:v>
                </c:pt>
                <c:pt idx="1025">
                  <c:v>0</c:v>
                </c:pt>
                <c:pt idx="1026">
                  <c:v>0</c:v>
                </c:pt>
                <c:pt idx="1027">
                  <c:v>0</c:v>
                </c:pt>
                <c:pt idx="1028">
                  <c:v>0</c:v>
                </c:pt>
                <c:pt idx="1029">
                  <c:v>0</c:v>
                </c:pt>
                <c:pt idx="1030">
                  <c:v>0</c:v>
                </c:pt>
                <c:pt idx="1031">
                  <c:v>1077.2</c:v>
                </c:pt>
                <c:pt idx="1032">
                  <c:v>0</c:v>
                </c:pt>
                <c:pt idx="1033">
                  <c:v>870.8</c:v>
                </c:pt>
                <c:pt idx="1034">
                  <c:v>2202.6</c:v>
                </c:pt>
                <c:pt idx="1035">
                  <c:v>0</c:v>
                </c:pt>
                <c:pt idx="1036">
                  <c:v>1434.4</c:v>
                </c:pt>
                <c:pt idx="1037">
                  <c:v>0</c:v>
                </c:pt>
                <c:pt idx="1038">
                  <c:v>0</c:v>
                </c:pt>
                <c:pt idx="1039">
                  <c:v>1762.5</c:v>
                </c:pt>
                <c:pt idx="1040">
                  <c:v>0</c:v>
                </c:pt>
                <c:pt idx="1041">
                  <c:v>0</c:v>
                </c:pt>
                <c:pt idx="1042">
                  <c:v>754.1</c:v>
                </c:pt>
                <c:pt idx="1043">
                  <c:v>1717.3</c:v>
                </c:pt>
                <c:pt idx="1044">
                  <c:v>2045</c:v>
                </c:pt>
                <c:pt idx="1045">
                  <c:v>4273.2</c:v>
                </c:pt>
                <c:pt idx="1046">
                  <c:v>2398.1999999999998</c:v>
                </c:pt>
                <c:pt idx="1047">
                  <c:v>2379.3000000000002</c:v>
                </c:pt>
                <c:pt idx="1048">
                  <c:v>611.9</c:v>
                </c:pt>
                <c:pt idx="1049">
                  <c:v>0</c:v>
                </c:pt>
                <c:pt idx="1050">
                  <c:v>64</c:v>
                </c:pt>
                <c:pt idx="1051">
                  <c:v>0</c:v>
                </c:pt>
                <c:pt idx="1052">
                  <c:v>0</c:v>
                </c:pt>
                <c:pt idx="1053">
                  <c:v>0</c:v>
                </c:pt>
                <c:pt idx="1054">
                  <c:v>0</c:v>
                </c:pt>
                <c:pt idx="1055">
                  <c:v>0</c:v>
                </c:pt>
                <c:pt idx="1056">
                  <c:v>0</c:v>
                </c:pt>
                <c:pt idx="1057">
                  <c:v>0</c:v>
                </c:pt>
                <c:pt idx="1058">
                  <c:v>0</c:v>
                </c:pt>
                <c:pt idx="1059">
                  <c:v>0</c:v>
                </c:pt>
                <c:pt idx="1060">
                  <c:v>0</c:v>
                </c:pt>
                <c:pt idx="1061">
                  <c:v>0</c:v>
                </c:pt>
                <c:pt idx="1062">
                  <c:v>0</c:v>
                </c:pt>
                <c:pt idx="1063">
                  <c:v>0</c:v>
                </c:pt>
                <c:pt idx="1064">
                  <c:v>0</c:v>
                </c:pt>
                <c:pt idx="1065">
                  <c:v>0</c:v>
                </c:pt>
                <c:pt idx="1066">
                  <c:v>0</c:v>
                </c:pt>
                <c:pt idx="1067">
                  <c:v>0</c:v>
                </c:pt>
                <c:pt idx="1068">
                  <c:v>0</c:v>
                </c:pt>
                <c:pt idx="1069">
                  <c:v>0</c:v>
                </c:pt>
                <c:pt idx="1070">
                  <c:v>0</c:v>
                </c:pt>
                <c:pt idx="1071">
                  <c:v>0</c:v>
                </c:pt>
                <c:pt idx="1072">
                  <c:v>0</c:v>
                </c:pt>
                <c:pt idx="1073">
                  <c:v>0</c:v>
                </c:pt>
                <c:pt idx="1074">
                  <c:v>0</c:v>
                </c:pt>
                <c:pt idx="1075">
                  <c:v>0</c:v>
                </c:pt>
                <c:pt idx="1076">
                  <c:v>0</c:v>
                </c:pt>
                <c:pt idx="1077">
                  <c:v>0</c:v>
                </c:pt>
                <c:pt idx="1078">
                  <c:v>0</c:v>
                </c:pt>
                <c:pt idx="1079">
                  <c:v>0</c:v>
                </c:pt>
                <c:pt idx="1080">
                  <c:v>0</c:v>
                </c:pt>
                <c:pt idx="1081">
                  <c:v>0</c:v>
                </c:pt>
                <c:pt idx="1082">
                  <c:v>0</c:v>
                </c:pt>
                <c:pt idx="1083">
                  <c:v>0</c:v>
                </c:pt>
                <c:pt idx="1084">
                  <c:v>0</c:v>
                </c:pt>
                <c:pt idx="1085">
                  <c:v>92.2</c:v>
                </c:pt>
                <c:pt idx="1086">
                  <c:v>0</c:v>
                </c:pt>
                <c:pt idx="1087">
                  <c:v>249.2</c:v>
                </c:pt>
                <c:pt idx="1088">
                  <c:v>69.2</c:v>
                </c:pt>
                <c:pt idx="1089">
                  <c:v>36.6</c:v>
                </c:pt>
                <c:pt idx="1090">
                  <c:v>244.6</c:v>
                </c:pt>
                <c:pt idx="1091">
                  <c:v>0</c:v>
                </c:pt>
                <c:pt idx="1092">
                  <c:v>0</c:v>
                </c:pt>
                <c:pt idx="1093">
                  <c:v>21</c:v>
                </c:pt>
                <c:pt idx="1094">
                  <c:v>0</c:v>
                </c:pt>
                <c:pt idx="1095">
                  <c:v>13.7</c:v>
                </c:pt>
                <c:pt idx="1096">
                  <c:v>172.6</c:v>
                </c:pt>
                <c:pt idx="1097">
                  <c:v>127.2</c:v>
                </c:pt>
                <c:pt idx="1098">
                  <c:v>0</c:v>
                </c:pt>
                <c:pt idx="1099">
                  <c:v>0</c:v>
                </c:pt>
                <c:pt idx="1100">
                  <c:v>0</c:v>
                </c:pt>
                <c:pt idx="1101">
                  <c:v>0</c:v>
                </c:pt>
                <c:pt idx="1102">
                  <c:v>153.80000000000001</c:v>
                </c:pt>
                <c:pt idx="1103">
                  <c:v>0</c:v>
                </c:pt>
                <c:pt idx="1104">
                  <c:v>0</c:v>
                </c:pt>
                <c:pt idx="1105">
                  <c:v>0</c:v>
                </c:pt>
                <c:pt idx="1106">
                  <c:v>0</c:v>
                </c:pt>
                <c:pt idx="1107">
                  <c:v>0</c:v>
                </c:pt>
                <c:pt idx="1108">
                  <c:v>0</c:v>
                </c:pt>
                <c:pt idx="1109">
                  <c:v>0</c:v>
                </c:pt>
                <c:pt idx="1110">
                  <c:v>0</c:v>
                </c:pt>
                <c:pt idx="1111">
                  <c:v>0</c:v>
                </c:pt>
                <c:pt idx="1112">
                  <c:v>0</c:v>
                </c:pt>
                <c:pt idx="1113">
                  <c:v>0</c:v>
                </c:pt>
                <c:pt idx="1114">
                  <c:v>0</c:v>
                </c:pt>
                <c:pt idx="1115">
                  <c:v>0</c:v>
                </c:pt>
                <c:pt idx="1116">
                  <c:v>0</c:v>
                </c:pt>
                <c:pt idx="1117">
                  <c:v>0</c:v>
                </c:pt>
                <c:pt idx="1118">
                  <c:v>0</c:v>
                </c:pt>
                <c:pt idx="1119">
                  <c:v>0</c:v>
                </c:pt>
                <c:pt idx="1120">
                  <c:v>0</c:v>
                </c:pt>
                <c:pt idx="1121">
                  <c:v>0</c:v>
                </c:pt>
                <c:pt idx="1122">
                  <c:v>0</c:v>
                </c:pt>
                <c:pt idx="1123">
                  <c:v>0</c:v>
                </c:pt>
                <c:pt idx="1124">
                  <c:v>0</c:v>
                </c:pt>
                <c:pt idx="1125">
                  <c:v>0</c:v>
                </c:pt>
                <c:pt idx="1126">
                  <c:v>0</c:v>
                </c:pt>
                <c:pt idx="1127">
                  <c:v>0</c:v>
                </c:pt>
                <c:pt idx="1128">
                  <c:v>0</c:v>
                </c:pt>
                <c:pt idx="1129">
                  <c:v>0</c:v>
                </c:pt>
                <c:pt idx="1130">
                  <c:v>0</c:v>
                </c:pt>
                <c:pt idx="113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6A-4167-9F94-9D693D8685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40616088"/>
        <c:axId val="740610840"/>
      </c:barChart>
      <c:catAx>
        <c:axId val="740616088"/>
        <c:scaling>
          <c:orientation val="minMax"/>
        </c:scaling>
        <c:delete val="1"/>
        <c:axPos val="b"/>
        <c:majorTickMark val="none"/>
        <c:minorTickMark val="none"/>
        <c:tickLblPos val="nextTo"/>
        <c:crossAx val="740610840"/>
        <c:crosses val="autoZero"/>
        <c:auto val="1"/>
        <c:lblAlgn val="ctr"/>
        <c:lblOffset val="100"/>
        <c:noMultiLvlLbl val="0"/>
      </c:catAx>
      <c:valAx>
        <c:axId val="740610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06160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Total Pesticide Usage (KG)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'Cleaned Data'!$P$2:$P$1133</c:f>
              <c:numCache>
                <c:formatCode>General</c:formatCode>
                <c:ptCount val="1132"/>
                <c:pt idx="0">
                  <c:v>6704.8</c:v>
                </c:pt>
                <c:pt idx="1">
                  <c:v>371.6</c:v>
                </c:pt>
                <c:pt idx="2">
                  <c:v>716.5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15103.9</c:v>
                </c:pt>
                <c:pt idx="8">
                  <c:v>10281.799999999999</c:v>
                </c:pt>
                <c:pt idx="9">
                  <c:v>2019.2</c:v>
                </c:pt>
                <c:pt idx="10">
                  <c:v>7864.2</c:v>
                </c:pt>
                <c:pt idx="11">
                  <c:v>7992</c:v>
                </c:pt>
                <c:pt idx="12">
                  <c:v>1260</c:v>
                </c:pt>
                <c:pt idx="13">
                  <c:v>1490.8</c:v>
                </c:pt>
                <c:pt idx="14">
                  <c:v>1836.3</c:v>
                </c:pt>
                <c:pt idx="15">
                  <c:v>1499.2</c:v>
                </c:pt>
                <c:pt idx="16">
                  <c:v>1251.2</c:v>
                </c:pt>
                <c:pt idx="17">
                  <c:v>0</c:v>
                </c:pt>
                <c:pt idx="18">
                  <c:v>12077.1</c:v>
                </c:pt>
                <c:pt idx="19">
                  <c:v>0</c:v>
                </c:pt>
                <c:pt idx="20">
                  <c:v>19479.3</c:v>
                </c:pt>
                <c:pt idx="21">
                  <c:v>24911.1</c:v>
                </c:pt>
                <c:pt idx="22">
                  <c:v>18049.5</c:v>
                </c:pt>
                <c:pt idx="23">
                  <c:v>22484</c:v>
                </c:pt>
                <c:pt idx="24">
                  <c:v>13155.3</c:v>
                </c:pt>
                <c:pt idx="25">
                  <c:v>8329.2999999999993</c:v>
                </c:pt>
                <c:pt idx="26">
                  <c:v>9109.4</c:v>
                </c:pt>
                <c:pt idx="27">
                  <c:v>493.6</c:v>
                </c:pt>
                <c:pt idx="28">
                  <c:v>0</c:v>
                </c:pt>
                <c:pt idx="29">
                  <c:v>0</c:v>
                </c:pt>
                <c:pt idx="30">
                  <c:v>11115.6</c:v>
                </c:pt>
                <c:pt idx="31">
                  <c:v>0</c:v>
                </c:pt>
                <c:pt idx="32">
                  <c:v>0</c:v>
                </c:pt>
                <c:pt idx="33">
                  <c:v>2353.6999999999998</c:v>
                </c:pt>
                <c:pt idx="34">
                  <c:v>56766.9</c:v>
                </c:pt>
                <c:pt idx="35">
                  <c:v>58521.1</c:v>
                </c:pt>
                <c:pt idx="36">
                  <c:v>57431.8</c:v>
                </c:pt>
                <c:pt idx="37">
                  <c:v>35961.9</c:v>
                </c:pt>
                <c:pt idx="38">
                  <c:v>0</c:v>
                </c:pt>
                <c:pt idx="39">
                  <c:v>12427.3</c:v>
                </c:pt>
                <c:pt idx="40">
                  <c:v>34965.5</c:v>
                </c:pt>
                <c:pt idx="41">
                  <c:v>51226.5</c:v>
                </c:pt>
                <c:pt idx="42">
                  <c:v>37361.199999999997</c:v>
                </c:pt>
                <c:pt idx="43">
                  <c:v>31712.799999999999</c:v>
                </c:pt>
                <c:pt idx="44">
                  <c:v>0</c:v>
                </c:pt>
                <c:pt idx="45">
                  <c:v>33889.5</c:v>
                </c:pt>
                <c:pt idx="46">
                  <c:v>17652</c:v>
                </c:pt>
                <c:pt idx="47">
                  <c:v>25153.200000000001</c:v>
                </c:pt>
                <c:pt idx="48">
                  <c:v>5567.4</c:v>
                </c:pt>
                <c:pt idx="49">
                  <c:v>2876.6</c:v>
                </c:pt>
                <c:pt idx="50">
                  <c:v>3569.7</c:v>
                </c:pt>
                <c:pt idx="51">
                  <c:v>692.2</c:v>
                </c:pt>
                <c:pt idx="52">
                  <c:v>925.2</c:v>
                </c:pt>
                <c:pt idx="53">
                  <c:v>1262.3</c:v>
                </c:pt>
                <c:pt idx="54">
                  <c:v>6156.9</c:v>
                </c:pt>
                <c:pt idx="55">
                  <c:v>10204.200000000001</c:v>
                </c:pt>
                <c:pt idx="56">
                  <c:v>2653.2</c:v>
                </c:pt>
                <c:pt idx="57">
                  <c:v>8260.6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11348.1</c:v>
                </c:pt>
                <c:pt idx="62">
                  <c:v>0</c:v>
                </c:pt>
                <c:pt idx="63">
                  <c:v>15238.3</c:v>
                </c:pt>
                <c:pt idx="64">
                  <c:v>20910.2</c:v>
                </c:pt>
                <c:pt idx="65">
                  <c:v>12535</c:v>
                </c:pt>
                <c:pt idx="66">
                  <c:v>10524.4</c:v>
                </c:pt>
                <c:pt idx="67">
                  <c:v>19649.3</c:v>
                </c:pt>
                <c:pt idx="68">
                  <c:v>15136.5</c:v>
                </c:pt>
                <c:pt idx="69">
                  <c:v>0</c:v>
                </c:pt>
                <c:pt idx="70">
                  <c:v>19569.3</c:v>
                </c:pt>
                <c:pt idx="71">
                  <c:v>10070.200000000001</c:v>
                </c:pt>
                <c:pt idx="72">
                  <c:v>13724.3</c:v>
                </c:pt>
                <c:pt idx="73">
                  <c:v>12874.7</c:v>
                </c:pt>
                <c:pt idx="74">
                  <c:v>11062.1</c:v>
                </c:pt>
                <c:pt idx="75">
                  <c:v>11284.3</c:v>
                </c:pt>
                <c:pt idx="76">
                  <c:v>6939.2</c:v>
                </c:pt>
                <c:pt idx="77">
                  <c:v>10467.4</c:v>
                </c:pt>
                <c:pt idx="78">
                  <c:v>3732.7</c:v>
                </c:pt>
                <c:pt idx="79">
                  <c:v>5171.6000000000004</c:v>
                </c:pt>
                <c:pt idx="80">
                  <c:v>4814.2</c:v>
                </c:pt>
                <c:pt idx="81">
                  <c:v>33002.699999999997</c:v>
                </c:pt>
                <c:pt idx="82">
                  <c:v>2348</c:v>
                </c:pt>
                <c:pt idx="83">
                  <c:v>76719.600000000006</c:v>
                </c:pt>
                <c:pt idx="84">
                  <c:v>28576.6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334951.8</c:v>
                </c:pt>
                <c:pt idx="89">
                  <c:v>0</c:v>
                </c:pt>
                <c:pt idx="90">
                  <c:v>178152.7</c:v>
                </c:pt>
                <c:pt idx="91">
                  <c:v>167111.20000000001</c:v>
                </c:pt>
                <c:pt idx="92">
                  <c:v>140689.4</c:v>
                </c:pt>
                <c:pt idx="93">
                  <c:v>0</c:v>
                </c:pt>
                <c:pt idx="94">
                  <c:v>126006.2</c:v>
                </c:pt>
                <c:pt idx="95">
                  <c:v>88386</c:v>
                </c:pt>
                <c:pt idx="96">
                  <c:v>101975.6</c:v>
                </c:pt>
                <c:pt idx="97">
                  <c:v>149528.29999999999</c:v>
                </c:pt>
                <c:pt idx="98">
                  <c:v>64488.1</c:v>
                </c:pt>
                <c:pt idx="99">
                  <c:v>59321.1</c:v>
                </c:pt>
                <c:pt idx="100">
                  <c:v>62021.8</c:v>
                </c:pt>
                <c:pt idx="101">
                  <c:v>111344.4</c:v>
                </c:pt>
                <c:pt idx="102">
                  <c:v>30796.5</c:v>
                </c:pt>
                <c:pt idx="103">
                  <c:v>61047.199999999997</c:v>
                </c:pt>
                <c:pt idx="104">
                  <c:v>35178.6</c:v>
                </c:pt>
                <c:pt idx="105">
                  <c:v>41778.9</c:v>
                </c:pt>
                <c:pt idx="106">
                  <c:v>44682.6</c:v>
                </c:pt>
                <c:pt idx="107">
                  <c:v>55419.8</c:v>
                </c:pt>
                <c:pt idx="108">
                  <c:v>669.3</c:v>
                </c:pt>
                <c:pt idx="109">
                  <c:v>4357.8999999999996</c:v>
                </c:pt>
                <c:pt idx="110">
                  <c:v>655.20000000000005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5366</c:v>
                </c:pt>
                <c:pt idx="116">
                  <c:v>1566.8</c:v>
                </c:pt>
                <c:pt idx="117">
                  <c:v>866.4</c:v>
                </c:pt>
                <c:pt idx="118">
                  <c:v>21385</c:v>
                </c:pt>
                <c:pt idx="119">
                  <c:v>19268.3</c:v>
                </c:pt>
                <c:pt idx="120">
                  <c:v>1584.8</c:v>
                </c:pt>
                <c:pt idx="121">
                  <c:v>18488.599999999999</c:v>
                </c:pt>
                <c:pt idx="122">
                  <c:v>8292.6</c:v>
                </c:pt>
                <c:pt idx="123">
                  <c:v>1724.5</c:v>
                </c:pt>
                <c:pt idx="124">
                  <c:v>913.9</c:v>
                </c:pt>
                <c:pt idx="125">
                  <c:v>12113.3</c:v>
                </c:pt>
                <c:pt idx="126">
                  <c:v>8374.2999999999993</c:v>
                </c:pt>
                <c:pt idx="127">
                  <c:v>4774.8</c:v>
                </c:pt>
                <c:pt idx="128">
                  <c:v>263.8</c:v>
                </c:pt>
                <c:pt idx="129">
                  <c:v>5094.3999999999996</c:v>
                </c:pt>
                <c:pt idx="130">
                  <c:v>27480.5</c:v>
                </c:pt>
                <c:pt idx="131">
                  <c:v>0</c:v>
                </c:pt>
                <c:pt idx="132">
                  <c:v>0</c:v>
                </c:pt>
                <c:pt idx="133">
                  <c:v>24183.8</c:v>
                </c:pt>
                <c:pt idx="134">
                  <c:v>5513.7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3039.4</c:v>
                </c:pt>
                <c:pt idx="139">
                  <c:v>4828.5</c:v>
                </c:pt>
                <c:pt idx="140">
                  <c:v>9347.5</c:v>
                </c:pt>
                <c:pt idx="141">
                  <c:v>12278</c:v>
                </c:pt>
                <c:pt idx="142">
                  <c:v>33508.199999999997</c:v>
                </c:pt>
                <c:pt idx="143">
                  <c:v>43614.8</c:v>
                </c:pt>
                <c:pt idx="144">
                  <c:v>28811.1</c:v>
                </c:pt>
                <c:pt idx="145">
                  <c:v>34864.800000000003</c:v>
                </c:pt>
                <c:pt idx="146">
                  <c:v>21462</c:v>
                </c:pt>
                <c:pt idx="147">
                  <c:v>52534.8</c:v>
                </c:pt>
                <c:pt idx="148">
                  <c:v>58058.400000000001</c:v>
                </c:pt>
                <c:pt idx="149">
                  <c:v>33995.699999999997</c:v>
                </c:pt>
                <c:pt idx="150">
                  <c:v>0</c:v>
                </c:pt>
                <c:pt idx="151">
                  <c:v>16997.7</c:v>
                </c:pt>
                <c:pt idx="152">
                  <c:v>35597.599999999999</c:v>
                </c:pt>
                <c:pt idx="153">
                  <c:v>64318.400000000001</c:v>
                </c:pt>
                <c:pt idx="154">
                  <c:v>9378.7999999999993</c:v>
                </c:pt>
                <c:pt idx="155">
                  <c:v>46749.8</c:v>
                </c:pt>
                <c:pt idx="156">
                  <c:v>75748.800000000003</c:v>
                </c:pt>
                <c:pt idx="157">
                  <c:v>7856.7</c:v>
                </c:pt>
                <c:pt idx="158">
                  <c:v>11173.8</c:v>
                </c:pt>
                <c:pt idx="159">
                  <c:v>11049.1</c:v>
                </c:pt>
                <c:pt idx="160">
                  <c:v>6003.8</c:v>
                </c:pt>
                <c:pt idx="161">
                  <c:v>44672.7</c:v>
                </c:pt>
                <c:pt idx="162">
                  <c:v>0.9</c:v>
                </c:pt>
                <c:pt idx="163">
                  <c:v>10856.3</c:v>
                </c:pt>
                <c:pt idx="164">
                  <c:v>1008.8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8185</c:v>
                </c:pt>
                <c:pt idx="170">
                  <c:v>13469.9</c:v>
                </c:pt>
                <c:pt idx="171">
                  <c:v>26117.3</c:v>
                </c:pt>
                <c:pt idx="172">
                  <c:v>4127.3999999999996</c:v>
                </c:pt>
                <c:pt idx="173">
                  <c:v>3065.3</c:v>
                </c:pt>
                <c:pt idx="174">
                  <c:v>6937.3</c:v>
                </c:pt>
                <c:pt idx="175">
                  <c:v>40839.5</c:v>
                </c:pt>
                <c:pt idx="176">
                  <c:v>17159.8</c:v>
                </c:pt>
                <c:pt idx="177">
                  <c:v>10421.4</c:v>
                </c:pt>
                <c:pt idx="178">
                  <c:v>21680.5</c:v>
                </c:pt>
                <c:pt idx="179">
                  <c:v>23324.2</c:v>
                </c:pt>
                <c:pt idx="180">
                  <c:v>58625.4</c:v>
                </c:pt>
                <c:pt idx="181">
                  <c:v>3647.8</c:v>
                </c:pt>
                <c:pt idx="182">
                  <c:v>18027.3</c:v>
                </c:pt>
                <c:pt idx="183">
                  <c:v>44648.2</c:v>
                </c:pt>
                <c:pt idx="184">
                  <c:v>29646.5</c:v>
                </c:pt>
                <c:pt idx="185">
                  <c:v>51932.7</c:v>
                </c:pt>
                <c:pt idx="186">
                  <c:v>5259.6</c:v>
                </c:pt>
                <c:pt idx="187">
                  <c:v>56815.8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47.7</c:v>
                </c:pt>
                <c:pt idx="217">
                  <c:v>23.7</c:v>
                </c:pt>
                <c:pt idx="218">
                  <c:v>0</c:v>
                </c:pt>
                <c:pt idx="219">
                  <c:v>38.6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150029</c:v>
                </c:pt>
                <c:pt idx="224">
                  <c:v>222931.1</c:v>
                </c:pt>
                <c:pt idx="225">
                  <c:v>158088.1</c:v>
                </c:pt>
                <c:pt idx="226">
                  <c:v>92980.3</c:v>
                </c:pt>
                <c:pt idx="227">
                  <c:v>71809.8</c:v>
                </c:pt>
                <c:pt idx="228">
                  <c:v>185031.2</c:v>
                </c:pt>
                <c:pt idx="229">
                  <c:v>53829.4</c:v>
                </c:pt>
                <c:pt idx="230">
                  <c:v>61.4</c:v>
                </c:pt>
                <c:pt idx="231">
                  <c:v>93</c:v>
                </c:pt>
                <c:pt idx="232">
                  <c:v>58.2</c:v>
                </c:pt>
                <c:pt idx="233">
                  <c:v>105.8</c:v>
                </c:pt>
                <c:pt idx="234">
                  <c:v>375671.1</c:v>
                </c:pt>
                <c:pt idx="235">
                  <c:v>0</c:v>
                </c:pt>
                <c:pt idx="236">
                  <c:v>35238.300000000003</c:v>
                </c:pt>
                <c:pt idx="237">
                  <c:v>10956.3</c:v>
                </c:pt>
                <c:pt idx="238">
                  <c:v>4273.3999999999996</c:v>
                </c:pt>
                <c:pt idx="239">
                  <c:v>276854.7</c:v>
                </c:pt>
                <c:pt idx="240">
                  <c:v>335529.90000000002</c:v>
                </c:pt>
                <c:pt idx="241">
                  <c:v>65.5</c:v>
                </c:pt>
                <c:pt idx="242">
                  <c:v>322.39999999999998</c:v>
                </c:pt>
                <c:pt idx="243">
                  <c:v>1107.7</c:v>
                </c:pt>
                <c:pt idx="244">
                  <c:v>2210.1</c:v>
                </c:pt>
                <c:pt idx="245">
                  <c:v>182.1</c:v>
                </c:pt>
                <c:pt idx="246">
                  <c:v>52.7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4203.8</c:v>
                </c:pt>
                <c:pt idx="251">
                  <c:v>2765.5</c:v>
                </c:pt>
                <c:pt idx="252">
                  <c:v>4524.8</c:v>
                </c:pt>
                <c:pt idx="253">
                  <c:v>3489.4</c:v>
                </c:pt>
                <c:pt idx="254">
                  <c:v>4566.5</c:v>
                </c:pt>
                <c:pt idx="255">
                  <c:v>43294.400000000001</c:v>
                </c:pt>
                <c:pt idx="256">
                  <c:v>28885.5</c:v>
                </c:pt>
                <c:pt idx="257">
                  <c:v>906.8</c:v>
                </c:pt>
                <c:pt idx="258">
                  <c:v>2116.3000000000002</c:v>
                </c:pt>
                <c:pt idx="259">
                  <c:v>39581.199999999997</c:v>
                </c:pt>
                <c:pt idx="260">
                  <c:v>31885</c:v>
                </c:pt>
                <c:pt idx="261">
                  <c:v>21230.799999999999</c:v>
                </c:pt>
                <c:pt idx="262">
                  <c:v>18230</c:v>
                </c:pt>
                <c:pt idx="263">
                  <c:v>43390.3</c:v>
                </c:pt>
                <c:pt idx="264">
                  <c:v>10923.7</c:v>
                </c:pt>
                <c:pt idx="265">
                  <c:v>5597.9</c:v>
                </c:pt>
                <c:pt idx="266">
                  <c:v>0</c:v>
                </c:pt>
                <c:pt idx="267">
                  <c:v>7928.9</c:v>
                </c:pt>
                <c:pt idx="268">
                  <c:v>30260.6</c:v>
                </c:pt>
                <c:pt idx="269">
                  <c:v>19037.599999999999</c:v>
                </c:pt>
                <c:pt idx="270">
                  <c:v>143.19999999999999</c:v>
                </c:pt>
                <c:pt idx="271">
                  <c:v>50</c:v>
                </c:pt>
                <c:pt idx="272">
                  <c:v>69.8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10851.9</c:v>
                </c:pt>
                <c:pt idx="278">
                  <c:v>50798.7</c:v>
                </c:pt>
                <c:pt idx="279">
                  <c:v>0</c:v>
                </c:pt>
                <c:pt idx="280">
                  <c:v>650.79999999999995</c:v>
                </c:pt>
                <c:pt idx="281">
                  <c:v>333325.59999999998</c:v>
                </c:pt>
                <c:pt idx="282">
                  <c:v>227276.1</c:v>
                </c:pt>
                <c:pt idx="283">
                  <c:v>49024.5</c:v>
                </c:pt>
                <c:pt idx="284">
                  <c:v>858.6</c:v>
                </c:pt>
                <c:pt idx="285">
                  <c:v>309854</c:v>
                </c:pt>
                <c:pt idx="286">
                  <c:v>129031.6</c:v>
                </c:pt>
                <c:pt idx="287">
                  <c:v>403011.6</c:v>
                </c:pt>
                <c:pt idx="288">
                  <c:v>22796.7</c:v>
                </c:pt>
                <c:pt idx="289">
                  <c:v>111509.8</c:v>
                </c:pt>
                <c:pt idx="290">
                  <c:v>416.4</c:v>
                </c:pt>
                <c:pt idx="291">
                  <c:v>59397.5</c:v>
                </c:pt>
                <c:pt idx="292">
                  <c:v>188107.4</c:v>
                </c:pt>
                <c:pt idx="293">
                  <c:v>80607.600000000006</c:v>
                </c:pt>
                <c:pt idx="294">
                  <c:v>231</c:v>
                </c:pt>
                <c:pt idx="295">
                  <c:v>200.9</c:v>
                </c:pt>
                <c:pt idx="296">
                  <c:v>309.39999999999998</c:v>
                </c:pt>
                <c:pt idx="297">
                  <c:v>414.7</c:v>
                </c:pt>
                <c:pt idx="298">
                  <c:v>617.79999999999995</c:v>
                </c:pt>
                <c:pt idx="299">
                  <c:v>81.3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105513.8</c:v>
                </c:pt>
                <c:pt idx="305">
                  <c:v>458.3</c:v>
                </c:pt>
                <c:pt idx="306">
                  <c:v>576.29999999999995</c:v>
                </c:pt>
                <c:pt idx="307">
                  <c:v>234848.3</c:v>
                </c:pt>
                <c:pt idx="308">
                  <c:v>184126.7</c:v>
                </c:pt>
                <c:pt idx="309">
                  <c:v>3752.1</c:v>
                </c:pt>
                <c:pt idx="310">
                  <c:v>0</c:v>
                </c:pt>
                <c:pt idx="311">
                  <c:v>42630.8</c:v>
                </c:pt>
                <c:pt idx="312">
                  <c:v>24730.9</c:v>
                </c:pt>
                <c:pt idx="313">
                  <c:v>2748</c:v>
                </c:pt>
                <c:pt idx="314">
                  <c:v>50642.400000000001</c:v>
                </c:pt>
                <c:pt idx="315">
                  <c:v>393.3</c:v>
                </c:pt>
                <c:pt idx="316">
                  <c:v>125374.3</c:v>
                </c:pt>
                <c:pt idx="317">
                  <c:v>62480.4</c:v>
                </c:pt>
                <c:pt idx="318">
                  <c:v>180853.6</c:v>
                </c:pt>
                <c:pt idx="319">
                  <c:v>285.89999999999998</c:v>
                </c:pt>
                <c:pt idx="320">
                  <c:v>48550.7</c:v>
                </c:pt>
                <c:pt idx="321">
                  <c:v>228.9</c:v>
                </c:pt>
                <c:pt idx="322">
                  <c:v>66226.2</c:v>
                </c:pt>
                <c:pt idx="323">
                  <c:v>93.1</c:v>
                </c:pt>
                <c:pt idx="324">
                  <c:v>7.6</c:v>
                </c:pt>
                <c:pt idx="325">
                  <c:v>24.4</c:v>
                </c:pt>
                <c:pt idx="326">
                  <c:v>156.69999999999999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36639.9</c:v>
                </c:pt>
                <c:pt idx="332">
                  <c:v>46.9</c:v>
                </c:pt>
                <c:pt idx="333">
                  <c:v>22.6</c:v>
                </c:pt>
                <c:pt idx="334">
                  <c:v>28056.799999999999</c:v>
                </c:pt>
                <c:pt idx="335">
                  <c:v>26332</c:v>
                </c:pt>
                <c:pt idx="336">
                  <c:v>21711.5</c:v>
                </c:pt>
                <c:pt idx="337">
                  <c:v>28.7</c:v>
                </c:pt>
                <c:pt idx="338">
                  <c:v>20.100000000000001</c:v>
                </c:pt>
                <c:pt idx="339">
                  <c:v>19101.3</c:v>
                </c:pt>
                <c:pt idx="340">
                  <c:v>121.6</c:v>
                </c:pt>
                <c:pt idx="341">
                  <c:v>108.3</c:v>
                </c:pt>
                <c:pt idx="342">
                  <c:v>130408.6</c:v>
                </c:pt>
                <c:pt idx="343">
                  <c:v>115430.2</c:v>
                </c:pt>
                <c:pt idx="344">
                  <c:v>73639.100000000006</c:v>
                </c:pt>
                <c:pt idx="345">
                  <c:v>4629.8</c:v>
                </c:pt>
                <c:pt idx="346">
                  <c:v>145887.5</c:v>
                </c:pt>
                <c:pt idx="347">
                  <c:v>0</c:v>
                </c:pt>
                <c:pt idx="348">
                  <c:v>4469.1000000000004</c:v>
                </c:pt>
                <c:pt idx="349">
                  <c:v>55371.6</c:v>
                </c:pt>
                <c:pt idx="350">
                  <c:v>59700.2</c:v>
                </c:pt>
                <c:pt idx="351">
                  <c:v>78.8</c:v>
                </c:pt>
                <c:pt idx="352">
                  <c:v>0</c:v>
                </c:pt>
                <c:pt idx="353">
                  <c:v>34.5</c:v>
                </c:pt>
                <c:pt idx="354">
                  <c:v>1370.3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51718</c:v>
                </c:pt>
                <c:pt idx="359">
                  <c:v>4566.6000000000004</c:v>
                </c:pt>
                <c:pt idx="360">
                  <c:v>3317.9</c:v>
                </c:pt>
                <c:pt idx="361">
                  <c:v>35711.5</c:v>
                </c:pt>
                <c:pt idx="362">
                  <c:v>12936.8</c:v>
                </c:pt>
                <c:pt idx="363">
                  <c:v>3284.7</c:v>
                </c:pt>
                <c:pt idx="364">
                  <c:v>13924.8</c:v>
                </c:pt>
                <c:pt idx="365">
                  <c:v>2705.4</c:v>
                </c:pt>
                <c:pt idx="366">
                  <c:v>17240.5</c:v>
                </c:pt>
                <c:pt idx="367">
                  <c:v>0</c:v>
                </c:pt>
                <c:pt idx="368">
                  <c:v>4845.5</c:v>
                </c:pt>
                <c:pt idx="369">
                  <c:v>4562.2</c:v>
                </c:pt>
                <c:pt idx="370">
                  <c:v>75819.199999999997</c:v>
                </c:pt>
                <c:pt idx="371">
                  <c:v>2330.4</c:v>
                </c:pt>
                <c:pt idx="372">
                  <c:v>4193.3</c:v>
                </c:pt>
                <c:pt idx="373">
                  <c:v>40419.9</c:v>
                </c:pt>
                <c:pt idx="374">
                  <c:v>3000.1</c:v>
                </c:pt>
                <c:pt idx="375">
                  <c:v>5523.5</c:v>
                </c:pt>
                <c:pt idx="376">
                  <c:v>9809.5</c:v>
                </c:pt>
                <c:pt idx="377">
                  <c:v>28909.9</c:v>
                </c:pt>
                <c:pt idx="378">
                  <c:v>945.9</c:v>
                </c:pt>
                <c:pt idx="379">
                  <c:v>0</c:v>
                </c:pt>
                <c:pt idx="380">
                  <c:v>1406.4</c:v>
                </c:pt>
                <c:pt idx="381">
                  <c:v>0</c:v>
                </c:pt>
                <c:pt idx="382">
                  <c:v>493.8</c:v>
                </c:pt>
                <c:pt idx="383">
                  <c:v>0</c:v>
                </c:pt>
                <c:pt idx="384">
                  <c:v>0</c:v>
                </c:pt>
                <c:pt idx="385">
                  <c:v>15299.3</c:v>
                </c:pt>
                <c:pt idx="386">
                  <c:v>20781.5</c:v>
                </c:pt>
                <c:pt idx="387">
                  <c:v>2574.4</c:v>
                </c:pt>
                <c:pt idx="388">
                  <c:v>1605.8</c:v>
                </c:pt>
                <c:pt idx="389">
                  <c:v>9497.4</c:v>
                </c:pt>
                <c:pt idx="390">
                  <c:v>13017.1</c:v>
                </c:pt>
                <c:pt idx="391">
                  <c:v>46751.7</c:v>
                </c:pt>
                <c:pt idx="392">
                  <c:v>28646.6</c:v>
                </c:pt>
                <c:pt idx="393">
                  <c:v>24195.4</c:v>
                </c:pt>
                <c:pt idx="394">
                  <c:v>26733.7</c:v>
                </c:pt>
                <c:pt idx="395">
                  <c:v>433.8</c:v>
                </c:pt>
                <c:pt idx="396">
                  <c:v>45566.9</c:v>
                </c:pt>
                <c:pt idx="397">
                  <c:v>0</c:v>
                </c:pt>
                <c:pt idx="398">
                  <c:v>2964.7</c:v>
                </c:pt>
                <c:pt idx="399">
                  <c:v>13112.3</c:v>
                </c:pt>
                <c:pt idx="400">
                  <c:v>3264.2</c:v>
                </c:pt>
                <c:pt idx="401">
                  <c:v>628.4</c:v>
                </c:pt>
                <c:pt idx="402">
                  <c:v>50077.3</c:v>
                </c:pt>
                <c:pt idx="403">
                  <c:v>15834</c:v>
                </c:pt>
                <c:pt idx="404">
                  <c:v>37552.1</c:v>
                </c:pt>
                <c:pt idx="405">
                  <c:v>0</c:v>
                </c:pt>
                <c:pt idx="406">
                  <c:v>475.1</c:v>
                </c:pt>
                <c:pt idx="407">
                  <c:v>0</c:v>
                </c:pt>
                <c:pt idx="408">
                  <c:v>0</c:v>
                </c:pt>
                <c:pt idx="409">
                  <c:v>864</c:v>
                </c:pt>
                <c:pt idx="410">
                  <c:v>361.9</c:v>
                </c:pt>
                <c:pt idx="411">
                  <c:v>0</c:v>
                </c:pt>
                <c:pt idx="412">
                  <c:v>268</c:v>
                </c:pt>
                <c:pt idx="413">
                  <c:v>562.5</c:v>
                </c:pt>
                <c:pt idx="414">
                  <c:v>339.5</c:v>
                </c:pt>
                <c:pt idx="415">
                  <c:v>313</c:v>
                </c:pt>
                <c:pt idx="416">
                  <c:v>318.2</c:v>
                </c:pt>
                <c:pt idx="417">
                  <c:v>474.7</c:v>
                </c:pt>
                <c:pt idx="418">
                  <c:v>2408.3000000000002</c:v>
                </c:pt>
                <c:pt idx="419">
                  <c:v>0</c:v>
                </c:pt>
                <c:pt idx="420">
                  <c:v>3235.5</c:v>
                </c:pt>
                <c:pt idx="421">
                  <c:v>2092.3000000000002</c:v>
                </c:pt>
                <c:pt idx="422">
                  <c:v>0</c:v>
                </c:pt>
                <c:pt idx="423">
                  <c:v>0</c:v>
                </c:pt>
                <c:pt idx="424">
                  <c:v>0</c:v>
                </c:pt>
                <c:pt idx="425">
                  <c:v>2915.3</c:v>
                </c:pt>
                <c:pt idx="426">
                  <c:v>2108.5</c:v>
                </c:pt>
                <c:pt idx="427">
                  <c:v>3353.3</c:v>
                </c:pt>
                <c:pt idx="428">
                  <c:v>4299.3999999999996</c:v>
                </c:pt>
                <c:pt idx="429">
                  <c:v>3085.7</c:v>
                </c:pt>
                <c:pt idx="430">
                  <c:v>4961</c:v>
                </c:pt>
                <c:pt idx="431">
                  <c:v>0</c:v>
                </c:pt>
                <c:pt idx="432">
                  <c:v>2520.5</c:v>
                </c:pt>
                <c:pt idx="433">
                  <c:v>4802.6000000000004</c:v>
                </c:pt>
                <c:pt idx="434">
                  <c:v>5146.3</c:v>
                </c:pt>
                <c:pt idx="435">
                  <c:v>3774.9</c:v>
                </c:pt>
                <c:pt idx="436">
                  <c:v>4576.5</c:v>
                </c:pt>
                <c:pt idx="437">
                  <c:v>5018.3999999999996</c:v>
                </c:pt>
                <c:pt idx="438">
                  <c:v>5202.1000000000004</c:v>
                </c:pt>
                <c:pt idx="439">
                  <c:v>6593.5</c:v>
                </c:pt>
                <c:pt idx="440">
                  <c:v>3843.1</c:v>
                </c:pt>
                <c:pt idx="441">
                  <c:v>3106.7</c:v>
                </c:pt>
                <c:pt idx="442">
                  <c:v>5262.8</c:v>
                </c:pt>
                <c:pt idx="443">
                  <c:v>5151.3999999999996</c:v>
                </c:pt>
                <c:pt idx="444">
                  <c:v>2243.6</c:v>
                </c:pt>
                <c:pt idx="445">
                  <c:v>3732.4</c:v>
                </c:pt>
                <c:pt idx="446">
                  <c:v>0</c:v>
                </c:pt>
                <c:pt idx="447">
                  <c:v>0</c:v>
                </c:pt>
                <c:pt idx="448">
                  <c:v>6142.1</c:v>
                </c:pt>
                <c:pt idx="449">
                  <c:v>0</c:v>
                </c:pt>
                <c:pt idx="450">
                  <c:v>1710.1</c:v>
                </c:pt>
                <c:pt idx="451">
                  <c:v>0</c:v>
                </c:pt>
                <c:pt idx="452">
                  <c:v>11956.8</c:v>
                </c:pt>
                <c:pt idx="453">
                  <c:v>16791.599999999999</c:v>
                </c:pt>
                <c:pt idx="454">
                  <c:v>4699.3</c:v>
                </c:pt>
                <c:pt idx="455">
                  <c:v>40332.800000000003</c:v>
                </c:pt>
                <c:pt idx="456">
                  <c:v>42550.7</c:v>
                </c:pt>
                <c:pt idx="457">
                  <c:v>32531.8</c:v>
                </c:pt>
                <c:pt idx="458">
                  <c:v>22293</c:v>
                </c:pt>
                <c:pt idx="459">
                  <c:v>29333</c:v>
                </c:pt>
                <c:pt idx="460">
                  <c:v>5003.6000000000004</c:v>
                </c:pt>
                <c:pt idx="461">
                  <c:v>3735.7</c:v>
                </c:pt>
                <c:pt idx="462">
                  <c:v>65881.899999999994</c:v>
                </c:pt>
                <c:pt idx="463">
                  <c:v>3453</c:v>
                </c:pt>
                <c:pt idx="464">
                  <c:v>52350.5</c:v>
                </c:pt>
                <c:pt idx="465">
                  <c:v>4116.2</c:v>
                </c:pt>
                <c:pt idx="466">
                  <c:v>5238.3</c:v>
                </c:pt>
                <c:pt idx="467">
                  <c:v>81190.899999999994</c:v>
                </c:pt>
                <c:pt idx="468">
                  <c:v>0</c:v>
                </c:pt>
                <c:pt idx="469">
                  <c:v>13769.1</c:v>
                </c:pt>
                <c:pt idx="470">
                  <c:v>18900.099999999999</c:v>
                </c:pt>
                <c:pt idx="471">
                  <c:v>84335.5</c:v>
                </c:pt>
                <c:pt idx="472">
                  <c:v>4246.7</c:v>
                </c:pt>
                <c:pt idx="473">
                  <c:v>6288.3</c:v>
                </c:pt>
                <c:pt idx="474">
                  <c:v>834.7</c:v>
                </c:pt>
                <c:pt idx="475">
                  <c:v>0</c:v>
                </c:pt>
                <c:pt idx="476">
                  <c:v>0</c:v>
                </c:pt>
                <c:pt idx="477">
                  <c:v>0</c:v>
                </c:pt>
                <c:pt idx="478">
                  <c:v>0</c:v>
                </c:pt>
                <c:pt idx="479">
                  <c:v>4874.3999999999996</c:v>
                </c:pt>
                <c:pt idx="480">
                  <c:v>171089.8</c:v>
                </c:pt>
                <c:pt idx="481">
                  <c:v>27054.5</c:v>
                </c:pt>
                <c:pt idx="482">
                  <c:v>1768.8</c:v>
                </c:pt>
                <c:pt idx="483">
                  <c:v>88769.600000000006</c:v>
                </c:pt>
                <c:pt idx="484">
                  <c:v>19055.2</c:v>
                </c:pt>
                <c:pt idx="485">
                  <c:v>72192.7</c:v>
                </c:pt>
                <c:pt idx="486">
                  <c:v>10063.1</c:v>
                </c:pt>
                <c:pt idx="487">
                  <c:v>190164.9</c:v>
                </c:pt>
                <c:pt idx="488">
                  <c:v>40110.300000000003</c:v>
                </c:pt>
                <c:pt idx="489">
                  <c:v>0</c:v>
                </c:pt>
                <c:pt idx="490">
                  <c:v>109736</c:v>
                </c:pt>
                <c:pt idx="491">
                  <c:v>199628.6</c:v>
                </c:pt>
                <c:pt idx="492">
                  <c:v>46841.599999999999</c:v>
                </c:pt>
                <c:pt idx="493">
                  <c:v>266271.3</c:v>
                </c:pt>
                <c:pt idx="494">
                  <c:v>13573.6</c:v>
                </c:pt>
                <c:pt idx="495">
                  <c:v>4105.1000000000004</c:v>
                </c:pt>
                <c:pt idx="496">
                  <c:v>2492.1999999999998</c:v>
                </c:pt>
                <c:pt idx="497">
                  <c:v>5829.8</c:v>
                </c:pt>
                <c:pt idx="498">
                  <c:v>3226.1</c:v>
                </c:pt>
                <c:pt idx="499">
                  <c:v>374.8</c:v>
                </c:pt>
                <c:pt idx="500">
                  <c:v>262.7</c:v>
                </c:pt>
                <c:pt idx="501">
                  <c:v>0</c:v>
                </c:pt>
                <c:pt idx="502">
                  <c:v>465.6</c:v>
                </c:pt>
                <c:pt idx="503">
                  <c:v>0</c:v>
                </c:pt>
                <c:pt idx="504">
                  <c:v>0</c:v>
                </c:pt>
                <c:pt idx="505">
                  <c:v>0</c:v>
                </c:pt>
                <c:pt idx="506">
                  <c:v>99192.4</c:v>
                </c:pt>
                <c:pt idx="507">
                  <c:v>12230.9</c:v>
                </c:pt>
                <c:pt idx="508">
                  <c:v>58784.7</c:v>
                </c:pt>
                <c:pt idx="509">
                  <c:v>60174.7</c:v>
                </c:pt>
                <c:pt idx="510">
                  <c:v>37611</c:v>
                </c:pt>
                <c:pt idx="511">
                  <c:v>151688.70000000001</c:v>
                </c:pt>
                <c:pt idx="512">
                  <c:v>42642.3</c:v>
                </c:pt>
                <c:pt idx="513">
                  <c:v>27482.9</c:v>
                </c:pt>
                <c:pt idx="514">
                  <c:v>21720.3</c:v>
                </c:pt>
                <c:pt idx="515">
                  <c:v>22759.9</c:v>
                </c:pt>
                <c:pt idx="516">
                  <c:v>1094.7</c:v>
                </c:pt>
                <c:pt idx="517">
                  <c:v>1606</c:v>
                </c:pt>
                <c:pt idx="518">
                  <c:v>1112.5999999999999</c:v>
                </c:pt>
                <c:pt idx="519">
                  <c:v>2264.3000000000002</c:v>
                </c:pt>
                <c:pt idx="520">
                  <c:v>2756.9</c:v>
                </c:pt>
                <c:pt idx="521">
                  <c:v>1382</c:v>
                </c:pt>
                <c:pt idx="522">
                  <c:v>101014</c:v>
                </c:pt>
                <c:pt idx="523">
                  <c:v>93433.9</c:v>
                </c:pt>
                <c:pt idx="524">
                  <c:v>13268.1</c:v>
                </c:pt>
                <c:pt idx="525">
                  <c:v>0</c:v>
                </c:pt>
                <c:pt idx="526">
                  <c:v>1533.6</c:v>
                </c:pt>
                <c:pt idx="527">
                  <c:v>0</c:v>
                </c:pt>
                <c:pt idx="528">
                  <c:v>696.6</c:v>
                </c:pt>
                <c:pt idx="529">
                  <c:v>0</c:v>
                </c:pt>
                <c:pt idx="530">
                  <c:v>2569</c:v>
                </c:pt>
                <c:pt idx="531">
                  <c:v>0</c:v>
                </c:pt>
                <c:pt idx="532">
                  <c:v>0</c:v>
                </c:pt>
                <c:pt idx="533">
                  <c:v>0</c:v>
                </c:pt>
                <c:pt idx="534">
                  <c:v>27676.6</c:v>
                </c:pt>
                <c:pt idx="535">
                  <c:v>36371.699999999997</c:v>
                </c:pt>
                <c:pt idx="536">
                  <c:v>36565.300000000003</c:v>
                </c:pt>
                <c:pt idx="537">
                  <c:v>12170.7</c:v>
                </c:pt>
                <c:pt idx="538">
                  <c:v>27762.5</c:v>
                </c:pt>
                <c:pt idx="539">
                  <c:v>30058</c:v>
                </c:pt>
                <c:pt idx="540">
                  <c:v>42906.5</c:v>
                </c:pt>
                <c:pt idx="541">
                  <c:v>47843.9</c:v>
                </c:pt>
                <c:pt idx="542">
                  <c:v>4795.8999999999996</c:v>
                </c:pt>
                <c:pt idx="543">
                  <c:v>851.4</c:v>
                </c:pt>
                <c:pt idx="544">
                  <c:v>52322.7</c:v>
                </c:pt>
                <c:pt idx="545">
                  <c:v>50137.3</c:v>
                </c:pt>
                <c:pt idx="546">
                  <c:v>14585.7</c:v>
                </c:pt>
                <c:pt idx="547">
                  <c:v>2514.3000000000002</c:v>
                </c:pt>
                <c:pt idx="548">
                  <c:v>7697.7</c:v>
                </c:pt>
                <c:pt idx="549">
                  <c:v>1404.8</c:v>
                </c:pt>
                <c:pt idx="550">
                  <c:v>35927.800000000003</c:v>
                </c:pt>
                <c:pt idx="551">
                  <c:v>57454.6</c:v>
                </c:pt>
                <c:pt idx="552">
                  <c:v>7172.6</c:v>
                </c:pt>
                <c:pt idx="553">
                  <c:v>0</c:v>
                </c:pt>
                <c:pt idx="554">
                  <c:v>0</c:v>
                </c:pt>
                <c:pt idx="555">
                  <c:v>0</c:v>
                </c:pt>
                <c:pt idx="556">
                  <c:v>7.9</c:v>
                </c:pt>
                <c:pt idx="557">
                  <c:v>128.30000000000001</c:v>
                </c:pt>
                <c:pt idx="558">
                  <c:v>89</c:v>
                </c:pt>
                <c:pt idx="559">
                  <c:v>0</c:v>
                </c:pt>
                <c:pt idx="560">
                  <c:v>44.5</c:v>
                </c:pt>
                <c:pt idx="561">
                  <c:v>264.2</c:v>
                </c:pt>
                <c:pt idx="562">
                  <c:v>616.70000000000005</c:v>
                </c:pt>
                <c:pt idx="563">
                  <c:v>621.9</c:v>
                </c:pt>
                <c:pt idx="564">
                  <c:v>401.1</c:v>
                </c:pt>
                <c:pt idx="565">
                  <c:v>109.3</c:v>
                </c:pt>
                <c:pt idx="566">
                  <c:v>1027.3</c:v>
                </c:pt>
                <c:pt idx="567">
                  <c:v>328.3</c:v>
                </c:pt>
                <c:pt idx="568">
                  <c:v>302.60000000000002</c:v>
                </c:pt>
                <c:pt idx="569">
                  <c:v>388.4</c:v>
                </c:pt>
                <c:pt idx="570">
                  <c:v>13263</c:v>
                </c:pt>
                <c:pt idx="571">
                  <c:v>179.1</c:v>
                </c:pt>
                <c:pt idx="572">
                  <c:v>0</c:v>
                </c:pt>
                <c:pt idx="573">
                  <c:v>12706.5</c:v>
                </c:pt>
                <c:pt idx="574">
                  <c:v>5717.4</c:v>
                </c:pt>
                <c:pt idx="575">
                  <c:v>1167.9000000000001</c:v>
                </c:pt>
                <c:pt idx="576">
                  <c:v>12756.1</c:v>
                </c:pt>
                <c:pt idx="577">
                  <c:v>309</c:v>
                </c:pt>
                <c:pt idx="578">
                  <c:v>25425.7</c:v>
                </c:pt>
                <c:pt idx="579">
                  <c:v>17883.599999999999</c:v>
                </c:pt>
                <c:pt idx="580">
                  <c:v>8065.8</c:v>
                </c:pt>
                <c:pt idx="581">
                  <c:v>1881.2</c:v>
                </c:pt>
                <c:pt idx="582">
                  <c:v>610.6</c:v>
                </c:pt>
                <c:pt idx="583">
                  <c:v>0</c:v>
                </c:pt>
                <c:pt idx="584">
                  <c:v>0</c:v>
                </c:pt>
                <c:pt idx="585">
                  <c:v>0</c:v>
                </c:pt>
                <c:pt idx="586">
                  <c:v>0</c:v>
                </c:pt>
                <c:pt idx="587">
                  <c:v>46818.3</c:v>
                </c:pt>
                <c:pt idx="588">
                  <c:v>3594.7</c:v>
                </c:pt>
                <c:pt idx="589">
                  <c:v>19809.3</c:v>
                </c:pt>
                <c:pt idx="590">
                  <c:v>11520.3</c:v>
                </c:pt>
                <c:pt idx="591">
                  <c:v>0</c:v>
                </c:pt>
                <c:pt idx="592">
                  <c:v>27915.8</c:v>
                </c:pt>
                <c:pt idx="593">
                  <c:v>2145.1999999999998</c:v>
                </c:pt>
                <c:pt idx="594">
                  <c:v>38818.9</c:v>
                </c:pt>
                <c:pt idx="595">
                  <c:v>58435.6</c:v>
                </c:pt>
                <c:pt idx="596">
                  <c:v>18844.7</c:v>
                </c:pt>
                <c:pt idx="597">
                  <c:v>19637.400000000001</c:v>
                </c:pt>
                <c:pt idx="598">
                  <c:v>25470.400000000001</c:v>
                </c:pt>
                <c:pt idx="599">
                  <c:v>49150.7</c:v>
                </c:pt>
                <c:pt idx="600">
                  <c:v>3898.4</c:v>
                </c:pt>
                <c:pt idx="601">
                  <c:v>22927.5</c:v>
                </c:pt>
                <c:pt idx="602">
                  <c:v>37683.699999999997</c:v>
                </c:pt>
                <c:pt idx="603">
                  <c:v>5348.2</c:v>
                </c:pt>
                <c:pt idx="604">
                  <c:v>6576.4</c:v>
                </c:pt>
                <c:pt idx="605">
                  <c:v>11303.3</c:v>
                </c:pt>
                <c:pt idx="606">
                  <c:v>3549.8</c:v>
                </c:pt>
                <c:pt idx="607">
                  <c:v>0</c:v>
                </c:pt>
                <c:pt idx="608">
                  <c:v>0</c:v>
                </c:pt>
                <c:pt idx="609">
                  <c:v>0</c:v>
                </c:pt>
                <c:pt idx="610">
                  <c:v>0</c:v>
                </c:pt>
                <c:pt idx="611">
                  <c:v>0</c:v>
                </c:pt>
                <c:pt idx="612">
                  <c:v>0</c:v>
                </c:pt>
                <c:pt idx="613">
                  <c:v>951</c:v>
                </c:pt>
                <c:pt idx="614">
                  <c:v>2019.4</c:v>
                </c:pt>
                <c:pt idx="615">
                  <c:v>7948.8</c:v>
                </c:pt>
                <c:pt idx="616">
                  <c:v>3216.2</c:v>
                </c:pt>
                <c:pt idx="617">
                  <c:v>5383</c:v>
                </c:pt>
                <c:pt idx="618">
                  <c:v>3736.6</c:v>
                </c:pt>
                <c:pt idx="619">
                  <c:v>3017.6</c:v>
                </c:pt>
                <c:pt idx="620">
                  <c:v>14274.1</c:v>
                </c:pt>
                <c:pt idx="621">
                  <c:v>12786.4</c:v>
                </c:pt>
                <c:pt idx="622">
                  <c:v>13194.2</c:v>
                </c:pt>
                <c:pt idx="623">
                  <c:v>40652.9</c:v>
                </c:pt>
                <c:pt idx="624">
                  <c:v>22067</c:v>
                </c:pt>
                <c:pt idx="625">
                  <c:v>57265.2</c:v>
                </c:pt>
                <c:pt idx="626">
                  <c:v>0</c:v>
                </c:pt>
                <c:pt idx="627">
                  <c:v>52445.7</c:v>
                </c:pt>
                <c:pt idx="628">
                  <c:v>96581.7</c:v>
                </c:pt>
                <c:pt idx="629">
                  <c:v>142936.20000000001</c:v>
                </c:pt>
                <c:pt idx="630">
                  <c:v>4577.8999999999996</c:v>
                </c:pt>
                <c:pt idx="631">
                  <c:v>16208.7</c:v>
                </c:pt>
                <c:pt idx="632">
                  <c:v>123512.9</c:v>
                </c:pt>
                <c:pt idx="633">
                  <c:v>60802.5</c:v>
                </c:pt>
                <c:pt idx="634">
                  <c:v>30.1</c:v>
                </c:pt>
                <c:pt idx="635">
                  <c:v>539.29999999999995</c:v>
                </c:pt>
                <c:pt idx="636">
                  <c:v>1.9</c:v>
                </c:pt>
                <c:pt idx="637">
                  <c:v>0</c:v>
                </c:pt>
                <c:pt idx="638">
                  <c:v>0</c:v>
                </c:pt>
                <c:pt idx="639">
                  <c:v>0</c:v>
                </c:pt>
                <c:pt idx="640">
                  <c:v>0</c:v>
                </c:pt>
                <c:pt idx="641">
                  <c:v>82047.8</c:v>
                </c:pt>
                <c:pt idx="642">
                  <c:v>52884.7</c:v>
                </c:pt>
                <c:pt idx="643">
                  <c:v>100675.1</c:v>
                </c:pt>
                <c:pt idx="644">
                  <c:v>138513.29999999999</c:v>
                </c:pt>
                <c:pt idx="645">
                  <c:v>0</c:v>
                </c:pt>
                <c:pt idx="646">
                  <c:v>1575.7</c:v>
                </c:pt>
                <c:pt idx="647">
                  <c:v>187271.3</c:v>
                </c:pt>
                <c:pt idx="648">
                  <c:v>669.3</c:v>
                </c:pt>
                <c:pt idx="649">
                  <c:v>49582.5</c:v>
                </c:pt>
                <c:pt idx="650">
                  <c:v>544.79999999999995</c:v>
                </c:pt>
                <c:pt idx="651">
                  <c:v>202781.1</c:v>
                </c:pt>
                <c:pt idx="652">
                  <c:v>34498.1</c:v>
                </c:pt>
                <c:pt idx="653">
                  <c:v>3587.8</c:v>
                </c:pt>
                <c:pt idx="654">
                  <c:v>96960.1</c:v>
                </c:pt>
                <c:pt idx="655">
                  <c:v>225989.3</c:v>
                </c:pt>
                <c:pt idx="656">
                  <c:v>2204.3000000000002</c:v>
                </c:pt>
                <c:pt idx="657">
                  <c:v>43818.3</c:v>
                </c:pt>
                <c:pt idx="658">
                  <c:v>6137.8</c:v>
                </c:pt>
                <c:pt idx="659">
                  <c:v>396.8</c:v>
                </c:pt>
                <c:pt idx="660">
                  <c:v>591.29999999999995</c:v>
                </c:pt>
                <c:pt idx="661">
                  <c:v>400.7</c:v>
                </c:pt>
                <c:pt idx="662">
                  <c:v>0</c:v>
                </c:pt>
                <c:pt idx="663">
                  <c:v>378.4</c:v>
                </c:pt>
                <c:pt idx="664">
                  <c:v>0</c:v>
                </c:pt>
                <c:pt idx="665">
                  <c:v>0</c:v>
                </c:pt>
                <c:pt idx="666">
                  <c:v>179.6</c:v>
                </c:pt>
                <c:pt idx="667">
                  <c:v>0</c:v>
                </c:pt>
                <c:pt idx="668">
                  <c:v>584.4</c:v>
                </c:pt>
                <c:pt idx="669">
                  <c:v>581.20000000000005</c:v>
                </c:pt>
                <c:pt idx="670">
                  <c:v>2368.5</c:v>
                </c:pt>
                <c:pt idx="671">
                  <c:v>574.1</c:v>
                </c:pt>
                <c:pt idx="672">
                  <c:v>935.8</c:v>
                </c:pt>
                <c:pt idx="673">
                  <c:v>1810.1</c:v>
                </c:pt>
                <c:pt idx="674">
                  <c:v>2729.8</c:v>
                </c:pt>
                <c:pt idx="675">
                  <c:v>4026</c:v>
                </c:pt>
                <c:pt idx="676">
                  <c:v>328.8</c:v>
                </c:pt>
                <c:pt idx="677">
                  <c:v>1313</c:v>
                </c:pt>
                <c:pt idx="678">
                  <c:v>1863.2</c:v>
                </c:pt>
                <c:pt idx="679">
                  <c:v>1072</c:v>
                </c:pt>
                <c:pt idx="680">
                  <c:v>4459.3999999999996</c:v>
                </c:pt>
                <c:pt idx="681">
                  <c:v>1729.6</c:v>
                </c:pt>
                <c:pt idx="682">
                  <c:v>0</c:v>
                </c:pt>
                <c:pt idx="683">
                  <c:v>2387.5</c:v>
                </c:pt>
                <c:pt idx="684">
                  <c:v>4703.8</c:v>
                </c:pt>
                <c:pt idx="685">
                  <c:v>1291.3</c:v>
                </c:pt>
                <c:pt idx="686">
                  <c:v>1638.4</c:v>
                </c:pt>
                <c:pt idx="687">
                  <c:v>1304.0999999999999</c:v>
                </c:pt>
                <c:pt idx="688">
                  <c:v>1823.6</c:v>
                </c:pt>
                <c:pt idx="689">
                  <c:v>1547.7</c:v>
                </c:pt>
                <c:pt idx="690">
                  <c:v>0</c:v>
                </c:pt>
                <c:pt idx="691">
                  <c:v>0</c:v>
                </c:pt>
                <c:pt idx="692">
                  <c:v>0</c:v>
                </c:pt>
                <c:pt idx="693">
                  <c:v>111.2</c:v>
                </c:pt>
                <c:pt idx="694">
                  <c:v>0</c:v>
                </c:pt>
                <c:pt idx="695">
                  <c:v>426.8</c:v>
                </c:pt>
                <c:pt idx="696">
                  <c:v>763.2</c:v>
                </c:pt>
                <c:pt idx="697">
                  <c:v>443.9</c:v>
                </c:pt>
                <c:pt idx="698">
                  <c:v>385.7</c:v>
                </c:pt>
                <c:pt idx="699">
                  <c:v>735.3</c:v>
                </c:pt>
                <c:pt idx="700">
                  <c:v>4495.3</c:v>
                </c:pt>
                <c:pt idx="701">
                  <c:v>807.5</c:v>
                </c:pt>
                <c:pt idx="702">
                  <c:v>4418.8</c:v>
                </c:pt>
                <c:pt idx="703">
                  <c:v>4028.9</c:v>
                </c:pt>
                <c:pt idx="704">
                  <c:v>4096</c:v>
                </c:pt>
                <c:pt idx="705">
                  <c:v>4439</c:v>
                </c:pt>
                <c:pt idx="706">
                  <c:v>6655.4</c:v>
                </c:pt>
                <c:pt idx="707">
                  <c:v>3937.8</c:v>
                </c:pt>
                <c:pt idx="708">
                  <c:v>3799.8</c:v>
                </c:pt>
                <c:pt idx="709">
                  <c:v>3690.8</c:v>
                </c:pt>
                <c:pt idx="710">
                  <c:v>44.4</c:v>
                </c:pt>
                <c:pt idx="711">
                  <c:v>0</c:v>
                </c:pt>
                <c:pt idx="712">
                  <c:v>0.3</c:v>
                </c:pt>
                <c:pt idx="713">
                  <c:v>62.4</c:v>
                </c:pt>
                <c:pt idx="714">
                  <c:v>83.7</c:v>
                </c:pt>
                <c:pt idx="715">
                  <c:v>0</c:v>
                </c:pt>
                <c:pt idx="716">
                  <c:v>0</c:v>
                </c:pt>
                <c:pt idx="717">
                  <c:v>120.2</c:v>
                </c:pt>
                <c:pt idx="718">
                  <c:v>333.1</c:v>
                </c:pt>
                <c:pt idx="719">
                  <c:v>170.2</c:v>
                </c:pt>
                <c:pt idx="720">
                  <c:v>274.39999999999998</c:v>
                </c:pt>
                <c:pt idx="721">
                  <c:v>199.8</c:v>
                </c:pt>
                <c:pt idx="722">
                  <c:v>308.39999999999998</c:v>
                </c:pt>
                <c:pt idx="723">
                  <c:v>223.3</c:v>
                </c:pt>
                <c:pt idx="724">
                  <c:v>128.30000000000001</c:v>
                </c:pt>
                <c:pt idx="725">
                  <c:v>48.4</c:v>
                </c:pt>
                <c:pt idx="726">
                  <c:v>208.6</c:v>
                </c:pt>
                <c:pt idx="727">
                  <c:v>97.8</c:v>
                </c:pt>
                <c:pt idx="728">
                  <c:v>0</c:v>
                </c:pt>
                <c:pt idx="729">
                  <c:v>0</c:v>
                </c:pt>
                <c:pt idx="730">
                  <c:v>2217.1</c:v>
                </c:pt>
                <c:pt idx="731">
                  <c:v>0</c:v>
                </c:pt>
                <c:pt idx="732">
                  <c:v>1232.5</c:v>
                </c:pt>
                <c:pt idx="733">
                  <c:v>1879.7</c:v>
                </c:pt>
                <c:pt idx="734">
                  <c:v>0</c:v>
                </c:pt>
                <c:pt idx="735">
                  <c:v>19169.3</c:v>
                </c:pt>
                <c:pt idx="736">
                  <c:v>19949.599999999999</c:v>
                </c:pt>
                <c:pt idx="737">
                  <c:v>24928.1</c:v>
                </c:pt>
                <c:pt idx="738">
                  <c:v>16651.099999999999</c:v>
                </c:pt>
                <c:pt idx="739">
                  <c:v>26144.5</c:v>
                </c:pt>
                <c:pt idx="740">
                  <c:v>13887.7</c:v>
                </c:pt>
                <c:pt idx="741">
                  <c:v>3265.2</c:v>
                </c:pt>
                <c:pt idx="742">
                  <c:v>44323.3</c:v>
                </c:pt>
                <c:pt idx="743">
                  <c:v>0</c:v>
                </c:pt>
                <c:pt idx="744">
                  <c:v>7282.6</c:v>
                </c:pt>
                <c:pt idx="745">
                  <c:v>10439.9</c:v>
                </c:pt>
                <c:pt idx="746">
                  <c:v>2148.3000000000002</c:v>
                </c:pt>
                <c:pt idx="747">
                  <c:v>6584.9</c:v>
                </c:pt>
                <c:pt idx="748">
                  <c:v>41629</c:v>
                </c:pt>
                <c:pt idx="749">
                  <c:v>12637.5</c:v>
                </c:pt>
                <c:pt idx="750">
                  <c:v>9624.1</c:v>
                </c:pt>
                <c:pt idx="751">
                  <c:v>3545</c:v>
                </c:pt>
                <c:pt idx="752">
                  <c:v>1608.8</c:v>
                </c:pt>
                <c:pt idx="753">
                  <c:v>2558.9</c:v>
                </c:pt>
                <c:pt idx="754">
                  <c:v>2334.9</c:v>
                </c:pt>
                <c:pt idx="755">
                  <c:v>531.6</c:v>
                </c:pt>
                <c:pt idx="756">
                  <c:v>638.6</c:v>
                </c:pt>
                <c:pt idx="757">
                  <c:v>2012</c:v>
                </c:pt>
                <c:pt idx="758">
                  <c:v>0</c:v>
                </c:pt>
                <c:pt idx="759">
                  <c:v>0</c:v>
                </c:pt>
                <c:pt idx="760">
                  <c:v>0</c:v>
                </c:pt>
                <c:pt idx="761">
                  <c:v>0</c:v>
                </c:pt>
                <c:pt idx="762">
                  <c:v>53709.4</c:v>
                </c:pt>
                <c:pt idx="763">
                  <c:v>38813.5</c:v>
                </c:pt>
                <c:pt idx="764">
                  <c:v>20775.8</c:v>
                </c:pt>
                <c:pt idx="765">
                  <c:v>26418.1</c:v>
                </c:pt>
                <c:pt idx="766">
                  <c:v>614.6</c:v>
                </c:pt>
                <c:pt idx="767">
                  <c:v>127421.8</c:v>
                </c:pt>
                <c:pt idx="768">
                  <c:v>80258.2</c:v>
                </c:pt>
                <c:pt idx="769">
                  <c:v>17720.3</c:v>
                </c:pt>
                <c:pt idx="770">
                  <c:v>0</c:v>
                </c:pt>
                <c:pt idx="771">
                  <c:v>2173.6</c:v>
                </c:pt>
                <c:pt idx="772">
                  <c:v>12495.4</c:v>
                </c:pt>
                <c:pt idx="773">
                  <c:v>114539.8</c:v>
                </c:pt>
                <c:pt idx="774">
                  <c:v>9126.2999999999993</c:v>
                </c:pt>
                <c:pt idx="775">
                  <c:v>102784</c:v>
                </c:pt>
                <c:pt idx="776">
                  <c:v>68472.100000000006</c:v>
                </c:pt>
                <c:pt idx="777">
                  <c:v>896.8</c:v>
                </c:pt>
                <c:pt idx="778">
                  <c:v>1179.0999999999999</c:v>
                </c:pt>
                <c:pt idx="779">
                  <c:v>1029.2</c:v>
                </c:pt>
                <c:pt idx="780">
                  <c:v>813.6</c:v>
                </c:pt>
                <c:pt idx="781">
                  <c:v>1099</c:v>
                </c:pt>
                <c:pt idx="782">
                  <c:v>1065.0999999999999</c:v>
                </c:pt>
                <c:pt idx="783">
                  <c:v>35</c:v>
                </c:pt>
                <c:pt idx="784">
                  <c:v>156.30000000000001</c:v>
                </c:pt>
                <c:pt idx="785">
                  <c:v>0</c:v>
                </c:pt>
                <c:pt idx="786">
                  <c:v>0</c:v>
                </c:pt>
                <c:pt idx="787">
                  <c:v>0</c:v>
                </c:pt>
                <c:pt idx="788">
                  <c:v>0</c:v>
                </c:pt>
                <c:pt idx="789">
                  <c:v>180.1</c:v>
                </c:pt>
                <c:pt idx="790">
                  <c:v>210.5</c:v>
                </c:pt>
                <c:pt idx="791">
                  <c:v>211.3</c:v>
                </c:pt>
                <c:pt idx="792">
                  <c:v>119.4</c:v>
                </c:pt>
                <c:pt idx="793">
                  <c:v>153</c:v>
                </c:pt>
                <c:pt idx="794">
                  <c:v>307.5</c:v>
                </c:pt>
                <c:pt idx="795">
                  <c:v>1791.5</c:v>
                </c:pt>
                <c:pt idx="796">
                  <c:v>119.9</c:v>
                </c:pt>
                <c:pt idx="797">
                  <c:v>0</c:v>
                </c:pt>
                <c:pt idx="798">
                  <c:v>382.6</c:v>
                </c:pt>
                <c:pt idx="799">
                  <c:v>0</c:v>
                </c:pt>
                <c:pt idx="800">
                  <c:v>1050.5999999999999</c:v>
                </c:pt>
                <c:pt idx="801">
                  <c:v>0</c:v>
                </c:pt>
                <c:pt idx="802">
                  <c:v>3574.5</c:v>
                </c:pt>
                <c:pt idx="803">
                  <c:v>2209.4</c:v>
                </c:pt>
                <c:pt idx="804">
                  <c:v>3056.4</c:v>
                </c:pt>
                <c:pt idx="805">
                  <c:v>2658.8</c:v>
                </c:pt>
                <c:pt idx="806">
                  <c:v>3329.2</c:v>
                </c:pt>
                <c:pt idx="807">
                  <c:v>583.20000000000005</c:v>
                </c:pt>
                <c:pt idx="808">
                  <c:v>5084.8999999999996</c:v>
                </c:pt>
                <c:pt idx="809">
                  <c:v>3854.4</c:v>
                </c:pt>
                <c:pt idx="810">
                  <c:v>1739.6</c:v>
                </c:pt>
                <c:pt idx="811">
                  <c:v>6011.2</c:v>
                </c:pt>
                <c:pt idx="812">
                  <c:v>1543.1</c:v>
                </c:pt>
                <c:pt idx="813">
                  <c:v>8561.6</c:v>
                </c:pt>
                <c:pt idx="814">
                  <c:v>10001.9</c:v>
                </c:pt>
                <c:pt idx="815">
                  <c:v>13051.4</c:v>
                </c:pt>
                <c:pt idx="816">
                  <c:v>9582.6</c:v>
                </c:pt>
                <c:pt idx="817">
                  <c:v>14557.4</c:v>
                </c:pt>
                <c:pt idx="818">
                  <c:v>5296.7</c:v>
                </c:pt>
                <c:pt idx="819">
                  <c:v>14035.2</c:v>
                </c:pt>
                <c:pt idx="820">
                  <c:v>4852.3</c:v>
                </c:pt>
                <c:pt idx="821">
                  <c:v>0</c:v>
                </c:pt>
                <c:pt idx="822">
                  <c:v>1455.3</c:v>
                </c:pt>
                <c:pt idx="823">
                  <c:v>3129</c:v>
                </c:pt>
                <c:pt idx="824">
                  <c:v>2086.3000000000002</c:v>
                </c:pt>
                <c:pt idx="825">
                  <c:v>0</c:v>
                </c:pt>
                <c:pt idx="826">
                  <c:v>0</c:v>
                </c:pt>
                <c:pt idx="827">
                  <c:v>0</c:v>
                </c:pt>
                <c:pt idx="828">
                  <c:v>0</c:v>
                </c:pt>
                <c:pt idx="829">
                  <c:v>31220</c:v>
                </c:pt>
                <c:pt idx="830">
                  <c:v>0</c:v>
                </c:pt>
                <c:pt idx="831">
                  <c:v>34370.800000000003</c:v>
                </c:pt>
                <c:pt idx="832">
                  <c:v>39879.9</c:v>
                </c:pt>
                <c:pt idx="833">
                  <c:v>6974</c:v>
                </c:pt>
                <c:pt idx="834">
                  <c:v>6658.2</c:v>
                </c:pt>
                <c:pt idx="835">
                  <c:v>18720.5</c:v>
                </c:pt>
                <c:pt idx="836">
                  <c:v>16290.5</c:v>
                </c:pt>
                <c:pt idx="837">
                  <c:v>22063.3</c:v>
                </c:pt>
                <c:pt idx="838">
                  <c:v>15885.3</c:v>
                </c:pt>
                <c:pt idx="839">
                  <c:v>1920.9</c:v>
                </c:pt>
                <c:pt idx="840">
                  <c:v>2049.3000000000002</c:v>
                </c:pt>
                <c:pt idx="841">
                  <c:v>2068.1</c:v>
                </c:pt>
                <c:pt idx="842">
                  <c:v>2341</c:v>
                </c:pt>
                <c:pt idx="843">
                  <c:v>14003.1</c:v>
                </c:pt>
                <c:pt idx="844">
                  <c:v>15806.5</c:v>
                </c:pt>
                <c:pt idx="845">
                  <c:v>2100.5</c:v>
                </c:pt>
                <c:pt idx="846">
                  <c:v>2308.4</c:v>
                </c:pt>
                <c:pt idx="847">
                  <c:v>14978.7</c:v>
                </c:pt>
                <c:pt idx="848">
                  <c:v>8855</c:v>
                </c:pt>
                <c:pt idx="849">
                  <c:v>6.4</c:v>
                </c:pt>
                <c:pt idx="850">
                  <c:v>216.7</c:v>
                </c:pt>
                <c:pt idx="851">
                  <c:v>0</c:v>
                </c:pt>
                <c:pt idx="852">
                  <c:v>0</c:v>
                </c:pt>
                <c:pt idx="853">
                  <c:v>0</c:v>
                </c:pt>
                <c:pt idx="854">
                  <c:v>0</c:v>
                </c:pt>
                <c:pt idx="855">
                  <c:v>8247.2000000000007</c:v>
                </c:pt>
                <c:pt idx="856">
                  <c:v>0</c:v>
                </c:pt>
                <c:pt idx="857">
                  <c:v>14270.3</c:v>
                </c:pt>
                <c:pt idx="858">
                  <c:v>890.5</c:v>
                </c:pt>
                <c:pt idx="859">
                  <c:v>771.8</c:v>
                </c:pt>
                <c:pt idx="860">
                  <c:v>631</c:v>
                </c:pt>
                <c:pt idx="861">
                  <c:v>16537.099999999999</c:v>
                </c:pt>
                <c:pt idx="862">
                  <c:v>0</c:v>
                </c:pt>
                <c:pt idx="863">
                  <c:v>47</c:v>
                </c:pt>
                <c:pt idx="864">
                  <c:v>0</c:v>
                </c:pt>
                <c:pt idx="865">
                  <c:v>0.4</c:v>
                </c:pt>
                <c:pt idx="866">
                  <c:v>0.7</c:v>
                </c:pt>
                <c:pt idx="867">
                  <c:v>0</c:v>
                </c:pt>
                <c:pt idx="868">
                  <c:v>0</c:v>
                </c:pt>
                <c:pt idx="869">
                  <c:v>11791.6</c:v>
                </c:pt>
                <c:pt idx="870">
                  <c:v>59.3</c:v>
                </c:pt>
                <c:pt idx="871">
                  <c:v>23328.9</c:v>
                </c:pt>
                <c:pt idx="872">
                  <c:v>166.3</c:v>
                </c:pt>
                <c:pt idx="873">
                  <c:v>19961.599999999999</c:v>
                </c:pt>
                <c:pt idx="874">
                  <c:v>40.1</c:v>
                </c:pt>
                <c:pt idx="875">
                  <c:v>29.8</c:v>
                </c:pt>
                <c:pt idx="876">
                  <c:v>42858.5</c:v>
                </c:pt>
                <c:pt idx="877">
                  <c:v>339.1</c:v>
                </c:pt>
                <c:pt idx="878">
                  <c:v>135.9</c:v>
                </c:pt>
                <c:pt idx="879">
                  <c:v>97262</c:v>
                </c:pt>
                <c:pt idx="880">
                  <c:v>35447.5</c:v>
                </c:pt>
                <c:pt idx="881">
                  <c:v>0</c:v>
                </c:pt>
                <c:pt idx="882">
                  <c:v>134142.70000000001</c:v>
                </c:pt>
                <c:pt idx="883">
                  <c:v>171974.2</c:v>
                </c:pt>
                <c:pt idx="884">
                  <c:v>69742.2</c:v>
                </c:pt>
                <c:pt idx="885">
                  <c:v>66998.600000000006</c:v>
                </c:pt>
                <c:pt idx="886">
                  <c:v>1215.9000000000001</c:v>
                </c:pt>
                <c:pt idx="887">
                  <c:v>148768.79999999999</c:v>
                </c:pt>
                <c:pt idx="888">
                  <c:v>9982.7999999999993</c:v>
                </c:pt>
                <c:pt idx="889">
                  <c:v>397</c:v>
                </c:pt>
                <c:pt idx="890">
                  <c:v>241.1</c:v>
                </c:pt>
                <c:pt idx="891">
                  <c:v>0</c:v>
                </c:pt>
                <c:pt idx="892">
                  <c:v>0</c:v>
                </c:pt>
                <c:pt idx="893">
                  <c:v>1292.4000000000001</c:v>
                </c:pt>
                <c:pt idx="894">
                  <c:v>0</c:v>
                </c:pt>
                <c:pt idx="895">
                  <c:v>0</c:v>
                </c:pt>
                <c:pt idx="896">
                  <c:v>2459.4</c:v>
                </c:pt>
                <c:pt idx="897">
                  <c:v>18142.900000000001</c:v>
                </c:pt>
                <c:pt idx="898">
                  <c:v>23857.200000000001</c:v>
                </c:pt>
                <c:pt idx="899">
                  <c:v>37826.199999999997</c:v>
                </c:pt>
                <c:pt idx="900">
                  <c:v>0</c:v>
                </c:pt>
                <c:pt idx="901">
                  <c:v>35930.5</c:v>
                </c:pt>
                <c:pt idx="902">
                  <c:v>48882.7</c:v>
                </c:pt>
                <c:pt idx="903">
                  <c:v>28242.400000000001</c:v>
                </c:pt>
                <c:pt idx="904">
                  <c:v>21587.1</c:v>
                </c:pt>
                <c:pt idx="905">
                  <c:v>18060.099999999999</c:v>
                </c:pt>
                <c:pt idx="906">
                  <c:v>9326.5</c:v>
                </c:pt>
                <c:pt idx="907">
                  <c:v>18619.7</c:v>
                </c:pt>
                <c:pt idx="908">
                  <c:v>51865.9</c:v>
                </c:pt>
                <c:pt idx="909">
                  <c:v>2954.5</c:v>
                </c:pt>
                <c:pt idx="910">
                  <c:v>19298.7</c:v>
                </c:pt>
                <c:pt idx="911">
                  <c:v>3196.2</c:v>
                </c:pt>
                <c:pt idx="912">
                  <c:v>2256.9</c:v>
                </c:pt>
                <c:pt idx="913">
                  <c:v>3021.4</c:v>
                </c:pt>
                <c:pt idx="914">
                  <c:v>30970.5</c:v>
                </c:pt>
                <c:pt idx="915">
                  <c:v>3094.9</c:v>
                </c:pt>
                <c:pt idx="916">
                  <c:v>3467.1</c:v>
                </c:pt>
                <c:pt idx="917">
                  <c:v>5934.9</c:v>
                </c:pt>
                <c:pt idx="918">
                  <c:v>3650.3</c:v>
                </c:pt>
                <c:pt idx="919">
                  <c:v>2050.5</c:v>
                </c:pt>
                <c:pt idx="920">
                  <c:v>0</c:v>
                </c:pt>
                <c:pt idx="921">
                  <c:v>0</c:v>
                </c:pt>
                <c:pt idx="922">
                  <c:v>0</c:v>
                </c:pt>
                <c:pt idx="923">
                  <c:v>75451.3</c:v>
                </c:pt>
                <c:pt idx="924">
                  <c:v>8249.2000000000007</c:v>
                </c:pt>
                <c:pt idx="925">
                  <c:v>69853</c:v>
                </c:pt>
                <c:pt idx="926">
                  <c:v>142920.9</c:v>
                </c:pt>
                <c:pt idx="927">
                  <c:v>19112.599999999999</c:v>
                </c:pt>
                <c:pt idx="928">
                  <c:v>9609.9</c:v>
                </c:pt>
                <c:pt idx="929">
                  <c:v>79487.5</c:v>
                </c:pt>
                <c:pt idx="930">
                  <c:v>164057.1</c:v>
                </c:pt>
                <c:pt idx="931">
                  <c:v>0</c:v>
                </c:pt>
                <c:pt idx="932">
                  <c:v>47419.7</c:v>
                </c:pt>
                <c:pt idx="933">
                  <c:v>22779.8</c:v>
                </c:pt>
                <c:pt idx="934">
                  <c:v>8402.1</c:v>
                </c:pt>
                <c:pt idx="935">
                  <c:v>52012</c:v>
                </c:pt>
                <c:pt idx="936">
                  <c:v>96401.8</c:v>
                </c:pt>
                <c:pt idx="937">
                  <c:v>45393.8</c:v>
                </c:pt>
                <c:pt idx="938">
                  <c:v>70385.600000000006</c:v>
                </c:pt>
                <c:pt idx="939">
                  <c:v>67502.899999999994</c:v>
                </c:pt>
                <c:pt idx="940">
                  <c:v>6069.7</c:v>
                </c:pt>
                <c:pt idx="941">
                  <c:v>126923.7</c:v>
                </c:pt>
                <c:pt idx="942">
                  <c:v>18885.2</c:v>
                </c:pt>
                <c:pt idx="943">
                  <c:v>646.9</c:v>
                </c:pt>
                <c:pt idx="944">
                  <c:v>141.6</c:v>
                </c:pt>
                <c:pt idx="945">
                  <c:v>113.2</c:v>
                </c:pt>
                <c:pt idx="946">
                  <c:v>0</c:v>
                </c:pt>
                <c:pt idx="947">
                  <c:v>0</c:v>
                </c:pt>
                <c:pt idx="948">
                  <c:v>0</c:v>
                </c:pt>
                <c:pt idx="949">
                  <c:v>0</c:v>
                </c:pt>
                <c:pt idx="950">
                  <c:v>45.9</c:v>
                </c:pt>
                <c:pt idx="951">
                  <c:v>11.6</c:v>
                </c:pt>
                <c:pt idx="952">
                  <c:v>626.70000000000005</c:v>
                </c:pt>
                <c:pt idx="953">
                  <c:v>88.7</c:v>
                </c:pt>
                <c:pt idx="954">
                  <c:v>154</c:v>
                </c:pt>
                <c:pt idx="955">
                  <c:v>179</c:v>
                </c:pt>
                <c:pt idx="956">
                  <c:v>1533.2</c:v>
                </c:pt>
                <c:pt idx="957">
                  <c:v>59.6</c:v>
                </c:pt>
                <c:pt idx="958">
                  <c:v>595.79999999999995</c:v>
                </c:pt>
                <c:pt idx="959">
                  <c:v>340.9</c:v>
                </c:pt>
                <c:pt idx="960">
                  <c:v>19.8</c:v>
                </c:pt>
                <c:pt idx="961">
                  <c:v>130.80000000000001</c:v>
                </c:pt>
                <c:pt idx="962">
                  <c:v>0</c:v>
                </c:pt>
                <c:pt idx="963">
                  <c:v>223.8</c:v>
                </c:pt>
                <c:pt idx="964">
                  <c:v>44.8</c:v>
                </c:pt>
                <c:pt idx="965">
                  <c:v>283</c:v>
                </c:pt>
                <c:pt idx="966">
                  <c:v>1751.5</c:v>
                </c:pt>
                <c:pt idx="967">
                  <c:v>1639.7</c:v>
                </c:pt>
                <c:pt idx="968">
                  <c:v>61.6</c:v>
                </c:pt>
                <c:pt idx="969">
                  <c:v>95.5</c:v>
                </c:pt>
                <c:pt idx="970">
                  <c:v>756.3</c:v>
                </c:pt>
                <c:pt idx="971">
                  <c:v>1444.6</c:v>
                </c:pt>
                <c:pt idx="972">
                  <c:v>1347.7</c:v>
                </c:pt>
                <c:pt idx="973">
                  <c:v>0</c:v>
                </c:pt>
                <c:pt idx="974">
                  <c:v>0</c:v>
                </c:pt>
                <c:pt idx="975">
                  <c:v>0</c:v>
                </c:pt>
                <c:pt idx="976">
                  <c:v>0</c:v>
                </c:pt>
                <c:pt idx="977">
                  <c:v>14200.5</c:v>
                </c:pt>
                <c:pt idx="978">
                  <c:v>13324.7</c:v>
                </c:pt>
                <c:pt idx="979">
                  <c:v>0</c:v>
                </c:pt>
                <c:pt idx="980">
                  <c:v>15530.1</c:v>
                </c:pt>
                <c:pt idx="981">
                  <c:v>7700.5</c:v>
                </c:pt>
                <c:pt idx="982">
                  <c:v>9771.9000000000106</c:v>
                </c:pt>
                <c:pt idx="983">
                  <c:v>1206.0999999999999</c:v>
                </c:pt>
                <c:pt idx="984">
                  <c:v>6504.2</c:v>
                </c:pt>
                <c:pt idx="985">
                  <c:v>9561.7999999999993</c:v>
                </c:pt>
                <c:pt idx="986">
                  <c:v>22209.599999999999</c:v>
                </c:pt>
                <c:pt idx="987">
                  <c:v>8360.7999999999993</c:v>
                </c:pt>
                <c:pt idx="988">
                  <c:v>8241.7000000000007</c:v>
                </c:pt>
                <c:pt idx="989">
                  <c:v>835.5</c:v>
                </c:pt>
                <c:pt idx="990">
                  <c:v>3549</c:v>
                </c:pt>
                <c:pt idx="991">
                  <c:v>1660</c:v>
                </c:pt>
                <c:pt idx="992">
                  <c:v>3927</c:v>
                </c:pt>
                <c:pt idx="993">
                  <c:v>2842.2</c:v>
                </c:pt>
                <c:pt idx="994">
                  <c:v>3320.8</c:v>
                </c:pt>
                <c:pt idx="995">
                  <c:v>8223.5</c:v>
                </c:pt>
                <c:pt idx="996">
                  <c:v>1708.9</c:v>
                </c:pt>
                <c:pt idx="997">
                  <c:v>510.2</c:v>
                </c:pt>
                <c:pt idx="998">
                  <c:v>68.3</c:v>
                </c:pt>
                <c:pt idx="999">
                  <c:v>10.4</c:v>
                </c:pt>
                <c:pt idx="1000">
                  <c:v>0</c:v>
                </c:pt>
                <c:pt idx="1001">
                  <c:v>0</c:v>
                </c:pt>
                <c:pt idx="1002">
                  <c:v>0</c:v>
                </c:pt>
                <c:pt idx="1003">
                  <c:v>0</c:v>
                </c:pt>
                <c:pt idx="1004">
                  <c:v>1978.5</c:v>
                </c:pt>
                <c:pt idx="1005">
                  <c:v>2011</c:v>
                </c:pt>
                <c:pt idx="1006">
                  <c:v>745.7</c:v>
                </c:pt>
                <c:pt idx="1007">
                  <c:v>799.5</c:v>
                </c:pt>
                <c:pt idx="1008">
                  <c:v>843.2</c:v>
                </c:pt>
                <c:pt idx="1009">
                  <c:v>634.70000000000005</c:v>
                </c:pt>
                <c:pt idx="1010">
                  <c:v>217.9</c:v>
                </c:pt>
                <c:pt idx="1011">
                  <c:v>1019.7</c:v>
                </c:pt>
                <c:pt idx="1012">
                  <c:v>512</c:v>
                </c:pt>
                <c:pt idx="1013">
                  <c:v>113</c:v>
                </c:pt>
                <c:pt idx="1014">
                  <c:v>683</c:v>
                </c:pt>
                <c:pt idx="1015">
                  <c:v>3.2</c:v>
                </c:pt>
                <c:pt idx="1016">
                  <c:v>14.4</c:v>
                </c:pt>
                <c:pt idx="1017">
                  <c:v>307.3</c:v>
                </c:pt>
                <c:pt idx="1018">
                  <c:v>1319.7</c:v>
                </c:pt>
                <c:pt idx="1019">
                  <c:v>0</c:v>
                </c:pt>
                <c:pt idx="1020">
                  <c:v>41.6</c:v>
                </c:pt>
                <c:pt idx="1021">
                  <c:v>69.8</c:v>
                </c:pt>
                <c:pt idx="1022">
                  <c:v>22.9</c:v>
                </c:pt>
                <c:pt idx="1023">
                  <c:v>39.700000000000003</c:v>
                </c:pt>
                <c:pt idx="1024">
                  <c:v>4718.3999999999996</c:v>
                </c:pt>
                <c:pt idx="1025">
                  <c:v>0</c:v>
                </c:pt>
                <c:pt idx="1026">
                  <c:v>16320.3</c:v>
                </c:pt>
                <c:pt idx="1027">
                  <c:v>3186.6</c:v>
                </c:pt>
                <c:pt idx="1028">
                  <c:v>943.2</c:v>
                </c:pt>
                <c:pt idx="1029">
                  <c:v>0</c:v>
                </c:pt>
                <c:pt idx="1030">
                  <c:v>0</c:v>
                </c:pt>
                <c:pt idx="1031">
                  <c:v>21715.4</c:v>
                </c:pt>
                <c:pt idx="1032">
                  <c:v>6781.8</c:v>
                </c:pt>
                <c:pt idx="1033">
                  <c:v>16467.099999999999</c:v>
                </c:pt>
                <c:pt idx="1034">
                  <c:v>13220.6</c:v>
                </c:pt>
                <c:pt idx="1035">
                  <c:v>9414.2999999999993</c:v>
                </c:pt>
                <c:pt idx="1036">
                  <c:v>20763.099999999999</c:v>
                </c:pt>
                <c:pt idx="1037">
                  <c:v>3698.9</c:v>
                </c:pt>
                <c:pt idx="1038">
                  <c:v>10588.6</c:v>
                </c:pt>
                <c:pt idx="1039">
                  <c:v>15616.6</c:v>
                </c:pt>
                <c:pt idx="1040">
                  <c:v>24933.7</c:v>
                </c:pt>
                <c:pt idx="1041">
                  <c:v>13587</c:v>
                </c:pt>
                <c:pt idx="1042">
                  <c:v>48557.1</c:v>
                </c:pt>
                <c:pt idx="1043">
                  <c:v>27783</c:v>
                </c:pt>
                <c:pt idx="1044">
                  <c:v>43536</c:v>
                </c:pt>
                <c:pt idx="1045">
                  <c:v>45495.5</c:v>
                </c:pt>
                <c:pt idx="1046">
                  <c:v>30144.5</c:v>
                </c:pt>
                <c:pt idx="1047">
                  <c:v>39097.300000000003</c:v>
                </c:pt>
                <c:pt idx="1048">
                  <c:v>31717.8</c:v>
                </c:pt>
                <c:pt idx="1049">
                  <c:v>0</c:v>
                </c:pt>
                <c:pt idx="1050">
                  <c:v>28020.5</c:v>
                </c:pt>
                <c:pt idx="1051">
                  <c:v>4545.6000000000004</c:v>
                </c:pt>
                <c:pt idx="1052">
                  <c:v>894</c:v>
                </c:pt>
                <c:pt idx="1053">
                  <c:v>0</c:v>
                </c:pt>
                <c:pt idx="1054">
                  <c:v>4965</c:v>
                </c:pt>
                <c:pt idx="1055">
                  <c:v>0</c:v>
                </c:pt>
                <c:pt idx="1056">
                  <c:v>0</c:v>
                </c:pt>
                <c:pt idx="1057">
                  <c:v>0</c:v>
                </c:pt>
                <c:pt idx="1058">
                  <c:v>12152.3</c:v>
                </c:pt>
                <c:pt idx="1059">
                  <c:v>81672</c:v>
                </c:pt>
                <c:pt idx="1060">
                  <c:v>0</c:v>
                </c:pt>
                <c:pt idx="1061">
                  <c:v>7281.6</c:v>
                </c:pt>
                <c:pt idx="1062">
                  <c:v>46319.7</c:v>
                </c:pt>
                <c:pt idx="1063">
                  <c:v>40569.4</c:v>
                </c:pt>
                <c:pt idx="1064">
                  <c:v>78048.2</c:v>
                </c:pt>
                <c:pt idx="1065">
                  <c:v>65194.8</c:v>
                </c:pt>
                <c:pt idx="1066">
                  <c:v>22908.3</c:v>
                </c:pt>
                <c:pt idx="1067">
                  <c:v>46176.9</c:v>
                </c:pt>
                <c:pt idx="1068">
                  <c:v>41770.400000000001</c:v>
                </c:pt>
                <c:pt idx="1069">
                  <c:v>17162.5</c:v>
                </c:pt>
                <c:pt idx="1070">
                  <c:v>20180</c:v>
                </c:pt>
                <c:pt idx="1071">
                  <c:v>6313.5</c:v>
                </c:pt>
                <c:pt idx="1072">
                  <c:v>12601.9</c:v>
                </c:pt>
                <c:pt idx="1073">
                  <c:v>4335.7</c:v>
                </c:pt>
                <c:pt idx="1074">
                  <c:v>5214.2</c:v>
                </c:pt>
                <c:pt idx="1075">
                  <c:v>3660.9</c:v>
                </c:pt>
                <c:pt idx="1076">
                  <c:v>9522.6</c:v>
                </c:pt>
                <c:pt idx="1077">
                  <c:v>4283.2</c:v>
                </c:pt>
                <c:pt idx="1078">
                  <c:v>144.80000000000001</c:v>
                </c:pt>
                <c:pt idx="1079">
                  <c:v>515.4</c:v>
                </c:pt>
                <c:pt idx="1080">
                  <c:v>322</c:v>
                </c:pt>
                <c:pt idx="1081">
                  <c:v>0</c:v>
                </c:pt>
                <c:pt idx="1082">
                  <c:v>0</c:v>
                </c:pt>
                <c:pt idx="1083">
                  <c:v>0</c:v>
                </c:pt>
                <c:pt idx="1084">
                  <c:v>0</c:v>
                </c:pt>
                <c:pt idx="1085">
                  <c:v>1216</c:v>
                </c:pt>
                <c:pt idx="1086">
                  <c:v>520.00000000000102</c:v>
                </c:pt>
                <c:pt idx="1087">
                  <c:v>1132.8</c:v>
                </c:pt>
                <c:pt idx="1088">
                  <c:v>921.7</c:v>
                </c:pt>
                <c:pt idx="1089">
                  <c:v>866.3</c:v>
                </c:pt>
                <c:pt idx="1090">
                  <c:v>2652</c:v>
                </c:pt>
                <c:pt idx="1091">
                  <c:v>251.2</c:v>
                </c:pt>
                <c:pt idx="1092">
                  <c:v>0</c:v>
                </c:pt>
                <c:pt idx="1093">
                  <c:v>683.9</c:v>
                </c:pt>
                <c:pt idx="1094">
                  <c:v>791.2</c:v>
                </c:pt>
                <c:pt idx="1095">
                  <c:v>1631.8</c:v>
                </c:pt>
                <c:pt idx="1096">
                  <c:v>849.5</c:v>
                </c:pt>
                <c:pt idx="1097">
                  <c:v>1751.5</c:v>
                </c:pt>
                <c:pt idx="1098">
                  <c:v>120.7</c:v>
                </c:pt>
                <c:pt idx="1099">
                  <c:v>130</c:v>
                </c:pt>
                <c:pt idx="1100">
                  <c:v>62</c:v>
                </c:pt>
                <c:pt idx="1101">
                  <c:v>185.9</c:v>
                </c:pt>
                <c:pt idx="1102">
                  <c:v>609.29999999999995</c:v>
                </c:pt>
                <c:pt idx="1103">
                  <c:v>82.3</c:v>
                </c:pt>
                <c:pt idx="1104">
                  <c:v>412.5</c:v>
                </c:pt>
                <c:pt idx="1105">
                  <c:v>0</c:v>
                </c:pt>
                <c:pt idx="1106">
                  <c:v>0</c:v>
                </c:pt>
                <c:pt idx="1107">
                  <c:v>52.3</c:v>
                </c:pt>
                <c:pt idx="1108">
                  <c:v>0</c:v>
                </c:pt>
                <c:pt idx="1109">
                  <c:v>0</c:v>
                </c:pt>
                <c:pt idx="1110">
                  <c:v>0</c:v>
                </c:pt>
                <c:pt idx="1111">
                  <c:v>0</c:v>
                </c:pt>
                <c:pt idx="1112">
                  <c:v>1548.1</c:v>
                </c:pt>
                <c:pt idx="1113">
                  <c:v>1192.5</c:v>
                </c:pt>
                <c:pt idx="1114">
                  <c:v>1508.1</c:v>
                </c:pt>
                <c:pt idx="1115">
                  <c:v>23.2</c:v>
                </c:pt>
                <c:pt idx="1116">
                  <c:v>2086.3000000000002</c:v>
                </c:pt>
                <c:pt idx="1117">
                  <c:v>67.400000000000006</c:v>
                </c:pt>
                <c:pt idx="1118">
                  <c:v>133.4</c:v>
                </c:pt>
                <c:pt idx="1119">
                  <c:v>193.1</c:v>
                </c:pt>
                <c:pt idx="1120">
                  <c:v>0</c:v>
                </c:pt>
                <c:pt idx="1121">
                  <c:v>1294</c:v>
                </c:pt>
                <c:pt idx="1122">
                  <c:v>425.1</c:v>
                </c:pt>
                <c:pt idx="1123">
                  <c:v>54.1</c:v>
                </c:pt>
                <c:pt idx="1124">
                  <c:v>333.7</c:v>
                </c:pt>
                <c:pt idx="1125">
                  <c:v>44.5</c:v>
                </c:pt>
                <c:pt idx="1126">
                  <c:v>386.9</c:v>
                </c:pt>
                <c:pt idx="1127">
                  <c:v>36.9</c:v>
                </c:pt>
                <c:pt idx="1128">
                  <c:v>396.8</c:v>
                </c:pt>
                <c:pt idx="1129">
                  <c:v>91.2</c:v>
                </c:pt>
                <c:pt idx="1130">
                  <c:v>1523</c:v>
                </c:pt>
                <c:pt idx="1131">
                  <c:v>1875.2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F6-4C92-AB02-9A54533C52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46238872"/>
        <c:axId val="446241496"/>
      </c:barChart>
      <c:catAx>
        <c:axId val="446238872"/>
        <c:scaling>
          <c:orientation val="minMax"/>
        </c:scaling>
        <c:delete val="1"/>
        <c:axPos val="b"/>
        <c:majorTickMark val="none"/>
        <c:minorTickMark val="none"/>
        <c:tickLblPos val="nextTo"/>
        <c:crossAx val="446241496"/>
        <c:crosses val="autoZero"/>
        <c:auto val="1"/>
        <c:lblAlgn val="ctr"/>
        <c:lblOffset val="100"/>
        <c:noMultiLvlLbl val="0"/>
      </c:catAx>
      <c:valAx>
        <c:axId val="446241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62388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numDim type="val">
        <cx:f>'Cleaned Data'!$B$2:$B$1133</cx:f>
        <cx:lvl ptCount="1132" formatCode="General">
          <cx:pt idx="0">14000</cx:pt>
          <cx:pt idx="1">15000</cx:pt>
          <cx:pt idx="2">16000</cx:pt>
          <cx:pt idx="3">18000</cx:pt>
          <cx:pt idx="4">19000</cx:pt>
          <cx:pt idx="5">23000</cx:pt>
          <cx:pt idx="6">25000</cx:pt>
          <cx:pt idx="7">11000</cx:pt>
          <cx:pt idx="8">11000</cx:pt>
          <cx:pt idx="9">12000</cx:pt>
          <cx:pt idx="10">12000</cx:pt>
          <cx:pt idx="11">13000</cx:pt>
          <cx:pt idx="12">13000</cx:pt>
          <cx:pt idx="13">14000</cx:pt>
          <cx:pt idx="14">16000</cx:pt>
          <cx:pt idx="15">16000</cx:pt>
          <cx:pt idx="16">17000</cx:pt>
          <cx:pt idx="17">7000</cx:pt>
          <cx:pt idx="18">7000</cx:pt>
          <cx:pt idx="19">7000</cx:pt>
          <cx:pt idx="20">7000</cx:pt>
          <cx:pt idx="21">7000</cx:pt>
          <cx:pt idx="22">8000</cx:pt>
          <cx:pt idx="23">9000</cx:pt>
          <cx:pt idx="24">9000</cx:pt>
          <cx:pt idx="25">9000</cx:pt>
          <cx:pt idx="26">9000</cx:pt>
          <cx:pt idx="27">40000</cx:pt>
          <cx:pt idx="28">45000</cx:pt>
          <cx:pt idx="29">47000</cx:pt>
          <cx:pt idx="30">50000</cx:pt>
          <cx:pt idx="31">50000</cx:pt>
          <cx:pt idx="32">50000</cx:pt>
          <cx:pt idx="33">50000</cx:pt>
          <cx:pt idx="34">21000</cx:pt>
          <cx:pt idx="35">22000</cx:pt>
          <cx:pt idx="36">22000</cx:pt>
          <cx:pt idx="37">24000</cx:pt>
          <cx:pt idx="38">24000</cx:pt>
          <cx:pt idx="39">24000</cx:pt>
          <cx:pt idx="40">25000</cx:pt>
          <cx:pt idx="41">25000</cx:pt>
          <cx:pt idx="42">28000</cx:pt>
          <cx:pt idx="43">28000</cx:pt>
          <cx:pt idx="44">29000</cx:pt>
          <cx:pt idx="45">32000</cx:pt>
          <cx:pt idx="46">36000</cx:pt>
          <cx:pt idx="47">40000</cx:pt>
          <cx:pt idx="48">40000</cx:pt>
          <cx:pt idx="49">45000</cx:pt>
          <cx:pt idx="50">50000</cx:pt>
          <cx:pt idx="51">52000</cx:pt>
          <cx:pt idx="52">52000</cx:pt>
          <cx:pt idx="53">53000</cx:pt>
          <cx:pt idx="54">32000</cx:pt>
          <cx:pt idx="55">42000</cx:pt>
          <cx:pt idx="56">47000</cx:pt>
          <cx:pt idx="57">52000</cx:pt>
          <cx:pt idx="58">55000</cx:pt>
          <cx:pt idx="59">70000</cx:pt>
          <cx:pt idx="60">75000</cx:pt>
          <cx:pt idx="61">20000</cx:pt>
          <cx:pt idx="62">22000</cx:pt>
          <cx:pt idx="63">22000</cx:pt>
          <cx:pt idx="64">23000</cx:pt>
          <cx:pt idx="65">24000</cx:pt>
          <cx:pt idx="66">25000</cx:pt>
          <cx:pt idx="67">26000</cx:pt>
          <cx:pt idx="68">26000</cx:pt>
          <cx:pt idx="69">27000</cx:pt>
          <cx:pt idx="70">29000</cx:pt>
          <cx:pt idx="71">30000</cx:pt>
          <cx:pt idx="72">30000</cx:pt>
          <cx:pt idx="73">32000</cx:pt>
          <cx:pt idx="74">35000</cx:pt>
          <cx:pt idx="75">36000</cx:pt>
          <cx:pt idx="76">38000</cx:pt>
          <cx:pt idx="77">40000</cx:pt>
          <cx:pt idx="78">43000</cx:pt>
          <cx:pt idx="79">52000</cx:pt>
          <cx:pt idx="80">55000</cx:pt>
          <cx:pt idx="81">390000</cx:pt>
          <cx:pt idx="82">400000</cx:pt>
          <cx:pt idx="83">420000</cx:pt>
          <cx:pt idx="84">420000</cx:pt>
          <cx:pt idx="85">470000</cx:pt>
          <cx:pt idx="86">500000</cx:pt>
          <cx:pt idx="87">520000</cx:pt>
          <cx:pt idx="88">275000</cx:pt>
          <cx:pt idx="89">310000</cx:pt>
          <cx:pt idx="90">320000</cx:pt>
          <cx:pt idx="91">330000</cx:pt>
          <cx:pt idx="92">330000</cx:pt>
          <cx:pt idx="93">335000</cx:pt>
          <cx:pt idx="94">340000</cx:pt>
          <cx:pt idx="95">355000</cx:pt>
          <cx:pt idx="96">360000</cx:pt>
          <cx:pt idx="97">370000</cx:pt>
          <cx:pt idx="98">380000</cx:pt>
          <cx:pt idx="99">390000</cx:pt>
          <cx:pt idx="100">400000</cx:pt>
          <cx:pt idx="101">410000</cx:pt>
          <cx:pt idx="102">440000</cx:pt>
          <cx:pt idx="103">450000</cx:pt>
          <cx:pt idx="104">460000</cx:pt>
          <cx:pt idx="105">465000</cx:pt>
          <cx:pt idx="106">470000</cx:pt>
          <cx:pt idx="107">480000</cx:pt>
          <cx:pt idx="108">30000</cx:pt>
          <cx:pt idx="109">35000</cx:pt>
          <cx:pt idx="110">45000</cx:pt>
          <cx:pt idx="111">45000</cx:pt>
          <cx:pt idx="112">50000</cx:pt>
          <cx:pt idx="113">52000</cx:pt>
          <cx:pt idx="114">53000</cx:pt>
          <cx:pt idx="115">23000</cx:pt>
          <cx:pt idx="116">24000</cx:pt>
          <cx:pt idx="117">24000</cx:pt>
          <cx:pt idx="118">25000</cx:pt>
          <cx:pt idx="119">26000</cx:pt>
          <cx:pt idx="120">26000</cx:pt>
          <cx:pt idx="121">27000</cx:pt>
          <cx:pt idx="122">27000</cx:pt>
          <cx:pt idx="123">27000</cx:pt>
          <cx:pt idx="124">27000</cx:pt>
          <cx:pt idx="125">28000</cx:pt>
          <cx:pt idx="126">28000</cx:pt>
          <cx:pt idx="127">29000</cx:pt>
          <cx:pt idx="128">29000</cx:pt>
          <cx:pt idx="129">31000</cx:pt>
          <cx:pt idx="130">31000</cx:pt>
          <cx:pt idx="131">32000</cx:pt>
          <cx:pt idx="132">33000</cx:pt>
          <cx:pt idx="133">34000</cx:pt>
          <cx:pt idx="134">36000</cx:pt>
          <cx:pt idx="135">200000</cx:pt>
          <cx:pt idx="136">220000</cx:pt>
          <cx:pt idx="137">225000</cx:pt>
          <cx:pt idx="138">230000</cx:pt>
          <cx:pt idx="139">230000</cx:pt>
          <cx:pt idx="140">240000</cx:pt>
          <cx:pt idx="141">240000</cx:pt>
          <cx:pt idx="142">150000</cx:pt>
          <cx:pt idx="143">160000</cx:pt>
          <cx:pt idx="144">160000</cx:pt>
          <cx:pt idx="145">170000</cx:pt>
          <cx:pt idx="146">170000</cx:pt>
          <cx:pt idx="147">180000</cx:pt>
          <cx:pt idx="148">193000</cx:pt>
          <cx:pt idx="149">200000</cx:pt>
          <cx:pt idx="150">205000</cx:pt>
          <cx:pt idx="151">205000</cx:pt>
          <cx:pt idx="152">210000</cx:pt>
          <cx:pt idx="153">215000</cx:pt>
          <cx:pt idx="154">220000</cx:pt>
          <cx:pt idx="155">220000</cx:pt>
          <cx:pt idx="156">220000</cx:pt>
          <cx:pt idx="157">220000</cx:pt>
          <cx:pt idx="158">228000</cx:pt>
          <cx:pt idx="159">230000</cx:pt>
          <cx:pt idx="160">232000</cx:pt>
          <cx:pt idx="161">245000</cx:pt>
          <cx:pt idx="162">70000</cx:pt>
          <cx:pt idx="163">75000</cx:pt>
          <cx:pt idx="164">75000</cx:pt>
          <cx:pt idx="165">80000</cx:pt>
          <cx:pt idx="166">80000</cx:pt>
          <cx:pt idx="167">85000</cx:pt>
          <cx:pt idx="168">102000</cx:pt>
          <cx:pt idx="169">50000</cx:pt>
          <cx:pt idx="170">52000</cx:pt>
          <cx:pt idx="171">55000</cx:pt>
          <cx:pt idx="172">55000</cx:pt>
          <cx:pt idx="173">55000</cx:pt>
          <cx:pt idx="174">59000</cx:pt>
          <cx:pt idx="175">59000</cx:pt>
          <cx:pt idx="176">60000</cx:pt>
          <cx:pt idx="177">63000</cx:pt>
          <cx:pt idx="178">63000</cx:pt>
          <cx:pt idx="179">65000</cx:pt>
          <cx:pt idx="180">65000</cx:pt>
          <cx:pt idx="181">65000</cx:pt>
          <cx:pt idx="182">65000</cx:pt>
          <cx:pt idx="183">67000</cx:pt>
          <cx:pt idx="184">69000</cx:pt>
          <cx:pt idx="185">73000</cx:pt>
          <cx:pt idx="186">75000</cx:pt>
          <cx:pt idx="187">96000</cx:pt>
          <cx:pt idx="188">99000</cx:pt>
          <cx:pt idx="189">8000</cx:pt>
          <cx:pt idx="190">8000</cx:pt>
          <cx:pt idx="191">9000</cx:pt>
          <cx:pt idx="192">9000</cx:pt>
          <cx:pt idx="193">9000</cx:pt>
          <cx:pt idx="194">10000</cx:pt>
          <cx:pt idx="195">11000</cx:pt>
          <cx:pt idx="196">10000</cx:pt>
          <cx:pt idx="197">10000</cx:pt>
          <cx:pt idx="198">10000</cx:pt>
          <cx:pt idx="199">10000</cx:pt>
          <cx:pt idx="200">10000</cx:pt>
          <cx:pt idx="201">10000</cx:pt>
          <cx:pt idx="202">12000</cx:pt>
          <cx:pt idx="203">13000</cx:pt>
          <cx:pt idx="204">14000</cx:pt>
          <cx:pt idx="205">15000</cx:pt>
          <cx:pt idx="206">16000</cx:pt>
          <cx:pt idx="207">7000</cx:pt>
          <cx:pt idx="208">7000</cx:pt>
          <cx:pt idx="209">7000</cx:pt>
          <cx:pt idx="210">8000</cx:pt>
          <cx:pt idx="211">8000</cx:pt>
          <cx:pt idx="212">8000</cx:pt>
          <cx:pt idx="213">8000</cx:pt>
          <cx:pt idx="214">9000</cx:pt>
          <cx:pt idx="215">9000</cx:pt>
          <cx:pt idx="216">45000</cx:pt>
          <cx:pt idx="217">50000</cx:pt>
          <cx:pt idx="218">55000</cx:pt>
          <cx:pt idx="219">58000</cx:pt>
          <cx:pt idx="220">60000</cx:pt>
          <cx:pt idx="221">65000</cx:pt>
          <cx:pt idx="222">70000</cx:pt>
          <cx:pt idx="223">24000</cx:pt>
          <cx:pt idx="224">25000</cx:pt>
          <cx:pt idx="225">26000</cx:pt>
          <cx:pt idx="226">26000</cx:pt>
          <cx:pt idx="227">26000</cx:pt>
          <cx:pt idx="228">27000</cx:pt>
          <cx:pt idx="229">28000</cx:pt>
          <cx:pt idx="230">30000</cx:pt>
          <cx:pt idx="231">32000</cx:pt>
          <cx:pt idx="232">33000</cx:pt>
          <cx:pt idx="233">33000</cx:pt>
          <cx:pt idx="234">35000</cx:pt>
          <cx:pt idx="235">35000</cx:pt>
          <cx:pt idx="236">35000</cx:pt>
          <cx:pt idx="237">36000</cx:pt>
          <cx:pt idx="238">37000</cx:pt>
          <cx:pt idx="239">37000</cx:pt>
          <cx:pt idx="240">39000</cx:pt>
          <cx:pt idx="241">40000</cx:pt>
          <cx:pt idx="242">50000</cx:pt>
          <cx:pt idx="243">110000</cx:pt>
          <cx:pt idx="244">120000</cx:pt>
          <cx:pt idx="245">125000</cx:pt>
          <cx:pt idx="246">127000</cx:pt>
          <cx:pt idx="247">133000</cx:pt>
          <cx:pt idx="248">135000</cx:pt>
          <cx:pt idx="249">140000</cx:pt>
          <cx:pt idx="250">100000</cx:pt>
          <cx:pt idx="251">100000</cx:pt>
          <cx:pt idx="252">100000</cx:pt>
          <cx:pt idx="253">100000</cx:pt>
          <cx:pt idx="254">100000</cx:pt>
          <cx:pt idx="255">100000</cx:pt>
          <cx:pt idx="256">103000</cx:pt>
          <cx:pt idx="257">120000</cx:pt>
          <cx:pt idx="258">120000</cx:pt>
          <cx:pt idx="259">83000</cx:pt>
          <cx:pt idx="260">87000</cx:pt>
          <cx:pt idx="261">89000</cx:pt>
          <cx:pt idx="262">90000</cx:pt>
          <cx:pt idx="263">92000</cx:pt>
          <cx:pt idx="264">92000</cx:pt>
          <cx:pt idx="265">95000</cx:pt>
          <cx:pt idx="266">95000</cx:pt>
          <cx:pt idx="267">95000</cx:pt>
          <cx:pt idx="268">97000</cx:pt>
          <cx:pt idx="269">97000</cx:pt>
          <cx:pt idx="270">7000</cx:pt>
          <cx:pt idx="271">11000</cx:pt>
          <cx:pt idx="272">11000</cx:pt>
          <cx:pt idx="273">13000</cx:pt>
          <cx:pt idx="274">15000</cx:pt>
          <cx:pt idx="275">16000</cx:pt>
          <cx:pt idx="276">21000</cx:pt>
          <cx:pt idx="277">10000</cx:pt>
          <cx:pt idx="278">10000</cx:pt>
          <cx:pt idx="279">11000</cx:pt>
          <cx:pt idx="280">6000</cx:pt>
          <cx:pt idx="281">7000</cx:pt>
          <cx:pt idx="282">7000</cx:pt>
          <cx:pt idx="283">7000</cx:pt>
          <cx:pt idx="284">7000</cx:pt>
          <cx:pt idx="285">7000</cx:pt>
          <cx:pt idx="286">8000</cx:pt>
          <cx:pt idx="287">8000</cx:pt>
          <cx:pt idx="288">8000</cx:pt>
          <cx:pt idx="289">8000</cx:pt>
          <cx:pt idx="290">8000</cx:pt>
          <cx:pt idx="291">8000</cx:pt>
          <cx:pt idx="292">9000</cx:pt>
          <cx:pt idx="293">9000</cx:pt>
          <cx:pt idx="294">9000</cx:pt>
          <cx:pt idx="295">9000</cx:pt>
          <cx:pt idx="296">9000</cx:pt>
          <cx:pt idx="297">8000</cx:pt>
          <cx:pt idx="298">9000</cx:pt>
          <cx:pt idx="299">12000</cx:pt>
          <cx:pt idx="300">12000</cx:pt>
          <cx:pt idx="301">13000</cx:pt>
          <cx:pt idx="302">15000</cx:pt>
          <cx:pt idx="303">21000</cx:pt>
          <cx:pt idx="304">10000</cx:pt>
          <cx:pt idx="305">10000</cx:pt>
          <cx:pt idx="306">5000</cx:pt>
          <cx:pt idx="307">5000</cx:pt>
          <cx:pt idx="308">6000</cx:pt>
          <cx:pt idx="309">6000</cx:pt>
          <cx:pt idx="310">7000</cx:pt>
          <cx:pt idx="311">7000</cx:pt>
          <cx:pt idx="312">7000</cx:pt>
          <cx:pt idx="313">7000</cx:pt>
          <cx:pt idx="314">7000</cx:pt>
          <cx:pt idx="315">7000</cx:pt>
          <cx:pt idx="316">8000</cx:pt>
          <cx:pt idx="317">8000</cx:pt>
          <cx:pt idx="318">8000</cx:pt>
          <cx:pt idx="319">8000</cx:pt>
          <cx:pt idx="320">8000</cx:pt>
          <cx:pt idx="321">8000</cx:pt>
          <cx:pt idx="322">9000</cx:pt>
          <cx:pt idx="323">9000</cx:pt>
          <cx:pt idx="324">16000</cx:pt>
          <cx:pt idx="325">17000</cx:pt>
          <cx:pt idx="326">17000</cx:pt>
          <cx:pt idx="327">19000</cx:pt>
          <cx:pt idx="328">23000</cx:pt>
          <cx:pt idx="329">28000</cx:pt>
          <cx:pt idx="330">35000</cx:pt>
          <cx:pt idx="331">10000</cx:pt>
          <cx:pt idx="332">13000</cx:pt>
          <cx:pt idx="333">13000</cx:pt>
          <cx:pt idx="334">14000</cx:pt>
          <cx:pt idx="335">14000</cx:pt>
          <cx:pt idx="336">14000</cx:pt>
          <cx:pt idx="337">15000</cx:pt>
          <cx:pt idx="338">16000</cx:pt>
          <cx:pt idx="339">16000</cx:pt>
          <cx:pt idx="340">16000</cx:pt>
          <cx:pt idx="341">17000</cx:pt>
          <cx:pt idx="342">6000</cx:pt>
          <cx:pt idx="343">6000</cx:pt>
          <cx:pt idx="344">7000</cx:pt>
          <cx:pt idx="345">7000</cx:pt>
          <cx:pt idx="346">7000</cx:pt>
          <cx:pt idx="347">7000</cx:pt>
          <cx:pt idx="348">8000</cx:pt>
          <cx:pt idx="349">9000</cx:pt>
          <cx:pt idx="350">9000</cx:pt>
          <cx:pt idx="351">3000</cx:pt>
          <cx:pt idx="352">3000</cx:pt>
          <cx:pt idx="353">3000</cx:pt>
          <cx:pt idx="354">3000</cx:pt>
          <cx:pt idx="355">4000</cx:pt>
          <cx:pt idx="356">4000</cx:pt>
          <cx:pt idx="357">7000</cx:pt>
          <cx:pt idx="358">3000</cx:pt>
          <cx:pt idx="359">3000</cx:pt>
          <cx:pt idx="360">3000</cx:pt>
          <cx:pt idx="361">4000</cx:pt>
          <cx:pt idx="362">4000</cx:pt>
          <cx:pt idx="363">4000</cx:pt>
          <cx:pt idx="364">4000</cx:pt>
          <cx:pt idx="365">4000</cx:pt>
          <cx:pt idx="366">5000</cx:pt>
          <cx:pt idx="367">5000</cx:pt>
          <cx:pt idx="368">5000</cx:pt>
          <cx:pt idx="369">5000</cx:pt>
          <cx:pt idx="370">5000</cx:pt>
          <cx:pt idx="371">5000</cx:pt>
          <cx:pt idx="372">5000</cx:pt>
          <cx:pt idx="373">5000</cx:pt>
          <cx:pt idx="374">5000</cx:pt>
          <cx:pt idx="375">5000</cx:pt>
          <cx:pt idx="376">5000</cx:pt>
          <cx:pt idx="377">5000</cx:pt>
          <cx:pt idx="378">33000</cx:pt>
          <cx:pt idx="379">35000</cx:pt>
          <cx:pt idx="380">37000</cx:pt>
          <cx:pt idx="381">40000</cx:pt>
          <cx:pt idx="382">44000</cx:pt>
          <cx:pt idx="383">45000</cx:pt>
          <cx:pt idx="384">47000</cx:pt>
          <cx:pt idx="385">29000</cx:pt>
          <cx:pt idx="386">30000</cx:pt>
          <cx:pt idx="387">34000</cx:pt>
          <cx:pt idx="388">35000</cx:pt>
          <cx:pt idx="389">35000</cx:pt>
          <cx:pt idx="390">35000</cx:pt>
          <cx:pt idx="391">36000</cx:pt>
          <cx:pt idx="392">36000</cx:pt>
          <cx:pt idx="393">37000</cx:pt>
          <cx:pt idx="394">40000</cx:pt>
          <cx:pt idx="395">41000</cx:pt>
          <cx:pt idx="396">41000</cx:pt>
          <cx:pt idx="397">43000</cx:pt>
          <cx:pt idx="398">43000</cx:pt>
          <cx:pt idx="399">44000</cx:pt>
          <cx:pt idx="400">45000</cx:pt>
          <cx:pt idx="401">48000</cx:pt>
          <cx:pt idx="402">48000</cx:pt>
          <cx:pt idx="403">50000</cx:pt>
          <cx:pt idx="404">50000</cx:pt>
          <cx:pt idx="405">6000</cx:pt>
          <cx:pt idx="406">6000</cx:pt>
          <cx:pt idx="407">7000</cx:pt>
          <cx:pt idx="408">7000</cx:pt>
          <cx:pt idx="409">7000</cx:pt>
          <cx:pt idx="410">7000</cx:pt>
          <cx:pt idx="411">7000</cx:pt>
          <cx:pt idx="412">2000</cx:pt>
          <cx:pt idx="413">3000</cx:pt>
          <cx:pt idx="414">4000</cx:pt>
          <cx:pt idx="415">6000</cx:pt>
          <cx:pt idx="416">6000</cx:pt>
          <cx:pt idx="417">7000</cx:pt>
          <cx:pt idx="418">8000</cx:pt>
          <cx:pt idx="419">8000</cx:pt>
          <cx:pt idx="420">9000</cx:pt>
          <cx:pt idx="421">11000</cx:pt>
          <cx:pt idx="422">13000</cx:pt>
          <cx:pt idx="423">13000</cx:pt>
          <cx:pt idx="424">15000</cx:pt>
          <cx:pt idx="425">10000</cx:pt>
          <cx:pt idx="426">10000</cx:pt>
          <cx:pt idx="427">11000</cx:pt>
          <cx:pt idx="428">11000</cx:pt>
          <cx:pt idx="429">11000</cx:pt>
          <cx:pt idx="430">11000</cx:pt>
          <cx:pt idx="431">12000</cx:pt>
          <cx:pt idx="432">12000</cx:pt>
          <cx:pt idx="433">14000</cx:pt>
          <cx:pt idx="434">4000</cx:pt>
          <cx:pt idx="435">4000</cx:pt>
          <cx:pt idx="436">5000</cx:pt>
          <cx:pt idx="437">6000</cx:pt>
          <cx:pt idx="438">7000</cx:pt>
          <cx:pt idx="439">7000</cx:pt>
          <cx:pt idx="440">7000</cx:pt>
          <cx:pt idx="441">8000</cx:pt>
          <cx:pt idx="442">8000</cx:pt>
          <cx:pt idx="443">8000</cx:pt>
          <cx:pt idx="444">9000</cx:pt>
          <cx:pt idx="445">85000</cx:pt>
          <cx:pt idx="446">90000</cx:pt>
          <cx:pt idx="447">90000</cx:pt>
          <cx:pt idx="448">90000</cx:pt>
          <cx:pt idx="449">95000</cx:pt>
          <cx:pt idx="450">97000</cx:pt>
          <cx:pt idx="451">105000</cx:pt>
          <cx:pt idx="452">65000</cx:pt>
          <cx:pt idx="453">65000</cx:pt>
          <cx:pt idx="454">65000</cx:pt>
          <cx:pt idx="455">66000</cx:pt>
          <cx:pt idx="456">71000</cx:pt>
          <cx:pt idx="457">71000</cx:pt>
          <cx:pt idx="458">72000</cx:pt>
          <cx:pt idx="459">72000</cx:pt>
          <cx:pt idx="460">72000</cx:pt>
          <cx:pt idx="461">72000</cx:pt>
          <cx:pt idx="462">73000</cx:pt>
          <cx:pt idx="463">73000</cx:pt>
          <cx:pt idx="464">74000</cx:pt>
          <cx:pt idx="465">76000</cx:pt>
          <cx:pt idx="466">80000</cx:pt>
          <cx:pt idx="467">85000</cx:pt>
          <cx:pt idx="468">87000</cx:pt>
          <cx:pt idx="469">89000</cx:pt>
          <cx:pt idx="470">90000</cx:pt>
          <cx:pt idx="471">91000</cx:pt>
          <cx:pt idx="472">145000</cx:pt>
          <cx:pt idx="473">150000</cx:pt>
          <cx:pt idx="474">165000</cx:pt>
          <cx:pt idx="475">170000</cx:pt>
          <cx:pt idx="476">180000</cx:pt>
          <cx:pt idx="477">180000</cx:pt>
          <cx:pt idx="478">190000</cx:pt>
          <cx:pt idx="479">117000</cx:pt>
          <cx:pt idx="480">120000</cx:pt>
          <cx:pt idx="481">120000</cx:pt>
          <cx:pt idx="482">120000</cx:pt>
          <cx:pt idx="483">122000</cx:pt>
          <cx:pt idx="484">122000</cx:pt>
          <cx:pt idx="485">122000</cx:pt>
          <cx:pt idx="486">124000</cx:pt>
          <cx:pt idx="487">125000</cx:pt>
          <cx:pt idx="488">125000</cx:pt>
          <cx:pt idx="489">126000</cx:pt>
          <cx:pt idx="490">128000</cx:pt>
          <cx:pt idx="491">130000</cx:pt>
          <cx:pt idx="492">130000</cx:pt>
          <cx:pt idx="493">132000</cx:pt>
          <cx:pt idx="494">135000</cx:pt>
          <cx:pt idx="495">135000</cx:pt>
          <cx:pt idx="496">140000</cx:pt>
          <cx:pt idx="497">145000</cx:pt>
          <cx:pt idx="498">150000</cx:pt>
          <cx:pt idx="499">22000</cx:pt>
          <cx:pt idx="500">23000</cx:pt>
          <cx:pt idx="501">24000</cx:pt>
          <cx:pt idx="502">24000</cx:pt>
          <cx:pt idx="503">25000</cx:pt>
          <cx:pt idx="504">25000</cx:pt>
          <cx:pt idx="505">28000</cx:pt>
          <cx:pt idx="506">10000</cx:pt>
          <cx:pt idx="507">10000</cx:pt>
          <cx:pt idx="508">11000</cx:pt>
          <cx:pt idx="509">11000</cx:pt>
          <cx:pt idx="510">11000</cx:pt>
          <cx:pt idx="511">12000</cx:pt>
          <cx:pt idx="512">14000</cx:pt>
          <cx:pt idx="513">15000</cx:pt>
          <cx:pt idx="514">15000</cx:pt>
          <cx:pt idx="515">16000</cx:pt>
          <cx:pt idx="516">17000</cx:pt>
          <cx:pt idx="517">18000</cx:pt>
          <cx:pt idx="518">22000</cx:pt>
          <cx:pt idx="519">23000</cx:pt>
          <cx:pt idx="520">23000</cx:pt>
          <cx:pt idx="521">24000</cx:pt>
          <cx:pt idx="522">7000</cx:pt>
          <cx:pt idx="523">8000</cx:pt>
          <cx:pt idx="524">8000</cx:pt>
          <cx:pt idx="525">8000</cx:pt>
          <cx:pt idx="526">16000</cx:pt>
          <cx:pt idx="527">17000</cx:pt>
          <cx:pt idx="528">17000</cx:pt>
          <cx:pt idx="529">19000</cx:pt>
          <cx:pt idx="530">19000</cx:pt>
          <cx:pt idx="531">25000</cx:pt>
          <cx:pt idx="532">28000</cx:pt>
          <cx:pt idx="533">13000</cx:pt>
          <cx:pt idx="534">14000</cx:pt>
          <cx:pt idx="535">14000</cx:pt>
          <cx:pt idx="536">14000</cx:pt>
          <cx:pt idx="537">15000</cx:pt>
          <cx:pt idx="538">15000</cx:pt>
          <cx:pt idx="539">16000</cx:pt>
          <cx:pt idx="540">16000</cx:pt>
          <cx:pt idx="541">17000</cx:pt>
          <cx:pt idx="542">17000</cx:pt>
          <cx:pt idx="543">17000</cx:pt>
          <cx:pt idx="544">18000</cx:pt>
          <cx:pt idx="545">18000</cx:pt>
          <cx:pt idx="546">18000</cx:pt>
          <cx:pt idx="547">18000</cx:pt>
          <cx:pt idx="548">18000</cx:pt>
          <cx:pt idx="549">18000</cx:pt>
          <cx:pt idx="550">19000</cx:pt>
          <cx:pt idx="551">20000</cx:pt>
          <cx:pt idx="552">21000</cx:pt>
          <cx:pt idx="553">86000</cx:pt>
          <cx:pt idx="554">87000</cx:pt>
          <cx:pt idx="555">95000</cx:pt>
          <cx:pt idx="556">106000</cx:pt>
          <cx:pt idx="557">107000</cx:pt>
          <cx:pt idx="558">117000</cx:pt>
          <cx:pt idx="559">119000</cx:pt>
          <cx:pt idx="560">115000</cx:pt>
          <cx:pt idx="561">122000</cx:pt>
          <cx:pt idx="562">124000</cx:pt>
          <cx:pt idx="563">130000</cx:pt>
          <cx:pt idx="564">132000</cx:pt>
          <cx:pt idx="565">134000</cx:pt>
          <cx:pt idx="566">134000</cx:pt>
          <cx:pt idx="567">135000</cx:pt>
          <cx:pt idx="568">136000</cx:pt>
          <cx:pt idx="569">140000</cx:pt>
          <cx:pt idx="570">145000</cx:pt>
          <cx:pt idx="571">145000</cx:pt>
          <cx:pt idx="572">145000</cx:pt>
          <cx:pt idx="573">145000</cx:pt>
          <cx:pt idx="574">146000</cx:pt>
          <cx:pt idx="575">146000</cx:pt>
          <cx:pt idx="576">157000</cx:pt>
          <cx:pt idx="577">159000</cx:pt>
          <cx:pt idx="578">159000</cx:pt>
          <cx:pt idx="579">162000</cx:pt>
          <cx:pt idx="580">8000</cx:pt>
          <cx:pt idx="581">12000</cx:pt>
          <cx:pt idx="582">12000</cx:pt>
          <cx:pt idx="583">15000</cx:pt>
          <cx:pt idx="584">15000</cx:pt>
          <cx:pt idx="585">15000</cx:pt>
          <cx:pt idx="586">18000</cx:pt>
          <cx:pt idx="587">10000</cx:pt>
          <cx:pt idx="588">10000</cx:pt>
          <cx:pt idx="589">10000</cx:pt>
          <cx:pt idx="590">10000</cx:pt>
          <cx:pt idx="591">11000</cx:pt>
          <cx:pt idx="592">11000</cx:pt>
          <cx:pt idx="593">11000</cx:pt>
          <cx:pt idx="594">12000</cx:pt>
          <cx:pt idx="595">12000</cx:pt>
          <cx:pt idx="596">12000</cx:pt>
          <cx:pt idx="597">12000</cx:pt>
          <cx:pt idx="598">12000</cx:pt>
          <cx:pt idx="599">13000</cx:pt>
          <cx:pt idx="600">13000</cx:pt>
          <cx:pt idx="601">13000</cx:pt>
          <cx:pt idx="602">14000</cx:pt>
          <cx:pt idx="603">16000</cx:pt>
          <cx:pt idx="604">8000</cx:pt>
          <cx:pt idx="605">9000</cx:pt>
          <cx:pt idx="606">9000</cx:pt>
          <cx:pt idx="607">215000</cx:pt>
          <cx:pt idx="608">220000</cx:pt>
          <cx:pt idx="609">220000</cx:pt>
          <cx:pt idx="610">230000</cx:pt>
          <cx:pt idx="611">235000</cx:pt>
          <cx:pt idx="612">240000</cx:pt>
          <cx:pt idx="613">245000</cx:pt>
          <cx:pt idx="614">230000</cx:pt>
          <cx:pt idx="615">255000</cx:pt>
          <cx:pt idx="616">280000</cx:pt>
          <cx:pt idx="617">300000</cx:pt>
          <cx:pt idx="618">320000</cx:pt>
          <cx:pt idx="619">340000</cx:pt>
          <cx:pt idx="620">350000</cx:pt>
          <cx:pt idx="621">370000</cx:pt>
          <cx:pt idx="622">390000</cx:pt>
          <cx:pt idx="623">400000</cx:pt>
          <cx:pt idx="624">420000</cx:pt>
          <cx:pt idx="625">450000</cx:pt>
          <cx:pt idx="626">455000</cx:pt>
          <cx:pt idx="627">460000</cx:pt>
          <cx:pt idx="628">480000</cx:pt>
          <cx:pt idx="629">480000</cx:pt>
          <cx:pt idx="630">485000</cx:pt>
          <cx:pt idx="631">490000</cx:pt>
          <cx:pt idx="632">490000</cx:pt>
          <cx:pt idx="633">510000</cx:pt>
          <cx:pt idx="634">60000</cx:pt>
          <cx:pt idx="635">61000</cx:pt>
          <cx:pt idx="636">65000</cx:pt>
          <cx:pt idx="637">72000</cx:pt>
          <cx:pt idx="638">83000</cx:pt>
          <cx:pt idx="639">96000</cx:pt>
          <cx:pt idx="640">108000</cx:pt>
          <cx:pt idx="641">36000</cx:pt>
          <cx:pt idx="642">40000</cx:pt>
          <cx:pt idx="643">41000</cx:pt>
          <cx:pt idx="644">41000</cx:pt>
          <cx:pt idx="645">42000</cx:pt>
          <cx:pt idx="646">43000</cx:pt>
          <cx:pt idx="647">43000</cx:pt>
          <cx:pt idx="648">43000</cx:pt>
          <cx:pt idx="649">45000</cx:pt>
          <cx:pt idx="650">45000</cx:pt>
          <cx:pt idx="651">46000</cx:pt>
          <cx:pt idx="652">47000</cx:pt>
          <cx:pt idx="653">48000</cx:pt>
          <cx:pt idx="654">48000</cx:pt>
          <cx:pt idx="655">50000</cx:pt>
          <cx:pt idx="656">50000</cx:pt>
          <cx:pt idx="657">51000</cx:pt>
          <cx:pt idx="658">57000</cx:pt>
          <cx:pt idx="659">58000</cx:pt>
          <cx:pt idx="660">64000</cx:pt>
          <cx:pt idx="661">5000</cx:pt>
          <cx:pt idx="662">8000</cx:pt>
          <cx:pt idx="663">8000</cx:pt>
          <cx:pt idx="664">9000</cx:pt>
          <cx:pt idx="665">9000</cx:pt>
          <cx:pt idx="666">10000</cx:pt>
          <cx:pt idx="667">11000</cx:pt>
          <cx:pt idx="668">10000</cx:pt>
          <cx:pt idx="669">10000</cx:pt>
          <cx:pt idx="670">11000</cx:pt>
          <cx:pt idx="671">11000</cx:pt>
          <cx:pt idx="672">11000</cx:pt>
          <cx:pt idx="673">11000</cx:pt>
          <cx:pt idx="674">11000</cx:pt>
          <cx:pt idx="675">11000</cx:pt>
          <cx:pt idx="676">11000</cx:pt>
          <cx:pt idx="677">12000</cx:pt>
          <cx:pt idx="678">12000</cx:pt>
          <cx:pt idx="679">12000</cx:pt>
          <cx:pt idx="680">12000</cx:pt>
          <cx:pt idx="681">12000</cx:pt>
          <cx:pt idx="682">13000</cx:pt>
          <cx:pt idx="683">13000</cx:pt>
          <cx:pt idx="684">14000</cx:pt>
          <cx:pt idx="685">9000</cx:pt>
          <cx:pt idx="686">9000</cx:pt>
          <cx:pt idx="687">9000</cx:pt>
          <cx:pt idx="688">15000</cx:pt>
          <cx:pt idx="689">15000</cx:pt>
          <cx:pt idx="690">18000</cx:pt>
          <cx:pt idx="691">18000</cx:pt>
          <cx:pt idx="692">19000</cx:pt>
          <cx:pt idx="693">19000</cx:pt>
          <cx:pt idx="694">20000</cx:pt>
          <cx:pt idx="695">10000</cx:pt>
          <cx:pt idx="696">11000</cx:pt>
          <cx:pt idx="697">14000</cx:pt>
          <cx:pt idx="698">15000</cx:pt>
          <cx:pt idx="699">15000</cx:pt>
          <cx:pt idx="700">5000</cx:pt>
          <cx:pt idx="701">6000</cx:pt>
          <cx:pt idx="702">6000</cx:pt>
          <cx:pt idx="703">6000</cx:pt>
          <cx:pt idx="704">7000</cx:pt>
          <cx:pt idx="705">7000</cx:pt>
          <cx:pt idx="706">7000</cx:pt>
          <cx:pt idx="707">7000</cx:pt>
          <cx:pt idx="708">7000</cx:pt>
          <cx:pt idx="709">8000</cx:pt>
          <cx:pt idx="710">10000</cx:pt>
          <cx:pt idx="711">14000</cx:pt>
          <cx:pt idx="712">14000</cx:pt>
          <cx:pt idx="713">14000</cx:pt>
          <cx:pt idx="714">14000</cx:pt>
          <cx:pt idx="715">15000</cx:pt>
          <cx:pt idx="716">15000</cx:pt>
          <cx:pt idx="717">10000</cx:pt>
          <cx:pt idx="718">10000</cx:pt>
          <cx:pt idx="719">10000</cx:pt>
          <cx:pt idx="720">10000</cx:pt>
          <cx:pt idx="721">12000</cx:pt>
          <cx:pt idx="722">14000</cx:pt>
          <cx:pt idx="723">6000</cx:pt>
          <cx:pt idx="724">9000</cx:pt>
          <cx:pt idx="725">9000</cx:pt>
          <cx:pt idx="726">9000</cx:pt>
          <cx:pt idx="727">9000</cx:pt>
          <cx:pt idx="728">65000</cx:pt>
          <cx:pt idx="729">68000</cx:pt>
          <cx:pt idx="730">68000</cx:pt>
          <cx:pt idx="731">70000</cx:pt>
          <cx:pt idx="732">70000</cx:pt>
          <cx:pt idx="733">72000</cx:pt>
          <cx:pt idx="734">77000</cx:pt>
          <cx:pt idx="735">45000</cx:pt>
          <cx:pt idx="736">45000</cx:pt>
          <cx:pt idx="737">49000</cx:pt>
          <cx:pt idx="738">50000</cx:pt>
          <cx:pt idx="739">51000</cx:pt>
          <cx:pt idx="740">53000</cx:pt>
          <cx:pt idx="741">53000</cx:pt>
          <cx:pt idx="742">55000</cx:pt>
          <cx:pt idx="743">57000</cx:pt>
          <cx:pt idx="744">58000</cx:pt>
          <cx:pt idx="745">58000</cx:pt>
          <cx:pt idx="746">58000</cx:pt>
          <cx:pt idx="747">59000</cx:pt>
          <cx:pt idx="748">60000</cx:pt>
          <cx:pt idx="749">60000</cx:pt>
          <cx:pt idx="750">64000</cx:pt>
          <cx:pt idx="751">64000</cx:pt>
          <cx:pt idx="752">65000</cx:pt>
          <cx:pt idx="753">67000</cx:pt>
          <cx:pt idx="754">69000</cx:pt>
          <cx:pt idx="755">22000</cx:pt>
          <cx:pt idx="756">24000</cx:pt>
          <cx:pt idx="757">25000</cx:pt>
          <cx:pt idx="758">27000</cx:pt>
          <cx:pt idx="759">30000</cx:pt>
          <cx:pt idx="760">43000</cx:pt>
          <cx:pt idx="761">48000</cx:pt>
          <cx:pt idx="762">11000</cx:pt>
          <cx:pt idx="763">14000</cx:pt>
          <cx:pt idx="764">14000</cx:pt>
          <cx:pt idx="765">14000</cx:pt>
          <cx:pt idx="766">15000</cx:pt>
          <cx:pt idx="767">15000</cx:pt>
          <cx:pt idx="768">15000</cx:pt>
          <cx:pt idx="769">15000</cx:pt>
          <cx:pt idx="770">15000</cx:pt>
          <cx:pt idx="771">15000</cx:pt>
          <cx:pt idx="772">16000</cx:pt>
          <cx:pt idx="773">17000</cx:pt>
          <cx:pt idx="774">17000</cx:pt>
          <cx:pt idx="775">18000</cx:pt>
          <cx:pt idx="776">18000</cx:pt>
          <cx:pt idx="777">18000</cx:pt>
          <cx:pt idx="778">18000</cx:pt>
          <cx:pt idx="779">18000</cx:pt>
          <cx:pt idx="780">18000</cx:pt>
          <cx:pt idx="781">20000</cx:pt>
          <cx:pt idx="782">4000</cx:pt>
          <cx:pt idx="783">4000</cx:pt>
          <cx:pt idx="784">4000</cx:pt>
          <cx:pt idx="785">5000</cx:pt>
          <cx:pt idx="786">6000</cx:pt>
          <cx:pt idx="787">9000</cx:pt>
          <cx:pt idx="788">9000</cx:pt>
          <cx:pt idx="789">3000</cx:pt>
          <cx:pt idx="790">3000</cx:pt>
          <cx:pt idx="791">4000</cx:pt>
          <cx:pt idx="792">4000</cx:pt>
          <cx:pt idx="793">6000</cx:pt>
          <cx:pt idx="794">7000</cx:pt>
          <cx:pt idx="795">50000</cx:pt>
          <cx:pt idx="796">50000</cx:pt>
          <cx:pt idx="797">52000</cx:pt>
          <cx:pt idx="798">52000</cx:pt>
          <cx:pt idx="799">53000</cx:pt>
          <cx:pt idx="800">55000</cx:pt>
          <cx:pt idx="801">56000</cx:pt>
          <cx:pt idx="802">39000</cx:pt>
          <cx:pt idx="803">42000</cx:pt>
          <cx:pt idx="804">42000</cx:pt>
          <cx:pt idx="805">43000</cx:pt>
          <cx:pt idx="806">44000</cx:pt>
          <cx:pt idx="807">45000</cx:pt>
          <cx:pt idx="808">46000</cx:pt>
          <cx:pt idx="809">46000</cx:pt>
          <cx:pt idx="810">48000</cx:pt>
          <cx:pt idx="811">50000</cx:pt>
          <cx:pt idx="812">50000</cx:pt>
          <cx:pt idx="813">55000</cx:pt>
          <cx:pt idx="814">59000</cx:pt>
          <cx:pt idx="815">60000</cx:pt>
          <cx:pt idx="816">60000</cx:pt>
          <cx:pt idx="817">62000</cx:pt>
          <cx:pt idx="818">71000</cx:pt>
          <cx:pt idx="819">71000</cx:pt>
          <cx:pt idx="820">74000</cx:pt>
          <cx:pt idx="821">78000</cx:pt>
          <cx:pt idx="822">22000</cx:pt>
          <cx:pt idx="823">23000</cx:pt>
          <cx:pt idx="824">25000</cx:pt>
          <cx:pt idx="825">27000</cx:pt>
          <cx:pt idx="826">28000</cx:pt>
          <cx:pt idx="827">30000</cx:pt>
          <cx:pt idx="828">40000</cx:pt>
          <cx:pt idx="829">13000</cx:pt>
          <cx:pt idx="830">16000</cx:pt>
          <cx:pt idx="831">16000</cx:pt>
          <cx:pt idx="832">17000</cx:pt>
          <cx:pt idx="833">17000</cx:pt>
          <cx:pt idx="834">19000</cx:pt>
          <cx:pt idx="835">21000</cx:pt>
          <cx:pt idx="836">23000</cx:pt>
          <cx:pt idx="837">24000</cx:pt>
          <cx:pt idx="838">25000</cx:pt>
          <cx:pt idx="839">25000</cx:pt>
          <cx:pt idx="840">26000</cx:pt>
          <cx:pt idx="841">26000</cx:pt>
          <cx:pt idx="842">27000</cx:pt>
          <cx:pt idx="843">28000</cx:pt>
          <cx:pt idx="844">28000</cx:pt>
          <cx:pt idx="845">28000</cx:pt>
          <cx:pt idx="846">29000</cx:pt>
          <cx:pt idx="847">30000</cx:pt>
          <cx:pt idx="848">30000</cx:pt>
          <cx:pt idx="849">9000</cx:pt>
          <cx:pt idx="850">9000</cx:pt>
          <cx:pt idx="851">10000</cx:pt>
          <cx:pt idx="852">11000</cx:pt>
          <cx:pt idx="853">11000</cx:pt>
          <cx:pt idx="854">11000</cx:pt>
          <cx:pt idx="855">14000</cx:pt>
          <cx:pt idx="856">16000</cx:pt>
          <cx:pt idx="857">16000</cx:pt>
          <cx:pt idx="858">4000</cx:pt>
          <cx:pt idx="859">5000</cx:pt>
          <cx:pt idx="860">7000</cx:pt>
          <cx:pt idx="861">9000</cx:pt>
          <cx:pt idx="862">225000</cx:pt>
          <cx:pt idx="863">240000</cx:pt>
          <cx:pt idx="864">240000</cx:pt>
          <cx:pt idx="865">240000</cx:pt>
          <cx:pt idx="866">240000</cx:pt>
          <cx:pt idx="867">245000</cx:pt>
          <cx:pt idx="868">260000</cx:pt>
          <cx:pt idx="869">215000</cx:pt>
          <cx:pt idx="870">215000</cx:pt>
          <cx:pt idx="871">220000</cx:pt>
          <cx:pt idx="872">224000</cx:pt>
          <cx:pt idx="873">225000</cx:pt>
          <cx:pt idx="874">225000</cx:pt>
          <cx:pt idx="875">225000</cx:pt>
          <cx:pt idx="876">225000</cx:pt>
          <cx:pt idx="877">235000</cx:pt>
          <cx:pt idx="878">235000</cx:pt>
          <cx:pt idx="879">250000</cx:pt>
          <cx:pt idx="880">255000</cx:pt>
          <cx:pt idx="881">255000</cx:pt>
          <cx:pt idx="882">260000</cx:pt>
          <cx:pt idx="883">265000</cx:pt>
          <cx:pt idx="884">265000</cx:pt>
          <cx:pt idx="885">270000</cx:pt>
          <cx:pt idx="886">280000</cx:pt>
          <cx:pt idx="887">280000</cx:pt>
          <cx:pt idx="888">290000</cx:pt>
          <cx:pt idx="889">5000</cx:pt>
          <cx:pt idx="890">5000</cx:pt>
          <cx:pt idx="891">6000</cx:pt>
          <cx:pt idx="892">7000</cx:pt>
          <cx:pt idx="893">7000</cx:pt>
          <cx:pt idx="894">8000</cx:pt>
          <cx:pt idx="895">14000</cx:pt>
          <cx:pt idx="896">6000</cx:pt>
          <cx:pt idx="897">6000</cx:pt>
          <cx:pt idx="898">6000</cx:pt>
          <cx:pt idx="899">6000</cx:pt>
          <cx:pt idx="900">7000</cx:pt>
          <cx:pt idx="901">7000</cx:pt>
          <cx:pt idx="902">7000</cx:pt>
          <cx:pt idx="903">7000</cx:pt>
          <cx:pt idx="904">7000</cx:pt>
          <cx:pt idx="905">7000</cx:pt>
          <cx:pt idx="906">7000</cx:pt>
          <cx:pt idx="907">7000</cx:pt>
          <cx:pt idx="908">7000</cx:pt>
          <cx:pt idx="909">7000</cx:pt>
          <cx:pt idx="910">7000</cx:pt>
          <cx:pt idx="911">8000</cx:pt>
          <cx:pt idx="912">8000</cx:pt>
          <cx:pt idx="913">8000</cx:pt>
          <cx:pt idx="914">8000</cx:pt>
          <cx:pt idx="915">9000</cx:pt>
          <cx:pt idx="916">82000</cx:pt>
          <cx:pt idx="917">84000</cx:pt>
          <cx:pt idx="918">94000</cx:pt>
          <cx:pt idx="919">103000</cx:pt>
          <cx:pt idx="920">105000</cx:pt>
          <cx:pt idx="921">125000</cx:pt>
          <cx:pt idx="922">140000</cx:pt>
          <cx:pt idx="923">100000</cx:pt>
          <cx:pt idx="924">105000</cx:pt>
          <cx:pt idx="925">105000</cx:pt>
          <cx:pt idx="926">106000</cx:pt>
          <cx:pt idx="927">108000</cx:pt>
          <cx:pt idx="928">114000</cx:pt>
          <cx:pt idx="929">116000</cx:pt>
          <cx:pt idx="930">116000</cx:pt>
          <cx:pt idx="931">120000</cx:pt>
          <cx:pt idx="932">126000</cx:pt>
          <cx:pt idx="933">133000</cx:pt>
          <cx:pt idx="934">140000</cx:pt>
          <cx:pt idx="935">77000</cx:pt>
          <cx:pt idx="936">78000</cx:pt>
          <cx:pt idx="937">82000</cx:pt>
          <cx:pt idx="938">84000</cx:pt>
          <cx:pt idx="939">89000</cx:pt>
          <cx:pt idx="940">91000</cx:pt>
          <cx:pt idx="941">92000</cx:pt>
          <cx:pt idx="942">97000</cx:pt>
          <cx:pt idx="943">32000</cx:pt>
          <cx:pt idx="944">32000</cx:pt>
          <cx:pt idx="945">34000</cx:pt>
          <cx:pt idx="946">42000</cx:pt>
          <cx:pt idx="947">43000</cx:pt>
          <cx:pt idx="948">45000</cx:pt>
          <cx:pt idx="949">47000</cx:pt>
          <cx:pt idx="950">22000</cx:pt>
          <cx:pt idx="951">23000</cx:pt>
          <cx:pt idx="952">23000</cx:pt>
          <cx:pt idx="953">24000</cx:pt>
          <cx:pt idx="954">24000</cx:pt>
          <cx:pt idx="955">24000</cx:pt>
          <cx:pt idx="956">25000</cx:pt>
          <cx:pt idx="957">25000</cx:pt>
          <cx:pt idx="958">26000</cx:pt>
          <cx:pt idx="959">26000</cx:pt>
          <cx:pt idx="960">26000</cx:pt>
          <cx:pt idx="961">26000</cx:pt>
          <cx:pt idx="962">27000</cx:pt>
          <cx:pt idx="963">27000</cx:pt>
          <cx:pt idx="964">28000</cx:pt>
          <cx:pt idx="965">28000</cx:pt>
          <cx:pt idx="966">29000</cx:pt>
          <cx:pt idx="967">30000</cx:pt>
          <cx:pt idx="968">30000</cx:pt>
          <cx:pt idx="969">31000</cx:pt>
          <cx:pt idx="970">7000</cx:pt>
          <cx:pt idx="971">8000</cx:pt>
          <cx:pt idx="972">9000</cx:pt>
          <cx:pt idx="973">10000</cx:pt>
          <cx:pt idx="974">11000</cx:pt>
          <cx:pt idx="975">13000</cx:pt>
          <cx:pt idx="976">16000</cx:pt>
          <cx:pt idx="977">4000</cx:pt>
          <cx:pt idx="978">4000</cx:pt>
          <cx:pt idx="979">5000</cx:pt>
          <cx:pt idx="980">5000</cx:pt>
          <cx:pt idx="981">5000</cx:pt>
          <cx:pt idx="982">5000</cx:pt>
          <cx:pt idx="983">6000</cx:pt>
          <cx:pt idx="984">6000</cx:pt>
          <cx:pt idx="985">6000</cx:pt>
          <cx:pt idx="986">6000</cx:pt>
          <cx:pt idx="987">6000</cx:pt>
          <cx:pt idx="988">6000</cx:pt>
          <cx:pt idx="989">7000</cx:pt>
          <cx:pt idx="990">7000</cx:pt>
          <cx:pt idx="991">7000</cx:pt>
          <cx:pt idx="992">8000</cx:pt>
          <cx:pt idx="993">8000</cx:pt>
          <cx:pt idx="994">8000</cx:pt>
          <cx:pt idx="995">8000</cx:pt>
          <cx:pt idx="996">9000</cx:pt>
          <cx:pt idx="997">4000</cx:pt>
          <cx:pt idx="998">5000</cx:pt>
          <cx:pt idx="999">5000</cx:pt>
          <cx:pt idx="1000">5000</cx:pt>
          <cx:pt idx="1001">6000</cx:pt>
          <cx:pt idx="1002">6000</cx:pt>
          <cx:pt idx="1003">6000</cx:pt>
          <cx:pt idx="1004">3000</cx:pt>
          <cx:pt idx="1005">3000</cx:pt>
          <cx:pt idx="1006">4000</cx:pt>
          <cx:pt idx="1007">4000</cx:pt>
          <cx:pt idx="1008">4000</cx:pt>
          <cx:pt idx="1009">5000</cx:pt>
          <cx:pt idx="1010">5000</cx:pt>
          <cx:pt idx="1011">5000</cx:pt>
          <cx:pt idx="1012">5000</cx:pt>
          <cx:pt idx="1013">6000</cx:pt>
          <cx:pt idx="1014">6000</cx:pt>
          <cx:pt idx="1015">6000</cx:pt>
          <cx:pt idx="1016">6000</cx:pt>
          <cx:pt idx="1017">6000</cx:pt>
          <cx:pt idx="1018">6000</cx:pt>
          <cx:pt idx="1019">7000</cx:pt>
          <cx:pt idx="1020">7000</cx:pt>
          <cx:pt idx="1021">7000</cx:pt>
          <cx:pt idx="1022">7000</cx:pt>
          <cx:pt idx="1023">7000</cx:pt>
          <cx:pt idx="1024">57000</cx:pt>
          <cx:pt idx="1025">60000</cx:pt>
          <cx:pt idx="1026">60000</cx:pt>
          <cx:pt idx="1027">60000</cx:pt>
          <cx:pt idx="1028">60000</cx:pt>
          <cx:pt idx="1029">80000</cx:pt>
          <cx:pt idx="1030">85000</cx:pt>
          <cx:pt idx="1031">46000</cx:pt>
          <cx:pt idx="1032">48000</cx:pt>
          <cx:pt idx="1033">49000</cx:pt>
          <cx:pt idx="1034">49000</cx:pt>
          <cx:pt idx="1035">50000</cx:pt>
          <cx:pt idx="1036">51000</cx:pt>
          <cx:pt idx="1037">52000</cx:pt>
          <cx:pt idx="1038">52000</cx:pt>
          <cx:pt idx="1039">56000</cx:pt>
          <cx:pt idx="1040">58000</cx:pt>
          <cx:pt idx="1041">58000</cx:pt>
          <cx:pt idx="1042">62000</cx:pt>
          <cx:pt idx="1043">62000</cx:pt>
          <cx:pt idx="1044">68000</cx:pt>
          <cx:pt idx="1045">69000</cx:pt>
          <cx:pt idx="1046">71000</cx:pt>
          <cx:pt idx="1047">71000</cx:pt>
          <cx:pt idx="1048">73000</cx:pt>
          <cx:pt idx="1049">77000</cx:pt>
          <cx:pt idx="1050">84000</cx:pt>
          <cx:pt idx="1051">69000</cx:pt>
          <cx:pt idx="1052">73000</cx:pt>
          <cx:pt idx="1053">75000</cx:pt>
          <cx:pt idx="1054">79000</cx:pt>
          <cx:pt idx="1055">100000</cx:pt>
          <cx:pt idx="1056">105000</cx:pt>
          <cx:pt idx="1057">110000</cx:pt>
          <cx:pt idx="1058">52000</cx:pt>
          <cx:pt idx="1059">53000</cx:pt>
          <cx:pt idx="1060">53000</cx:pt>
          <cx:pt idx="1061">54000</cx:pt>
          <cx:pt idx="1062">57000</cx:pt>
          <cx:pt idx="1063">58000</cx:pt>
          <cx:pt idx="1064">59000</cx:pt>
          <cx:pt idx="1065">60000</cx:pt>
          <cx:pt idx="1066">60000</cx:pt>
          <cx:pt idx="1067">63000</cx:pt>
          <cx:pt idx="1068">64000</cx:pt>
          <cx:pt idx="1069">64000</cx:pt>
          <cx:pt idx="1070">64000</cx:pt>
          <cx:pt idx="1071">67000</cx:pt>
          <cx:pt idx="1072">68000</cx:pt>
          <cx:pt idx="1073">70000</cx:pt>
          <cx:pt idx="1074">74000</cx:pt>
          <cx:pt idx="1075">80000</cx:pt>
          <cx:pt idx="1076">84000</cx:pt>
          <cx:pt idx="1077">89000</cx:pt>
          <cx:pt idx="1078">8000</cx:pt>
          <cx:pt idx="1079">10000</cx:pt>
          <cx:pt idx="1080">13000</cx:pt>
          <cx:pt idx="1081">20000</cx:pt>
          <cx:pt idx="1082">20000</cx:pt>
          <cx:pt idx="1083">23000</cx:pt>
          <cx:pt idx="1084">26000</cx:pt>
          <cx:pt idx="1085">4000</cx:pt>
          <cx:pt idx="1086">5000</cx:pt>
          <cx:pt idx="1087">5000</cx:pt>
          <cx:pt idx="1088">5000</cx:pt>
          <cx:pt idx="1089">5000</cx:pt>
          <cx:pt idx="1090">6000</cx:pt>
          <cx:pt idx="1091">6000</cx:pt>
          <cx:pt idx="1092">6000</cx:pt>
          <cx:pt idx="1093">6000</cx:pt>
          <cx:pt idx="1094">6000</cx:pt>
          <cx:pt idx="1095">6000</cx:pt>
          <cx:pt idx="1096">6000</cx:pt>
          <cx:pt idx="1097">6000</cx:pt>
          <cx:pt idx="1098">6000</cx:pt>
          <cx:pt idx="1099">7000</cx:pt>
          <cx:pt idx="1100">7000</cx:pt>
          <cx:pt idx="1101">8000</cx:pt>
          <cx:pt idx="1102">8000</cx:pt>
          <cx:pt idx="1103">9000</cx:pt>
          <cx:pt idx="1104">9000</cx:pt>
          <cx:pt idx="1105">34000</cx:pt>
          <cx:pt idx="1106">38000</cx:pt>
          <cx:pt idx="1107">38000</cx:pt>
          <cx:pt idx="1108">40000</cx:pt>
          <cx:pt idx="1109">41000</cx:pt>
          <cx:pt idx="1110">41000</cx:pt>
          <cx:pt idx="1111">46000</cx:pt>
          <cx:pt idx="1112">34000</cx:pt>
          <cx:pt idx="1113">35000</cx:pt>
          <cx:pt idx="1114">37000</cx:pt>
          <cx:pt idx="1115">37000</cx:pt>
          <cx:pt idx="1116">38000</cx:pt>
          <cx:pt idx="1117">38000</cx:pt>
          <cx:pt idx="1118">38000</cx:pt>
          <cx:pt idx="1119">38000</cx:pt>
          <cx:pt idx="1120">39000</cx:pt>
          <cx:pt idx="1121">39000</cx:pt>
          <cx:pt idx="1122">39000</cx:pt>
          <cx:pt idx="1123">39000</cx:pt>
          <cx:pt idx="1124">39000</cx:pt>
          <cx:pt idx="1125">39000</cx:pt>
          <cx:pt idx="1126">40000</cx:pt>
          <cx:pt idx="1127">40000</cx:pt>
          <cx:pt idx="1128">43000</cx:pt>
          <cx:pt idx="1129">46000</cx:pt>
          <cx:pt idx="1130">47000</cx:pt>
          <cx:pt idx="1131">50000</cx:pt>
        </cx:lvl>
      </cx:numDim>
    </cx:data>
  </cx:chartData>
  <cx:chart>
    <cx:title pos="t" align="ctr" overlay="0">
      <cx:tx>
        <cx:txData>
          <cx:v>Bee Colonies per Record</cx:v>
        </cx:txData>
      </cx:tx>
      <cx:txPr>
        <a:bodyPr spcFirstLastPara="1" vertOverflow="ellipsis" horzOverflow="overflow" wrap="square" lIns="0" tIns="0" rIns="0" bIns="0" anchor="ctr" anchorCtr="1"/>
        <a:lstStyle/>
        <a:p>
          <a:pPr algn="ctr" rtl="0">
            <a:defRPr/>
          </a:pPr>
          <a:r>
            <a:rPr lang="en-US" sz="1400" b="0" i="0" u="none" strike="noStrike" baseline="0">
              <a:solidFill>
                <a:sysClr val="windowText" lastClr="000000">
                  <a:lumMod val="65000"/>
                  <a:lumOff val="35000"/>
                </a:sysClr>
              </a:solidFill>
              <a:latin typeface="Calibri" panose="020F0502020204030204"/>
            </a:rPr>
            <a:t>Bee Colonies per Record</a:t>
          </a:r>
        </a:p>
      </cx:txPr>
    </cx:title>
    <cx:plotArea>
      <cx:plotAreaRegion>
        <cx:series layoutId="clusteredColumn" uniqueId="{8F1D1FDF-0B1B-40D7-999B-213982F8057D}">
          <cx:spPr>
            <a:solidFill>
              <a:schemeClr val="accent1"/>
            </a:solidFill>
          </cx:spPr>
          <cx:dataLabels pos="outEnd">
            <cx:visibility seriesName="0" categoryName="0" value="1"/>
          </cx:dataLabels>
          <cx:dataId val="0"/>
          <cx:layoutPr>
            <cx:binning intervalClosed="r"/>
          </cx:layoutPr>
        </cx:series>
      </cx:plotAreaRegion>
      <cx:axis id="0">
        <cx:catScaling gapWidth="0"/>
        <cx:tickLabels/>
      </cx:axis>
      <cx:axis id="1">
        <cx:valScaling/>
        <cx:majorGridlines/>
        <cx:tickLabels/>
      </cx:axis>
    </cx:plotArea>
  </cx:chart>
</cx:chartSpace>
</file>

<file path=ppt/charts/chartEx2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numDim type="val">
        <cx:f>'Cleaned Data'!$C$2:$C$1133</cx:f>
        <cx:lvl ptCount="1132" formatCode="General">
          <cx:pt idx="0">66</cx:pt>
          <cx:pt idx="1">64</cx:pt>
          <cx:pt idx="2">58</cx:pt>
          <cx:pt idx="3">50</cx:pt>
          <cx:pt idx="4">45</cx:pt>
          <cx:pt idx="5">24</cx:pt>
          <cx:pt idx="6">41</cx:pt>
          <cx:pt idx="7">56</cx:pt>
          <cx:pt idx="8">72</cx:pt>
          <cx:pt idx="9">86</cx:pt>
          <cx:pt idx="10">87</cx:pt>
          <cx:pt idx="11">66</cx:pt>
          <cx:pt idx="12">82</cx:pt>
          <cx:pt idx="13">73</cx:pt>
          <cx:pt idx="14">71</cx:pt>
          <cx:pt idx="15">78</cx:pt>
          <cx:pt idx="16">68</cx:pt>
          <cx:pt idx="17">45</cx:pt>
          <cx:pt idx="18">47</cx:pt>
          <cx:pt idx="19">52</cx:pt>
          <cx:pt idx="20">52</cx:pt>
          <cx:pt idx="21">53</cx:pt>
          <cx:pt idx="22">54</cx:pt>
          <cx:pt idx="23">50</cx:pt>
          <cx:pt idx="24">50</cx:pt>
          <cx:pt idx="25">54</cx:pt>
          <cx:pt idx="26">66</cx:pt>
          <cx:pt idx="27">84</cx:pt>
          <cx:pt idx="28">65</cx:pt>
          <cx:pt idx="29">79</cx:pt>
          <cx:pt idx="30">60</cx:pt>
          <cx:pt idx="31">71</cx:pt>
          <cx:pt idx="32">73</cx:pt>
          <cx:pt idx="33">95</cx:pt>
          <cx:pt idx="34">65</cx:pt>
          <cx:pt idx="35">60</cx:pt>
          <cx:pt idx="36">64</cx:pt>
          <cx:pt idx="37">57</cx:pt>
          <cx:pt idx="38">69</cx:pt>
          <cx:pt idx="39">72</cx:pt>
          <cx:pt idx="40">60</cx:pt>
          <cx:pt idx="41">63</cx:pt>
          <cx:pt idx="42">75</cx:pt>
          <cx:pt idx="43">80</cx:pt>
          <cx:pt idx="44">77</cx:pt>
          <cx:pt idx="45">76</cx:pt>
          <cx:pt idx="46">69</cx:pt>
          <cx:pt idx="47">57</cx:pt>
          <cx:pt idx="48">75</cx:pt>
          <cx:pt idx="49">88</cx:pt>
          <cx:pt idx="50">98</cx:pt>
          <cx:pt idx="51">89</cx:pt>
          <cx:pt idx="52">93</cx:pt>
          <cx:pt idx="53">65</cx:pt>
          <cx:pt idx="54">60</cx:pt>
          <cx:pt idx="55">80</cx:pt>
          <cx:pt idx="56">59</cx:pt>
          <cx:pt idx="57">79</cx:pt>
          <cx:pt idx="58">77</cx:pt>
          <cx:pt idx="59">54</cx:pt>
          <cx:pt idx="60">50</cx:pt>
          <cx:pt idx="61">52</cx:pt>
          <cx:pt idx="62">40</cx:pt>
          <cx:pt idx="63">46</cx:pt>
          <cx:pt idx="64">53</cx:pt>
          <cx:pt idx="65">77</cx:pt>
          <cx:pt idx="66">64</cx:pt>
          <cx:pt idx="67">39</cx:pt>
          <cx:pt idx="68">49</cx:pt>
          <cx:pt idx="69">46</cx:pt>
          <cx:pt idx="70">36</cx:pt>
          <cx:pt idx="71">64</cx:pt>
          <cx:pt idx="72">65</cx:pt>
          <cx:pt idx="73">55</cx:pt>
          <cx:pt idx="74">72</cx:pt>
          <cx:pt idx="75">50</cx:pt>
          <cx:pt idx="76">63</cx:pt>
          <cx:pt idx="77">59</cx:pt>
          <cx:pt idx="78">59</cx:pt>
          <cx:pt idx="79">62</cx:pt>
          <cx:pt idx="80">60</cx:pt>
          <cx:pt idx="81">70</cx:pt>
          <cx:pt idx="82">60</cx:pt>
          <cx:pt idx="83">75</cx:pt>
          <cx:pt idx="84">93</cx:pt>
          <cx:pt idx="85">57</cx:pt>
          <cx:pt idx="86">90</cx:pt>
          <cx:pt idx="87">63</cx:pt>
          <cx:pt idx="88">30</cx:pt>
          <cx:pt idx="89">36</cx:pt>
          <cx:pt idx="90">39</cx:pt>
          <cx:pt idx="91">33</cx:pt>
          <cx:pt idx="92">35</cx:pt>
          <cx:pt idx="93">41</cx:pt>
          <cx:pt idx="94">40</cx:pt>
          <cx:pt idx="95">33</cx:pt>
          <cx:pt idx="96">51</cx:pt>
          <cx:pt idx="97">48</cx:pt>
          <cx:pt idx="98">52</cx:pt>
          <cx:pt idx="99">45</cx:pt>
          <cx:pt idx="100">75</cx:pt>
          <cx:pt idx="101">67</cx:pt>
          <cx:pt idx="102">70</cx:pt>
          <cx:pt idx="103">83</cx:pt>
          <cx:pt idx="104">61</cx:pt>
          <cx:pt idx="105">60</cx:pt>
          <cx:pt idx="106">50</cx:pt>
          <cx:pt idx="107">67</cx:pt>
          <cx:pt idx="108">74</cx:pt>
          <cx:pt idx="109">55</cx:pt>
          <cx:pt idx="110">60</cx:pt>
          <cx:pt idx="111">76</cx:pt>
          <cx:pt idx="112">79</cx:pt>
          <cx:pt idx="113">74</cx:pt>
          <cx:pt idx="114">73</cx:pt>
          <cx:pt idx="115">80</cx:pt>
          <cx:pt idx="116">60</cx:pt>
          <cx:pt idx="117">86</cx:pt>
          <cx:pt idx="118">48</cx:pt>
          <cx:pt idx="119">43</cx:pt>
          <cx:pt idx="120">55</cx:pt>
          <cx:pt idx="121">37</cx:pt>
          <cx:pt idx="122">45</cx:pt>
          <cx:pt idx="123">72</cx:pt>
          <cx:pt idx="124">76</cx:pt>
          <cx:pt idx="125">53</cx:pt>
          <cx:pt idx="126">70</cx:pt>
          <cx:pt idx="127">51</cx:pt>
          <cx:pt idx="128">60</cx:pt>
          <cx:pt idx="129">51</cx:pt>
          <cx:pt idx="130">55</cx:pt>
          <cx:pt idx="131">40</cx:pt>
          <cx:pt idx="132">43</cx:pt>
          <cx:pt idx="133">56</cx:pt>
          <cx:pt idx="134">75</cx:pt>
          <cx:pt idx="135">113</cx:pt>
          <cx:pt idx="136">104</cx:pt>
          <cx:pt idx="137">83</cx:pt>
          <cx:pt idx="138">84</cx:pt>
          <cx:pt idx="139">86</cx:pt>
          <cx:pt idx="140">67</cx:pt>
          <cx:pt idx="141">105</cx:pt>
          <cx:pt idx="142">79</cx:pt>
          <cx:pt idx="143">71</cx:pt>
          <cx:pt idx="144">86</cx:pt>
          <cx:pt idx="145">68</cx:pt>
          <cx:pt idx="146">81</cx:pt>
          <cx:pt idx="147">61</cx:pt>
          <cx:pt idx="148">64</cx:pt>
          <cx:pt idx="149">69</cx:pt>
          <cx:pt idx="150">43</cx:pt>
          <cx:pt idx="151">98</cx:pt>
          <cx:pt idx="152">71</cx:pt>
          <cx:pt idx="153">50</cx:pt>
          <cx:pt idx="154">100</cx:pt>
          <cx:pt idx="155">54</cx:pt>
          <cx:pt idx="156">61</cx:pt>
          <cx:pt idx="157">93</cx:pt>
          <cx:pt idx="158">102</cx:pt>
          <cx:pt idx="159">98</cx:pt>
          <cx:pt idx="160">105</cx:pt>
          <cx:pt idx="161">60</cx:pt>
          <cx:pt idx="162">62</cx:pt>
          <cx:pt idx="163">46</cx:pt>
          <cx:pt idx="164">68</cx:pt>
          <cx:pt idx="165">56</cx:pt>
          <cx:pt idx="166">63</cx:pt>
          <cx:pt idx="167">55</cx:pt>
          <cx:pt idx="168">42</cx:pt>
          <cx:pt idx="169">52</cx:pt>
          <cx:pt idx="170">65</cx:pt>
          <cx:pt idx="171">46</cx:pt>
          <cx:pt idx="172">57</cx:pt>
          <cx:pt idx="173">57</cx:pt>
          <cx:pt idx="174">49</cx:pt>
          <cx:pt idx="175">51</cx:pt>
          <cx:pt idx="176">58</cx:pt>
          <cx:pt idx="177">49</cx:pt>
          <cx:pt idx="178">74</cx:pt>
          <cx:pt idx="179">41</cx:pt>
          <cx:pt idx="180">43</cx:pt>
          <cx:pt idx="181">51</cx:pt>
          <cx:pt idx="182">71</cx:pt>
          <cx:pt idx="183">50</cx:pt>
          <cx:pt idx="184">40</cx:pt>
          <cx:pt idx="185">62</cx:pt>
          <cx:pt idx="186">56</cx:pt>
          <cx:pt idx="187">39</cx:pt>
          <cx:pt idx="188">32</cx:pt>
          <cx:pt idx="189">129</cx:pt>
          <cx:pt idx="190">155</cx:pt>
          <cx:pt idx="191">138</cx:pt>
          <cx:pt idx="192">146</cx:pt>
          <cx:pt idx="193">177</cx:pt>
          <cx:pt idx="194">131</cx:pt>
          <cx:pt idx="195">100</cx:pt>
          <cx:pt idx="196">75</cx:pt>
          <cx:pt idx="197">77</cx:pt>
          <cx:pt idx="198">90</cx:pt>
          <cx:pt idx="199">92</cx:pt>
          <cx:pt idx="200">93</cx:pt>
          <cx:pt idx="201">95</cx:pt>
          <cx:pt idx="202">131</cx:pt>
          <cx:pt idx="203">83</cx:pt>
          <cx:pt idx="204">102</cx:pt>
          <cx:pt idx="205">93</cx:pt>
          <cx:pt idx="206">113</cx:pt>
          <cx:pt idx="207">112</cx:pt>
          <cx:pt idx="208">114</cx:pt>
          <cx:pt idx="209">136</cx:pt>
          <cx:pt idx="210">118</cx:pt>
          <cx:pt idx="211">80</cx:pt>
          <cx:pt idx="212">87</cx:pt>
          <cx:pt idx="213">96</cx:pt>
          <cx:pt idx="214">131</cx:pt>
          <cx:pt idx="215">74</cx:pt>
          <cx:pt idx="216">74</cx:pt>
          <cx:pt idx="217">68</cx:pt>
          <cx:pt idx="218">66</cx:pt>
          <cx:pt idx="219">67</cx:pt>
          <cx:pt idx="220">49</cx:pt>
          <cx:pt idx="221">62</cx:pt>
          <cx:pt idx="222">59</cx:pt>
          <cx:pt idx="223">62</cx:pt>
          <cx:pt idx="224">62</cx:pt>
          <cx:pt idx="225">42</cx:pt>
          <cx:pt idx="226">81</cx:pt>
          <cx:pt idx="227">84</cx:pt>
          <cx:pt idx="228">49</cx:pt>
          <cx:pt idx="229">88</cx:pt>
          <cx:pt idx="230">67</cx:pt>
          <cx:pt idx="231">59</cx:pt>
          <cx:pt idx="232">51</cx:pt>
          <cx:pt idx="233">70</cx:pt>
          <cx:pt idx="234">43</cx:pt>
          <cx:pt idx="235">58</cx:pt>
          <cx:pt idx="236">67</cx:pt>
          <cx:pt idx="237">50</cx:pt>
          <cx:pt idx="238">48</cx:pt>
          <cx:pt idx="239">61</cx:pt>
          <cx:pt idx="240">48</cx:pt>
          <cx:pt idx="241">65</cx:pt>
          <cx:pt idx="242">78</cx:pt>
          <cx:pt idx="243">45</cx:pt>
          <cx:pt idx="244">64</cx:pt>
          <cx:pt idx="245">48</cx:pt>
          <cx:pt idx="246">59</cx:pt>
          <cx:pt idx="247">71</cx:pt>
          <cx:pt idx="248">51</cx:pt>
          <cx:pt idx="249">46</cx:pt>
          <cx:pt idx="250">46</cx:pt>
          <cx:pt idx="251">46</cx:pt>
          <cx:pt idx="252">47</cx:pt>
          <cx:pt idx="253">57</cx:pt>
          <cx:pt idx="254">63</cx:pt>
          <cx:pt idx="255">34</cx:pt>
          <cx:pt idx="256">46</cx:pt>
          <cx:pt idx="257">48</cx:pt>
          <cx:pt idx="258">50</cx:pt>
          <cx:pt idx="259">32</cx:pt>
          <cx:pt idx="260">36</cx:pt>
          <cx:pt idx="261">32</cx:pt>
          <cx:pt idx="262">40</cx:pt>
          <cx:pt idx="263">32</cx:pt>
          <cx:pt idx="264">41</cx:pt>
          <cx:pt idx="265">37</cx:pt>
          <cx:pt idx="266">44</cx:pt>
          <cx:pt idx="267">44</cx:pt>
          <cx:pt idx="268">27</cx:pt>
          <cx:pt idx="269">34</cx:pt>
          <cx:pt idx="270">69</cx:pt>
          <cx:pt idx="271">74</cx:pt>
          <cx:pt idx="272">74</cx:pt>
          <cx:pt idx="273">80</cx:pt>
          <cx:pt idx="274">48</cx:pt>
          <cx:pt idx="275">53</cx:pt>
          <cx:pt idx="276">52</cx:pt>
          <cx:pt idx="277">48</cx:pt>
          <cx:pt idx="278">66</cx:pt>
          <cx:pt idx="279">46</cx:pt>
          <cx:pt idx="280">76</cx:pt>
          <cx:pt idx="281">48</cx:pt>
          <cx:pt idx="282">50</cx:pt>
          <cx:pt idx="283">55</cx:pt>
          <cx:pt idx="284">60</cx:pt>
          <cx:pt idx="285">61</cx:pt>
          <cx:pt idx="286">34</cx:pt>
          <cx:pt idx="287">49</cx:pt>
          <cx:pt idx="288">51</cx:pt>
          <cx:pt idx="289">56</cx:pt>
          <cx:pt idx="290">61</cx:pt>
          <cx:pt idx="291">85</cx:pt>
          <cx:pt idx="292">41</cx:pt>
          <cx:pt idx="293">63</cx:pt>
          <cx:pt idx="294">66</cx:pt>
          <cx:pt idx="295">71</cx:pt>
          <cx:pt idx="296">80</cx:pt>
          <cx:pt idx="297">71</cx:pt>
          <cx:pt idx="298">75</cx:pt>
          <cx:pt idx="299">63</cx:pt>
          <cx:pt idx="300">66</cx:pt>
          <cx:pt idx="301">54</cx:pt>
          <cx:pt idx="302">31</cx:pt>
          <cx:pt idx="303">50</cx:pt>
          <cx:pt idx="304">43</cx:pt>
          <cx:pt idx="305">81</cx:pt>
          <cx:pt idx="306">56</cx:pt>
          <cx:pt idx="307">62</cx:pt>
          <cx:pt idx="308">47</cx:pt>
          <cx:pt idx="309">53</cx:pt>
          <cx:pt idx="310">48</cx:pt>
          <cx:pt idx="311">54</cx:pt>
          <cx:pt idx="312">59</cx:pt>
          <cx:pt idx="313">62</cx:pt>
          <cx:pt idx="314">67</cx:pt>
          <cx:pt idx="315">76</cx:pt>
          <cx:pt idx="316">51</cx:pt>
          <cx:pt idx="317">53</cx:pt>
          <cx:pt idx="318">59</cx:pt>
          <cx:pt idx="319">62</cx:pt>
          <cx:pt idx="320">64</cx:pt>
          <cx:pt idx="321">65</cx:pt>
          <cx:pt idx="322">32</cx:pt>
          <cx:pt idx="323">92</cx:pt>
          <cx:pt idx="324">51</cx:pt>
          <cx:pt idx="325">67</cx:pt>
          <cx:pt idx="326">71</cx:pt>
          <cx:pt idx="327">47</cx:pt>
          <cx:pt idx="328">57</cx:pt>
          <cx:pt idx="329">58</cx:pt>
          <cx:pt idx="330">52</cx:pt>
          <cx:pt idx="331">61</cx:pt>
          <cx:pt idx="332">51</cx:pt>
          <cx:pt idx="333">67</cx:pt>
          <cx:pt idx="334">40</cx:pt>
          <cx:pt idx="335">55</cx:pt>
          <cx:pt idx="336">80</cx:pt>
          <cx:pt idx="337">68</cx:pt>
          <cx:pt idx="338">46</cx:pt>
          <cx:pt idx="339">50</cx:pt>
          <cx:pt idx="340">57</cx:pt>
          <cx:pt idx="341">52</cx:pt>
          <cx:pt idx="342">46</cx:pt>
          <cx:pt idx="343">55</cx:pt>
          <cx:pt idx="344">44</cx:pt>
          <cx:pt idx="345">48</cx:pt>
          <cx:pt idx="346">75</cx:pt>
          <cx:pt idx="347">79</cx:pt>
          <cx:pt idx="348">36</cx:pt>
          <cx:pt idx="349">52</cx:pt>
          <cx:pt idx="350">63</cx:pt>
          <cx:pt idx="351">44</cx:pt>
          <cx:pt idx="352">54</cx:pt>
          <cx:pt idx="353">60</cx:pt>
          <cx:pt idx="354">60</cx:pt>
          <cx:pt idx="355">30</cx:pt>
          <cx:pt idx="356">60</cx:pt>
          <cx:pt idx="357">25</cx:pt>
          <cx:pt idx="358">41</cx:pt>
          <cx:pt idx="359">50</cx:pt>
          <cx:pt idx="360">50</cx:pt>
          <cx:pt idx="361">39</cx:pt>
          <cx:pt idx="362">39</cx:pt>
          <cx:pt idx="363">48</cx:pt>
          <cx:pt idx="364">61</cx:pt>
          <cx:pt idx="365">78</cx:pt>
          <cx:pt idx="366">35</cx:pt>
          <cx:pt idx="367">38</cx:pt>
          <cx:pt idx="368">46</cx:pt>
          <cx:pt idx="369">46</cx:pt>
          <cx:pt idx="370">47</cx:pt>
          <cx:pt idx="371">48</cx:pt>
          <cx:pt idx="372">50</cx:pt>
          <cx:pt idx="373">51</cx:pt>
          <cx:pt idx="374">54</cx:pt>
          <cx:pt idx="375">56</cx:pt>
          <cx:pt idx="376">56</cx:pt>
          <cx:pt idx="377">67</cx:pt>
          <cx:pt idx="378">119</cx:pt>
          <cx:pt idx="379">98</cx:pt>
          <cx:pt idx="380">106</cx:pt>
          <cx:pt idx="381">70</cx:pt>
          <cx:pt idx="382">115</cx:pt>
          <cx:pt idx="383">107</cx:pt>
          <cx:pt idx="384">86</cx:pt>
          <cx:pt idx="385">89</cx:pt>
          <cx:pt idx="386">90</cx:pt>
          <cx:pt idx="387">90</cx:pt>
          <cx:pt idx="388">124</cx:pt>
          <cx:pt idx="389">97</cx:pt>
          <cx:pt idx="390">98</cx:pt>
          <cx:pt idx="391">77</cx:pt>
          <cx:pt idx="392">80</cx:pt>
          <cx:pt idx="393">103</cx:pt>
          <cx:pt idx="394">77</cx:pt>
          <cx:pt idx="395">111</cx:pt>
          <cx:pt idx="396">86</cx:pt>
          <cx:pt idx="397">81</cx:pt>
          <cx:pt idx="398">94</cx:pt>
          <cx:pt idx="399">99</cx:pt>
          <cx:pt idx="400">106</cx:pt>
          <cx:pt idx="401">114</cx:pt>
          <cx:pt idx="402">84</cx:pt>
          <cx:pt idx="403">86</cx:pt>
          <cx:pt idx="404">98</cx:pt>
          <cx:pt idx="405">23</cx:pt>
          <cx:pt idx="406">40</cx:pt>
          <cx:pt idx="407">25</cx:pt>
          <cx:pt idx="408">27</cx:pt>
          <cx:pt idx="409">32</cx:pt>
          <cx:pt idx="410">35</cx:pt>
          <cx:pt idx="411">36</cx:pt>
          <cx:pt idx="412">42</cx:pt>
          <cx:pt idx="413">46</cx:pt>
          <cx:pt idx="414">46</cx:pt>
          <cx:pt idx="415">46</cx:pt>
          <cx:pt idx="416">46</cx:pt>
          <cx:pt idx="417">44</cx:pt>
          <cx:pt idx="418">19</cx:pt>
          <cx:pt idx="419">55</cx:pt>
          <cx:pt idx="420">23</cx:pt>
          <cx:pt idx="421">45</cx:pt>
          <cx:pt idx="422">42</cx:pt>
          <cx:pt idx="423">50</cx:pt>
          <cx:pt idx="424">22</cx:pt>
          <cx:pt idx="425">26</cx:pt>
          <cx:pt idx="426">47</cx:pt>
          <cx:pt idx="427">20</cx:pt>
          <cx:pt idx="428">21</cx:pt>
          <cx:pt idx="429">23</cx:pt>
          <cx:pt idx="430">41</cx:pt>
          <cx:pt idx="431">33</cx:pt>
          <cx:pt idx="432">34</cx:pt>
          <cx:pt idx="433">22</cx:pt>
          <cx:pt idx="434">30</cx:pt>
          <cx:pt idx="435">34</cx:pt>
          <cx:pt idx="436">41</cx:pt>
          <cx:pt idx="437">50</cx:pt>
          <cx:pt idx="438">31</cx:pt>
          <cx:pt idx="439">42</cx:pt>
          <cx:pt idx="440">43</cx:pt>
          <cx:pt idx="441">26</cx:pt>
          <cx:pt idx="442">33</cx:pt>
          <cx:pt idx="443">47</cx:pt>
          <cx:pt idx="444">26</cx:pt>
          <cx:pt idx="445">70</cx:pt>
          <cx:pt idx="446">77</cx:pt>
          <cx:pt idx="447">86</cx:pt>
          <cx:pt idx="448">96</cx:pt>
          <cx:pt idx="449">68</cx:pt>
          <cx:pt idx="450">92</cx:pt>
          <cx:pt idx="451">73</cx:pt>
          <cx:pt idx="452">67</cx:pt>
          <cx:pt idx="453">68</cx:pt>
          <cx:pt idx="454">74</cx:pt>
          <cx:pt idx="455">60</cx:pt>
          <cx:pt idx="456">58</cx:pt>
          <cx:pt idx="457">73</cx:pt>
          <cx:pt idx="458">55</cx:pt>
          <cx:pt idx="459">64</cx:pt>
          <cx:pt idx="460">75</cx:pt>
          <cx:pt idx="461">77</cx:pt>
          <cx:pt idx="462">57</cx:pt>
          <cx:pt idx="463">85</cx:pt>
          <cx:pt idx="464">64</cx:pt>
          <cx:pt idx="465">60</cx:pt>
          <cx:pt idx="466">85</cx:pt>
          <cx:pt idx="467">55</cx:pt>
          <cx:pt idx="468">45</cx:pt>
          <cx:pt idx="469">60</cx:pt>
          <cx:pt idx="470">58</cx:pt>
          <cx:pt idx="471">63</cx:pt>
          <cx:pt idx="472">73</cx:pt>
          <cx:pt idx="473">77</cx:pt>
          <cx:pt idx="474">82</cx:pt>
          <cx:pt idx="475">79</cx:pt>
          <cx:pt idx="476">80</cx:pt>
          <cx:pt idx="477">91</cx:pt>
          <cx:pt idx="478">90</cx:pt>
          <cx:pt idx="479">73</cx:pt>
          <cx:pt idx="480">53</cx:pt>
          <cx:pt idx="481">74</cx:pt>
          <cx:pt idx="482">83</cx:pt>
          <cx:pt idx="483">65</cx:pt>
          <cx:pt idx="484">68</cx:pt>
          <cx:pt idx="485">78</cx:pt>
          <cx:pt idx="486">59</cx:pt>
          <cx:pt idx="487">67</cx:pt>
          <cx:pt idx="488">80</cx:pt>
          <cx:pt idx="489">62</cx:pt>
          <cx:pt idx="490">66</cx:pt>
          <cx:pt idx="491">58</cx:pt>
          <cx:pt idx="492">68</cx:pt>
          <cx:pt idx="493">60</cx:pt>
          <cx:pt idx="494">75</cx:pt>
          <cx:pt idx="495">81</cx:pt>
          <cx:pt idx="496">79</cx:pt>
          <cx:pt idx="497">82</cx:pt>
          <cx:pt idx="498">90</cx:pt>
          <cx:pt idx="499">74</cx:pt>
          <cx:pt idx="500">67</cx:pt>
          <cx:pt idx="501">73</cx:pt>
          <cx:pt idx="502">77</cx:pt>
          <cx:pt idx="503">77</cx:pt>
          <cx:pt idx="504">77</cx:pt>
          <cx:pt idx="505">65</cx:pt>
          <cx:pt idx="506">47</cx:pt>
          <cx:pt idx="507">52</cx:pt>
          <cx:pt idx="508">47</cx:pt>
          <cx:pt idx="509">52</cx:pt>
          <cx:pt idx="510">53</cx:pt>
          <cx:pt idx="511">47</cx:pt>
          <cx:pt idx="512">46</cx:pt>
          <cx:pt idx="513">46</cx:pt>
          <cx:pt idx="514">50</cx:pt>
          <cx:pt idx="515">41</cx:pt>
          <cx:pt idx="516">53</cx:pt>
          <cx:pt idx="517">50</cx:pt>
          <cx:pt idx="518">61</cx:pt>
          <cx:pt idx="519">66</cx:pt>
          <cx:pt idx="520">75</cx:pt>
          <cx:pt idx="521">65</cx:pt>
          <cx:pt idx="522">53</cx:pt>
          <cx:pt idx="523">43</cx:pt>
          <cx:pt idx="524">62</cx:pt>
          <cx:pt idx="525">65</cx:pt>
          <cx:pt idx="526">70</cx:pt>
          <cx:pt idx="527">61</cx:pt>
          <cx:pt idx="528">80</cx:pt>
          <cx:pt idx="529">53</cx:pt>
          <cx:pt idx="530">73</cx:pt>
          <cx:pt idx="531">65</cx:pt>
          <cx:pt idx="532">36</cx:pt>
          <cx:pt idx="533">80</cx:pt>
          <cx:pt idx="534">104</cx:pt>
          <cx:pt idx="535">98</cx:pt>
          <cx:pt idx="536">98</cx:pt>
          <cx:pt idx="537">83</cx:pt>
          <cx:pt idx="538">92</cx:pt>
          <cx:pt idx="539">80</cx:pt>
          <cx:pt idx="540">98</cx:pt>
          <cx:pt idx="541">116</cx:pt>
          <cx:pt idx="542">66</cx:pt>
          <cx:pt idx="543">72</cx:pt>
          <cx:pt idx="544">115</cx:pt>
          <cx:pt idx="545">118</cx:pt>
          <cx:pt idx="546">65</cx:pt>
          <cx:pt idx="547">73</cx:pt>
          <cx:pt idx="548">78</cx:pt>
          <cx:pt idx="549">86</cx:pt>
          <cx:pt idx="550">85</cx:pt>
          <cx:pt idx="551">112</cx:pt>
          <cx:pt idx="552">69</cx:pt>
          <cx:pt idx="553">92</cx:pt>
          <cx:pt idx="554">110</cx:pt>
          <cx:pt idx="555">98</cx:pt>
          <cx:pt idx="556">80</cx:pt>
          <cx:pt idx="557">120</cx:pt>
          <cx:pt idx="558">60</cx:pt>
          <cx:pt idx="559">105</cx:pt>
          <cx:pt idx="560">122</cx:pt>
          <cx:pt idx="561">70</cx:pt>
          <cx:pt idx="562">88</cx:pt>
          <cx:pt idx="563">67</cx:pt>
          <cx:pt idx="564">79</cx:pt>
          <cx:pt idx="565">63</cx:pt>
          <cx:pt idx="566">70</cx:pt>
          <cx:pt idx="567">68</cx:pt>
          <cx:pt idx="568">102</cx:pt>
          <cx:pt idx="569">77</cx:pt>
          <cx:pt idx="570">52</cx:pt>
          <cx:pt idx="571">66</cx:pt>
          <cx:pt idx="572">72</cx:pt>
          <cx:pt idx="573">92</cx:pt>
          <cx:pt idx="574">70</cx:pt>
          <cx:pt idx="575">83</cx:pt>
          <cx:pt idx="576">74</cx:pt>
          <cx:pt idx="577">77</cx:pt>
          <cx:pt idx="578">94</cx:pt>
          <cx:pt idx="579">88</cx:pt>
          <cx:pt idx="580">58</cx:pt>
          <cx:pt idx="581">44</cx:pt>
          <cx:pt idx="582">52</cx:pt>
          <cx:pt idx="583">45</cx:pt>
          <cx:pt idx="584">53</cx:pt>
          <cx:pt idx="585">59</cx:pt>
          <cx:pt idx="586">58</cx:pt>
          <cx:pt idx="587">38</cx:pt>
          <cx:pt idx="588">44</cx:pt>
          <cx:pt idx="589">50</cx:pt>
          <cx:pt idx="590">54</cx:pt>
          <cx:pt idx="591">41</cx:pt>
          <cx:pt idx="592">45</cx:pt>
          <cx:pt idx="593">49</cx:pt>
          <cx:pt idx="594">37</cx:pt>
          <cx:pt idx="595">43</cx:pt>
          <cx:pt idx="596">45</cx:pt>
          <cx:pt idx="597">45</cx:pt>
          <cx:pt idx="598">52</cx:pt>
          <cx:pt idx="599">39</cx:pt>
          <cx:pt idx="600">44</cx:pt>
          <cx:pt idx="601">46</cx:pt>
          <cx:pt idx="602">62</cx:pt>
          <cx:pt idx="603">42</cx:pt>
          <cx:pt idx="604">59</cx:pt>
          <cx:pt idx="605">40</cx:pt>
          <cx:pt idx="606">46</cx:pt>
          <cx:pt idx="607">103</cx:pt>
          <cx:pt idx="608">90</cx:pt>
          <cx:pt idx="609">108</cx:pt>
          <cx:pt idx="610">86</cx:pt>
          <cx:pt idx="611">138</cx:pt>
          <cx:pt idx="612">91</cx:pt>
          <cx:pt idx="613">100</cx:pt>
          <cx:pt idx="614">128</cx:pt>
          <cx:pt idx="615">105</cx:pt>
          <cx:pt idx="616">96</cx:pt>
          <cx:pt idx="617">115</cx:pt>
          <cx:pt idx="618">75</cx:pt>
          <cx:pt idx="619">87</cx:pt>
          <cx:pt idx="620">74</cx:pt>
          <cx:pt idx="621">91</cx:pt>
          <cx:pt idx="622">78</cx:pt>
          <cx:pt idx="623">90</cx:pt>
          <cx:pt idx="624">74</cx:pt>
          <cx:pt idx="625">77</cx:pt>
          <cx:pt idx="626">74</cx:pt>
          <cx:pt idx="627">71</cx:pt>
          <cx:pt idx="628">69</cx:pt>
          <cx:pt idx="629">69</cx:pt>
          <cx:pt idx="630">78</cx:pt>
          <cx:pt idx="631">74</cx:pt>
          <cx:pt idx="632">86</cx:pt>
          <cx:pt idx="633">91</cx:pt>
          <cx:pt idx="634">73</cx:pt>
          <cx:pt idx="635">67</cx:pt>
          <cx:pt idx="636">75</cx:pt>
          <cx:pt idx="637">55</cx:pt>
          <cx:pt idx="638">70</cx:pt>
          <cx:pt idx="639">75</cx:pt>
          <cx:pt idx="640">67</cx:pt>
          <cx:pt idx="641">67</cx:pt>
          <cx:pt idx="642">68</cx:pt>
          <cx:pt idx="643">55</cx:pt>
          <cx:pt idx="644">59</cx:pt>
          <cx:pt idx="645">63</cx:pt>
          <cx:pt idx="646">48</cx:pt>
          <cx:pt idx="647">65</cx:pt>
          <cx:pt idx="648">75</cx:pt>
          <cx:pt idx="649">49</cx:pt>
          <cx:pt idx="650">74</cx:pt>
          <cx:pt idx="651">60</cx:pt>
          <cx:pt idx="652">73</cx:pt>
          <cx:pt idx="653">46</cx:pt>
          <cx:pt idx="654">56</cx:pt>
          <cx:pt idx="655">75</cx:pt>
          <cx:pt idx="656">87</cx:pt>
          <cx:pt idx="657">89</cx:pt>
          <cx:pt idx="658">48</cx:pt>
          <cx:pt idx="659">77</cx:pt>
          <cx:pt idx="660">70</cx:pt>
          <cx:pt idx="661">45</cx:pt>
          <cx:pt idx="662">22</cx:pt>
          <cx:pt idx="663">34</cx:pt>
          <cx:pt idx="664">28</cx:pt>
          <cx:pt idx="665">33</cx:pt>
          <cx:pt idx="666">49</cx:pt>
          <cx:pt idx="667">31</cx:pt>
          <cx:pt idx="668">19</cx:pt>
          <cx:pt idx="669">44</cx:pt>
          <cx:pt idx="670">32</cx:pt>
          <cx:pt idx="671">34</cx:pt>
          <cx:pt idx="672">35</cx:pt>
          <cx:pt idx="673">40</cx:pt>
          <cx:pt idx="674">41</cx:pt>
          <cx:pt idx="675">44</cx:pt>
          <cx:pt idx="676">49</cx:pt>
          <cx:pt idx="677">27</cx:pt>
          <cx:pt idx="678">27</cx:pt>
          <cx:pt idx="679">27</cx:pt>
          <cx:pt idx="680">30</cx:pt>
          <cx:pt idx="681">32</cx:pt>
          <cx:pt idx="682">28</cx:pt>
          <cx:pt idx="683">35</cx:pt>
          <cx:pt idx="684">33</cx:pt>
          <cx:pt idx="685">36</cx:pt>
          <cx:pt idx="686">40</cx:pt>
          <cx:pt idx="687">57</cx:pt>
          <cx:pt idx="688">60</cx:pt>
          <cx:pt idx="689">77</cx:pt>
          <cx:pt idx="690">64</cx:pt>
          <cx:pt idx="691">68</cx:pt>
          <cx:pt idx="692">64</cx:pt>
          <cx:pt idx="693">65</cx:pt>
          <cx:pt idx="694">77</cx:pt>
          <cx:pt idx="695">70</cx:pt>
          <cx:pt idx="696">44</cx:pt>
          <cx:pt idx="697">55</cx:pt>
          <cx:pt idx="698">52</cx:pt>
          <cx:pt idx="699">64</cx:pt>
          <cx:pt idx="700">52</cx:pt>
          <cx:pt idx="701">41</cx:pt>
          <cx:pt idx="702">48</cx:pt>
          <cx:pt idx="703">59</cx:pt>
          <cx:pt idx="704">48</cx:pt>
          <cx:pt idx="705">49</cx:pt>
          <cx:pt idx="706">56</cx:pt>
          <cx:pt idx="707">60</cx:pt>
          <cx:pt idx="708">66</cx:pt>
          <cx:pt idx="709">44</cx:pt>
          <cx:pt idx="710">29</cx:pt>
          <cx:pt idx="711">52</cx:pt>
          <cx:pt idx="712">54</cx:pt>
          <cx:pt idx="713">61</cx:pt>
          <cx:pt idx="714">61</cx:pt>
          <cx:pt idx="715">54</cx:pt>
          <cx:pt idx="716">65</cx:pt>
          <cx:pt idx="717">28</cx:pt>
          <cx:pt idx="718">29</cx:pt>
          <cx:pt idx="719">35</cx:pt>
          <cx:pt idx="720">46</cx:pt>
          <cx:pt idx="721">46</cx:pt>
          <cx:pt idx="722">55</cx:pt>
          <cx:pt idx="723">64</cx:pt>
          <cx:pt idx="724">37</cx:pt>
          <cx:pt idx="725">45</cx:pt>
          <cx:pt idx="726">50</cx:pt>
          <cx:pt idx="727">62</cx:pt>
          <cx:pt idx="728">62</cx:pt>
          <cx:pt idx="729">68</cx:pt>
          <cx:pt idx="730">80</cx:pt>
          <cx:pt idx="731">66</cx:pt>
          <cx:pt idx="732">75</cx:pt>
          <cx:pt idx="733">60</cx:pt>
          <cx:pt idx="734">62</cx:pt>
          <cx:pt idx="735">64</cx:pt>
          <cx:pt idx="736">65</cx:pt>
          <cx:pt idx="737">56</cx:pt>
          <cx:pt idx="738">70</cx:pt>
          <cx:pt idx="739">51</cx:pt>
          <cx:pt idx="740">57</cx:pt>
          <cx:pt idx="741">70</cx:pt>
          <cx:pt idx="742">48</cx:pt>
          <cx:pt idx="743">56</cx:pt>
          <cx:pt idx="744">62</cx:pt>
          <cx:pt idx="745">64</cx:pt>
          <cx:pt idx="746">80</cx:pt>
          <cx:pt idx="747">73</cx:pt>
          <cx:pt idx="748">55</cx:pt>
          <cx:pt idx="749">98</cx:pt>
          <cx:pt idx="750">57</cx:pt>
          <cx:pt idx="751">67</cx:pt>
          <cx:pt idx="752">80</cx:pt>
          <cx:pt idx="753">72</cx:pt>
          <cx:pt idx="754">70</cx:pt>
          <cx:pt idx="755">80</cx:pt>
          <cx:pt idx="756">70</cx:pt>
          <cx:pt idx="757">62</cx:pt>
          <cx:pt idx="758">64</cx:pt>
          <cx:pt idx="759">66</cx:pt>
          <cx:pt idx="760">33</cx:pt>
          <cx:pt idx="761">61</cx:pt>
          <cx:pt idx="762">50</cx:pt>
          <cx:pt idx="763">53</cx:pt>
          <cx:pt idx="764">56</cx:pt>
          <cx:pt idx="765">61</cx:pt>
          <cx:pt idx="766">50</cx:pt>
          <cx:pt idx="767">61</cx:pt>
          <cx:pt idx="768">66</cx:pt>
          <cx:pt idx="769">69</cx:pt>
          <cx:pt idx="770">73</cx:pt>
          <cx:pt idx="771">79</cx:pt>
          <cx:pt idx="772">58</cx:pt>
          <cx:pt idx="773">45</cx:pt>
          <cx:pt idx="774">50</cx:pt>
          <cx:pt idx="775">60</cx:pt>
          <cx:pt idx="776">62</cx:pt>
          <cx:pt idx="777">65</cx:pt>
          <cx:pt idx="778">70</cx:pt>
          <cx:pt idx="779">78</cx:pt>
          <cx:pt idx="780">81</cx:pt>
          <cx:pt idx="781">74</cx:pt>
          <cx:pt idx="782">58</cx:pt>
          <cx:pt idx="783">59</cx:pt>
          <cx:pt idx="784">76</cx:pt>
          <cx:pt idx="785">58</cx:pt>
          <cx:pt idx="786">67</cx:pt>
          <cx:pt idx="787">52</cx:pt>
          <cx:pt idx="788">70</cx:pt>
          <cx:pt idx="789">47</cx:pt>
          <cx:pt idx="790">53</cx:pt>
          <cx:pt idx="791">47</cx:pt>
          <cx:pt idx="792">51</cx:pt>
          <cx:pt idx="793">45</cx:pt>
          <cx:pt idx="794">35</cx:pt>
          <cx:pt idx="795">53</cx:pt>
          <cx:pt idx="796">65</cx:pt>
          <cx:pt idx="797">49</cx:pt>
          <cx:pt idx="798">52</cx:pt>
          <cx:pt idx="799">67</cx:pt>
          <cx:pt idx="800">59</cx:pt>
          <cx:pt idx="801">46</cx:pt>
          <cx:pt idx="802">42</cx:pt>
          <cx:pt idx="803">51</cx:pt>
          <cx:pt idx="804">54</cx:pt>
          <cx:pt idx="805">49</cx:pt>
          <cx:pt idx="806">44</cx:pt>
          <cx:pt idx="807">57</cx:pt>
          <cx:pt idx="808">43</cx:pt>
          <cx:pt idx="809">48</cx:pt>
          <cx:pt idx="810">51</cx:pt>
          <cx:pt idx="811">43</cx:pt>
          <cx:pt idx="812">45</cx:pt>
          <cx:pt idx="813">34</cx:pt>
          <cx:pt idx="814">39</cx:pt>
          <cx:pt idx="815">32</cx:pt>
          <cx:pt idx="816">34</cx:pt>
          <cx:pt idx="817">35</cx:pt>
          <cx:pt idx="818">38</cx:pt>
          <cx:pt idx="819">40</cx:pt>
          <cx:pt idx="820">35</cx:pt>
          <cx:pt idx="821">40</cx:pt>
          <cx:pt idx="822">48</cx:pt>
          <cx:pt idx="823">46</cx:pt>
          <cx:pt idx="824">43</cx:pt>
          <cx:pt idx="825">47</cx:pt>
          <cx:pt idx="826">40</cx:pt>
          <cx:pt idx="827">41</cx:pt>
          <cx:pt idx="828">45</cx:pt>
          <cx:pt idx="829">45</cx:pt>
          <cx:pt idx="830">46</cx:pt>
          <cx:pt idx="831">60</cx:pt>
          <cx:pt idx="832">46</cx:pt>
          <cx:pt idx="833">53</cx:pt>
          <cx:pt idx="834">50</cx:pt>
          <cx:pt idx="835">40</cx:pt>
          <cx:pt idx="836">48</cx:pt>
          <cx:pt idx="837">44</cx:pt>
          <cx:pt idx="838">42</cx:pt>
          <cx:pt idx="839">45</cx:pt>
          <cx:pt idx="840">57</cx:pt>
          <cx:pt idx="841">66</cx:pt>
          <cx:pt idx="842">50</cx:pt>
          <cx:pt idx="843">40</cx:pt>
          <cx:pt idx="844">56</cx:pt>
          <cx:pt idx="845">60</cx:pt>
          <cx:pt idx="846">57</cx:pt>
          <cx:pt idx="847">37</cx:pt>
          <cx:pt idx="848">54</cx:pt>
          <cx:pt idx="849">90</cx:pt>
          <cx:pt idx="850">90</cx:pt>
          <cx:pt idx="851">100</cx:pt>
          <cx:pt idx="852">61</cx:pt>
          <cx:pt idx="853">69</cx:pt>
          <cx:pt idx="854">90</cx:pt>
          <cx:pt idx="855">67</cx:pt>
          <cx:pt idx="856">34</cx:pt>
          <cx:pt idx="857">45</cx:pt>
          <cx:pt idx="858">70</cx:pt>
          <cx:pt idx="859">94</cx:pt>
          <cx:pt idx="860">40</cx:pt>
          <cx:pt idx="861">54</cx:pt>
          <cx:pt idx="862">101</cx:pt>
          <cx:pt idx="863">65</cx:pt>
          <cx:pt idx="864">85</cx:pt>
          <cx:pt idx="865">85</cx:pt>
          <cx:pt idx="866">97</cx:pt>
          <cx:pt idx="867">98</cx:pt>
          <cx:pt idx="868">100</cx:pt>
          <cx:pt idx="869">105</cx:pt>
          <cx:pt idx="870">70</cx:pt>
          <cx:pt idx="871">79</cx:pt>
          <cx:pt idx="872">104</cx:pt>
          <cx:pt idx="873">47</cx:pt>
          <cx:pt idx="874">51</cx:pt>
          <cx:pt idx="875">95</cx:pt>
          <cx:pt idx="876">95</cx:pt>
          <cx:pt idx="877">121</cx:pt>
          <cx:pt idx="878">65</cx:pt>
          <cx:pt idx="879">66</cx:pt>
          <cx:pt idx="880">52</cx:pt>
          <cx:pt idx="881">57</cx:pt>
          <cx:pt idx="882">63</cx:pt>
          <cx:pt idx="883">56</cx:pt>
          <cx:pt idx="884">58</cx:pt>
          <cx:pt idx="885">66</cx:pt>
          <cx:pt idx="886">71</cx:pt>
          <cx:pt idx="887">87</cx:pt>
          <cx:pt idx="888">66</cx:pt>
          <cx:pt idx="889">53</cx:pt>
          <cx:pt idx="890">64</cx:pt>
          <cx:pt idx="891">51</cx:pt>
          <cx:pt idx="892">43</cx:pt>
          <cx:pt idx="893">62</cx:pt>
          <cx:pt idx="894">51</cx:pt>
          <cx:pt idx="895">38</cx:pt>
          <cx:pt idx="896">40</cx:pt>
          <cx:pt idx="897">54</cx:pt>
          <cx:pt idx="898">55</cx:pt>
          <cx:pt idx="899">61</cx:pt>
          <cx:pt idx="900">41</cx:pt>
          <cx:pt idx="901">44</cx:pt>
          <cx:pt idx="902">45</cx:pt>
          <cx:pt idx="903">51</cx:pt>
          <cx:pt idx="904">55</cx:pt>
          <cx:pt idx="905">55</cx:pt>
          <cx:pt idx="906">59</cx:pt>
          <cx:pt idx="907">61</cx:pt>
          <cx:pt idx="908">63</cx:pt>
          <cx:pt idx="909">64</cx:pt>
          <cx:pt idx="910">65</cx:pt>
          <cx:pt idx="911">51</cx:pt>
          <cx:pt idx="912">59</cx:pt>
          <cx:pt idx="913">61</cx:pt>
          <cx:pt idx="914">63</cx:pt>
          <cx:pt idx="915">61</cx:pt>
          <cx:pt idx="916">83</cx:pt>
          <cx:pt idx="917">106</cx:pt>
          <cx:pt idx="918">106</cx:pt>
          <cx:pt idx="919">74</cx:pt>
          <cx:pt idx="920">82</cx:pt>
          <cx:pt idx="921">85</cx:pt>
          <cx:pt idx="922">78</cx:pt>
          <cx:pt idx="923">72</cx:pt>
          <cx:pt idx="924">79</cx:pt>
          <cx:pt idx="925">82</cx:pt>
          <cx:pt idx="926">59</cx:pt>
          <cx:pt idx="927">81</cx:pt>
          <cx:pt idx="928">67</cx:pt>
          <cx:pt idx="929">76</cx:pt>
          <cx:pt idx="930">78</cx:pt>
          <cx:pt idx="931">66</cx:pt>
          <cx:pt idx="932">66</cx:pt>
          <cx:pt idx="933">70</cx:pt>
          <cx:pt idx="934">67</cx:pt>
          <cx:pt idx="935">64</cx:pt>
          <cx:pt idx="936">58</cx:pt>
          <cx:pt idx="937">70</cx:pt>
          <cx:pt idx="938">71</cx:pt>
          <cx:pt idx="939">63</cx:pt>
          <cx:pt idx="940">77</cx:pt>
          <cx:pt idx="941">52</cx:pt>
          <cx:pt idx="942">79</cx:pt>
          <cx:pt idx="943">33</cx:pt>
          <cx:pt idx="944">52</cx:pt>
          <cx:pt idx="945">46</cx:pt>
          <cx:pt idx="946">53</cx:pt>
          <cx:pt idx="947">59</cx:pt>
          <cx:pt idx="948">34</cx:pt>
          <cx:pt idx="949">56</cx:pt>
          <cx:pt idx="950">59</cx:pt>
          <cx:pt idx="951">38</cx:pt>
          <cx:pt idx="952">39</cx:pt>
          <cx:pt idx="953">41</cx:pt>
          <cx:pt idx="954">45</cx:pt>
          <cx:pt idx="955">70</cx:pt>
          <cx:pt idx="956">38</cx:pt>
          <cx:pt idx="957">57</cx:pt>
          <cx:pt idx="958">30</cx:pt>
          <cx:pt idx="959">38</cx:pt>
          <cx:pt idx="960">45</cx:pt>
          <cx:pt idx="961">50</cx:pt>
          <cx:pt idx="962">31</cx:pt>
          <cx:pt idx="963">42</cx:pt>
          <cx:pt idx="964">42</cx:pt>
          <cx:pt idx="965">48</cx:pt>
          <cx:pt idx="966">28</cx:pt>
          <cx:pt idx="967">34</cx:pt>
          <cx:pt idx="968">58</cx:pt>
          <cx:pt idx="969">32</cx:pt>
          <cx:pt idx="970">50</cx:pt>
          <cx:pt idx="971">53</cx:pt>
          <cx:pt idx="972">45</cx:pt>
          <cx:pt idx="973">54</cx:pt>
          <cx:pt idx="974">52</cx:pt>
          <cx:pt idx="975">38</cx:pt>
          <cx:pt idx="976">33</cx:pt>
          <cx:pt idx="977">40</cx:pt>
          <cx:pt idx="978">41</cx:pt>
          <cx:pt idx="979">35</cx:pt>
          <cx:pt idx="980">35</cx:pt>
          <cx:pt idx="981">37</cx:pt>
          <cx:pt idx="982">38</cx:pt>
          <cx:pt idx="983">37</cx:pt>
          <cx:pt idx="984">38</cx:pt>
          <cx:pt idx="985">39</cx:pt>
          <cx:pt idx="986">41</cx:pt>
          <cx:pt idx="987">42</cx:pt>
          <cx:pt idx="988">46</cx:pt>
          <cx:pt idx="989">35</cx:pt>
          <cx:pt idx="990">38</cx:pt>
          <cx:pt idx="991">42</cx:pt>
          <cx:pt idx="992">37</cx:pt>
          <cx:pt idx="993">37</cx:pt>
          <cx:pt idx="994">38</cx:pt>
          <cx:pt idx="995">42</cx:pt>
          <cx:pt idx="996">52</cx:pt>
          <cx:pt idx="997">83</cx:pt>
          <cx:pt idx="998">63</cx:pt>
          <cx:pt idx="999">67</cx:pt>
          <cx:pt idx="1000">77</cx:pt>
          <cx:pt idx="1001">63</cx:pt>
          <cx:pt idx="1002">75</cx:pt>
          <cx:pt idx="1003">82</cx:pt>
          <cx:pt idx="1004">51</cx:pt>
          <cx:pt idx="1005">58</cx:pt>
          <cx:pt idx="1006">43</cx:pt>
          <cx:pt idx="1007">60</cx:pt>
          <cx:pt idx="1008">65</cx:pt>
          <cx:pt idx="1009">49</cx:pt>
          <cx:pt idx="1010">52</cx:pt>
          <cx:pt idx="1011">64</cx:pt>
          <cx:pt idx="1012">66</cx:pt>
          <cx:pt idx="1013">52</cx:pt>
          <cx:pt idx="1014">56</cx:pt>
          <cx:pt idx="1015">64</cx:pt>
          <cx:pt idx="1016">66</cx:pt>
          <cx:pt idx="1017">68</cx:pt>
          <cx:pt idx="1018">91</cx:pt>
          <cx:pt idx="1019">45</cx:pt>
          <cx:pt idx="1020">59</cx:pt>
          <cx:pt idx="1021">81</cx:pt>
          <cx:pt idx="1022">83</cx:pt>
          <cx:pt idx="1023">89</cx:pt>
          <cx:pt idx="1024">58</cx:pt>
          <cx:pt idx="1025">45</cx:pt>
          <cx:pt idx="1026">52</cx:pt>
          <cx:pt idx="1027">59</cx:pt>
          <cx:pt idx="1028">62</cx:pt>
          <cx:pt idx="1029">44</cx:pt>
          <cx:pt idx="1030">42</cx:pt>
          <cx:pt idx="1031">44</cx:pt>
          <cx:pt idx="1032">52</cx:pt>
          <cx:pt idx="1033">44</cx:pt>
          <cx:pt idx="1034">52</cx:pt>
          <cx:pt idx="1035">51</cx:pt>
          <cx:pt idx="1036">55</cx:pt>
          <cx:pt idx="1037">50</cx:pt>
          <cx:pt idx="1038">54</cx:pt>
          <cx:pt idx="1039">63</cx:pt>
          <cx:pt idx="1040">51</cx:pt>
          <cx:pt idx="1041">56</cx:pt>
          <cx:pt idx="1042">41</cx:pt>
          <cx:pt idx="1043">44</cx:pt>
          <cx:pt idx="1044">44</cx:pt>
          <cx:pt idx="1045">39</cx:pt>
          <cx:pt idx="1046">37</cx:pt>
          <cx:pt idx="1047">38</cx:pt>
          <cx:pt idx="1048">44</cx:pt>
          <cx:pt idx="1049">45</cx:pt>
          <cx:pt idx="1050">35</cx:pt>
          <cx:pt idx="1051">78</cx:pt>
          <cx:pt idx="1052">79</cx:pt>
          <cx:pt idx="1053">71</cx:pt>
          <cx:pt idx="1054">60</cx:pt>
          <cx:pt idx="1055">82</cx:pt>
          <cx:pt idx="1056">66</cx:pt>
          <cx:pt idx="1057">67</cx:pt>
          <cx:pt idx="1058">67</cx:pt>
          <cx:pt idx="1059">54</cx:pt>
          <cx:pt idx="1060">56</cx:pt>
          <cx:pt idx="1061">62</cx:pt>
          <cx:pt idx="1062">63</cx:pt>
          <cx:pt idx="1063">80</cx:pt>
          <cx:pt idx="1064">60</cx:pt>
          <cx:pt idx="1065">69</cx:pt>
          <cx:pt idx="1066">84</cx:pt>
          <cx:pt idx="1067">60</cx:pt>
          <cx:pt idx="1068">64</cx:pt>
          <cx:pt idx="1069">83</cx:pt>
          <cx:pt idx="1070">93</cx:pt>
          <cx:pt idx="1071">81</cx:pt>
          <cx:pt idx="1072">86</cx:pt>
          <cx:pt idx="1073">95</cx:pt>
          <cx:pt idx="1074">77</cx:pt>
          <cx:pt idx="1075">75</cx:pt>
          <cx:pt idx="1076">90</cx:pt>
          <cx:pt idx="1077">91</cx:pt>
          <cx:pt idx="1078">70</cx:pt>
          <cx:pt idx="1079">59</cx:pt>
          <cx:pt idx="1080">41</cx:pt>
          <cx:pt idx="1081">37</cx:pt>
          <cx:pt idx="1082">44</cx:pt>
          <cx:pt idx="1083">55</cx:pt>
          <cx:pt idx="1084">24</cx:pt>
          <cx:pt idx="1085">53</cx:pt>
          <cx:pt idx="1086">32</cx:pt>
          <cx:pt idx="1087">35</cx:pt>
          <cx:pt idx="1088">37</cx:pt>
          <cx:pt idx="1089">40</cx:pt>
          <cx:pt idx="1090">31</cx:pt>
          <cx:pt idx="1091">39</cx:pt>
          <cx:pt idx="1092">40</cx:pt>
          <cx:pt idx="1093">42</cx:pt>
          <cx:pt idx="1094">43</cx:pt>
          <cx:pt idx="1095">46</cx:pt>
          <cx:pt idx="1096">48</cx:pt>
          <cx:pt idx="1097">48</cx:pt>
          <cx:pt idx="1098">55</cx:pt>
          <cx:pt idx="1099">54</cx:pt>
          <cx:pt idx="1100">65</cx:pt>
          <cx:pt idx="1101">47</cx:pt>
          <cx:pt idx="1102">51</cx:pt>
          <cx:pt idx="1103">51</cx:pt>
          <cx:pt idx="1104">55</cx:pt>
          <cx:pt idx="1105">55</cx:pt>
          <cx:pt idx="1106">36</cx:pt>
          <cx:pt idx="1107">62</cx:pt>
          <cx:pt idx="1108">73</cx:pt>
          <cx:pt idx="1109">52</cx:pt>
          <cx:pt idx="1110">70</cx:pt>
          <cx:pt idx="1111">69</cx:pt>
          <cx:pt idx="1112">36</cx:pt>
          <cx:pt idx="1113">54</cx:pt>
          <cx:pt idx="1114">48</cx:pt>
          <cx:pt idx="1115">72</cx:pt>
          <cx:pt idx="1116">61</cx:pt>
          <cx:pt idx="1117">63</cx:pt>
          <cx:pt idx="1118">77</cx:pt>
          <cx:pt idx="1119">77</cx:pt>
          <cx:pt idx="1120">53</cx:pt>
          <cx:pt idx="1121">61</cx:pt>
          <cx:pt idx="1122">75</cx:pt>
          <cx:pt idx="1123">81</cx:pt>
          <cx:pt idx="1124">85</cx:pt>
          <cx:pt idx="1125">93</cx:pt>
          <cx:pt idx="1126">56</cx:pt>
          <cx:pt idx="1127">68</cx:pt>
          <cx:pt idx="1128">80</cx:pt>
          <cx:pt idx="1129">60</cx:pt>
          <cx:pt idx="1130">66</cx:pt>
          <cx:pt idx="1131">51</cx:pt>
        </cx:lvl>
      </cx:numDim>
    </cx:data>
  </cx:chartData>
  <cx:chart>
    <cx:title pos="t" align="ctr" overlay="0">
      <cx:tx>
        <cx:txData>
          <cx:v>Yield per Colony</cx:v>
        </cx:txData>
      </cx:tx>
      <cx:txPr>
        <a:bodyPr spcFirstLastPara="1" vertOverflow="ellipsis" horzOverflow="overflow" wrap="square" lIns="0" tIns="0" rIns="0" bIns="0" anchor="ctr" anchorCtr="1"/>
        <a:lstStyle/>
        <a:p>
          <a:pPr algn="ctr" rtl="0">
            <a:defRPr/>
          </a:pPr>
          <a:r>
            <a:rPr lang="en-US" sz="1400" b="0" i="0" u="none" strike="noStrike" baseline="0">
              <a:solidFill>
                <a:sysClr val="windowText" lastClr="000000">
                  <a:lumMod val="65000"/>
                  <a:lumOff val="35000"/>
                </a:sysClr>
              </a:solidFill>
              <a:latin typeface="Calibri" panose="020F0502020204030204"/>
            </a:rPr>
            <a:t>Yield per Colony</a:t>
          </a:r>
        </a:p>
      </cx:txPr>
    </cx:title>
    <cx:plotArea>
      <cx:plotAreaRegion>
        <cx:series layoutId="boxWhisker" uniqueId="{78D603B5-A801-409A-8152-B70637F07014}">
          <cx:spPr>
            <a:solidFill>
              <a:schemeClr val="accent1"/>
            </a:solidFill>
          </cx:spPr>
          <cx:dataLabels pos="r">
            <cx:visibility seriesName="0" categoryName="0" value="1"/>
          </cx:dataLabels>
          <cx:dataId val="0"/>
          <cx:layoutPr>
            <cx:visibility nonoutliers="0" outliers="1"/>
            <cx:statistics quartileMethod="exclusive"/>
          </cx:layoutPr>
        </cx:series>
      </cx:plotAreaRegion>
      <cx:axis id="0">
        <cx:catScaling/>
        <cx:tickLabels/>
      </cx:axis>
      <cx:axis id="1">
        <cx:valScaling max="180" min="10"/>
        <cx:majorGridlines/>
        <cx:tickLabels/>
      </cx:axis>
    </cx:plotArea>
  </cx:chart>
</cx:chartSpace>
</file>

<file path=ppt/charts/chartEx3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numDim type="val">
        <cx:f>'Cleaned Data'!$H$2:$H$1133</cx:f>
        <cx:lvl ptCount="1132" formatCode="General">
          <cx:pt idx="0">1997</cx:pt>
          <cx:pt idx="1">1996</cx:pt>
          <cx:pt idx="2">1995</cx:pt>
          <cx:pt idx="3">1994</cx:pt>
          <cx:pt idx="4">1993</cx:pt>
          <cx:pt idx="5">1991</cx:pt>
          <cx:pt idx="6">1992</cx:pt>
          <cx:pt idx="7">2007</cx:pt>
          <cx:pt idx="8">2006</cx:pt>
          <cx:pt idx="9">2002</cx:pt>
          <cx:pt idx="10">2004</cx:pt>
          <cx:pt idx="11">2005</cx:pt>
          <cx:pt idx="12">2003</cx:pt>
          <cx:pt idx="13">2001</cx:pt>
          <cx:pt idx="14">1998</cx:pt>
          <cx:pt idx="15">2000</cx:pt>
          <cx:pt idx="16">1999</cx:pt>
          <cx:pt idx="17">2017</cx:pt>
          <cx:pt idx="18">2015</cx:pt>
          <cx:pt idx="19">2016</cx:pt>
          <cx:pt idx="20">2013</cx:pt>
          <cx:pt idx="21">2014</cx:pt>
          <cx:pt idx="22">2012</cx:pt>
          <cx:pt idx="23">2011</cx:pt>
          <cx:pt idx="24">2009</cx:pt>
          <cx:pt idx="25">2010</cx:pt>
          <cx:pt idx="26">2008</cx:pt>
          <cx:pt idx="27">1996</cx:pt>
          <cx:pt idx="28">1992</cx:pt>
          <cx:pt idx="29">1991</cx:pt>
          <cx:pt idx="30">1995</cx:pt>
          <cx:pt idx="31">1994</cx:pt>
          <cx:pt idx="32">1993</cx:pt>
          <cx:pt idx="33">1997</cx:pt>
          <cx:pt idx="34">2014</cx:pt>
          <cx:pt idx="35">2013</cx:pt>
          <cx:pt idx="36">2011</cx:pt>
          <cx:pt idx="37">2009</cx:pt>
          <cx:pt idx="38">2016</cx:pt>
          <cx:pt idx="39">2015</cx:pt>
          <cx:pt idx="40">2010</cx:pt>
          <cx:pt idx="41">2012</cx:pt>
          <cx:pt idx="42">2008</cx:pt>
          <cx:pt idx="43">2007</cx:pt>
          <cx:pt idx="44">2017</cx:pt>
          <cx:pt idx="45">2006</cx:pt>
          <cx:pt idx="46">2005</cx:pt>
          <cx:pt idx="47">2004</cx:pt>
          <cx:pt idx="48">2003</cx:pt>
          <cx:pt idx="49">2002</cx:pt>
          <cx:pt idx="50">2001</cx:pt>
          <cx:pt idx="51">1999</cx:pt>
          <cx:pt idx="52">2000</cx:pt>
          <cx:pt idx="53">1998</cx:pt>
          <cx:pt idx="54">1996</cx:pt>
          <cx:pt idx="55">1997</cx:pt>
          <cx:pt idx="56">1994</cx:pt>
          <cx:pt idx="57">1995</cx:pt>
          <cx:pt idx="58">1993</cx:pt>
          <cx:pt idx="59">1992</cx:pt>
          <cx:pt idx="60">1991</cx:pt>
          <cx:pt idx="61">2009</cx:pt>
          <cx:pt idx="62">2017</cx:pt>
          <cx:pt idx="63">2012</cx:pt>
          <cx:pt idx="64">2011</cx:pt>
          <cx:pt idx="65">2010</cx:pt>
          <cx:pt idx="66">2008</cx:pt>
          <cx:pt idx="67">2014</cx:pt>
          <cx:pt idx="68">2015</cx:pt>
          <cx:pt idx="69">2016</cx:pt>
          <cx:pt idx="70">2013</cx:pt>
          <cx:pt idx="71">2007</cx:pt>
          <cx:pt idx="72">2006</cx:pt>
          <cx:pt idx="73">2004</cx:pt>
          <cx:pt idx="74">2003</cx:pt>
          <cx:pt idx="75">2005</cx:pt>
          <cx:pt idx="76">2002</cx:pt>
          <cx:pt idx="77">2000</cx:pt>
          <cx:pt idx="78">2001</cx:pt>
          <cx:pt idx="79">1999</cx:pt>
          <cx:pt idx="80">1998</cx:pt>
          <cx:pt idx="81">1996</cx:pt>
          <cx:pt idx="82">1994</cx:pt>
          <cx:pt idx="83">1997</cx:pt>
          <cx:pt idx="84">1995</cx:pt>
          <cx:pt idx="85">1992</cx:pt>
          <cx:pt idx="86">1993</cx:pt>
          <cx:pt idx="87">1991</cx:pt>
          <cx:pt idx="88">2015</cx:pt>
          <cx:pt idx="89">2016</cx:pt>
          <cx:pt idx="90">2014</cx:pt>
          <cx:pt idx="91">2013</cx:pt>
          <cx:pt idx="92">2012</cx:pt>
          <cx:pt idx="93">2017</cx:pt>
          <cx:pt idx="94">2007</cx:pt>
          <cx:pt idx="95">2009</cx:pt>
          <cx:pt idx="96">2008</cx:pt>
          <cx:pt idx="97">2011</cx:pt>
          <cx:pt idx="98">2006</cx:pt>
          <cx:pt idx="99">2004</cx:pt>
          <cx:pt idx="100">2005</cx:pt>
          <cx:pt idx="101">2010</cx:pt>
          <cx:pt idx="102">2000</cx:pt>
          <cx:pt idx="103">1998</cx:pt>
          <cx:pt idx="104">2001</cx:pt>
          <cx:pt idx="105">1999</cx:pt>
          <cx:pt idx="106">2002</cx:pt>
          <cx:pt idx="107">2003</cx:pt>
          <cx:pt idx="108">1996</cx:pt>
          <cx:pt idx="109">1997</cx:pt>
          <cx:pt idx="110">1995</cx:pt>
          <cx:pt idx="111">1994</cx:pt>
          <cx:pt idx="112">1991</cx:pt>
          <cx:pt idx="113">1992</cx:pt>
          <cx:pt idx="114">1993</cx:pt>
          <cx:pt idx="115">2004</cx:pt>
          <cx:pt idx="116">2002</cx:pt>
          <cx:pt idx="117">2003</cx:pt>
          <cx:pt idx="118">2012</cx:pt>
          <cx:pt idx="119">2013</cx:pt>
          <cx:pt idx="120">2001</cx:pt>
          <cx:pt idx="121">2014</cx:pt>
          <cx:pt idx="122">2008</cx:pt>
          <cx:pt idx="123">1998</cx:pt>
          <cx:pt idx="124">1999</cx:pt>
          <cx:pt idx="125">2009</cx:pt>
          <cx:pt idx="126">2005</cx:pt>
          <cx:pt idx="127">2015</cx:pt>
          <cx:pt idx="128">2000</cx:pt>
          <cx:pt idx="129">2007</cx:pt>
          <cx:pt idx="130">2011</cx:pt>
          <cx:pt idx="131">2016</cx:pt>
          <cx:pt idx="132">2017</cx:pt>
          <cx:pt idx="133">2010</cx:pt>
          <cx:pt idx="134">2006</cx:pt>
          <cx:pt idx="135">1993</cx:pt>
          <cx:pt idx="136">1992</cx:pt>
          <cx:pt idx="137">1991</cx:pt>
          <cx:pt idx="138">1994</cx:pt>
          <cx:pt idx="139">1995</cx:pt>
          <cx:pt idx="140">1997</cx:pt>
          <cx:pt idx="141">1996</cx:pt>
          <cx:pt idx="142">2008</cx:pt>
          <cx:pt idx="143">2007</cx:pt>
          <cx:pt idx="144">2005</cx:pt>
          <cx:pt idx="145">2009</cx:pt>
          <cx:pt idx="146">2006</cx:pt>
          <cx:pt idx="147">2011</cx:pt>
          <cx:pt idx="148">2012</cx:pt>
          <cx:pt idx="149">2010</cx:pt>
          <cx:pt idx="150">2017</cx:pt>
          <cx:pt idx="151">2004</cx:pt>
          <cx:pt idx="152">2003</cx:pt>
          <cx:pt idx="153">2016</cx:pt>
          <cx:pt idx="154">2001</cx:pt>
          <cx:pt idx="155">2015</cx:pt>
          <cx:pt idx="156">2013</cx:pt>
          <cx:pt idx="157">2002</cx:pt>
          <cx:pt idx="158">1999</cx:pt>
          <cx:pt idx="159">1998</cx:pt>
          <cx:pt idx="160">2000</cx:pt>
          <cx:pt idx="161">2014</cx:pt>
          <cx:pt idx="162">1995</cx:pt>
          <cx:pt idx="163">1997</cx:pt>
          <cx:pt idx="164">1996</cx:pt>
          <cx:pt idx="165">1993</cx:pt>
          <cx:pt idx="166">1994</cx:pt>
          <cx:pt idx="167">1992</cx:pt>
          <cx:pt idx="168">1991</cx:pt>
          <cx:pt idx="169">2002</cx:pt>
          <cx:pt idx="170">2003</cx:pt>
          <cx:pt idx="171">2010</cx:pt>
          <cx:pt idx="172">2001</cx:pt>
          <cx:pt idx="173">2000</cx:pt>
          <cx:pt idx="174">2005</cx:pt>
          <cx:pt idx="175">2012</cx:pt>
          <cx:pt idx="176">2007</cx:pt>
          <cx:pt idx="177">2004</cx:pt>
          <cx:pt idx="178">2006</cx:pt>
          <cx:pt idx="179">2009</cx:pt>
          <cx:pt idx="180">2011</cx:pt>
          <cx:pt idx="181">1999</cx:pt>
          <cx:pt idx="182">2008</cx:pt>
          <cx:pt idx="183">2013</cx:pt>
          <cx:pt idx="184">2015</cx:pt>
          <cx:pt idx="185">2014</cx:pt>
          <cx:pt idx="186">1998</cx:pt>
          <cx:pt idx="187">2016</cx:pt>
          <cx:pt idx="188">2017</cx:pt>
          <cx:pt idx="189">1995</cx:pt>
          <cx:pt idx="190">1996</cx:pt>
          <cx:pt idx="191">1992</cx:pt>
          <cx:pt idx="192">1997</cx:pt>
          <cx:pt idx="193">1993</cx:pt>
          <cx:pt idx="194">1991</cx:pt>
          <cx:pt idx="195">1994</cx:pt>
          <cx:pt idx="196">2012</cx:pt>
          <cx:pt idx="197">2010</cx:pt>
          <cx:pt idx="198">2008</cx:pt>
          <cx:pt idx="199">2007</cx:pt>
          <cx:pt idx="200">2006</cx:pt>
          <cx:pt idx="201">2009</cx:pt>
          <cx:pt idx="202">2017</cx:pt>
          <cx:pt idx="203">2013</cx:pt>
          <cx:pt idx="204">2015</cx:pt>
          <cx:pt idx="205">2014</cx:pt>
          <cx:pt idx="206">2016</cx:pt>
          <cx:pt idx="207">2000</cx:pt>
          <cx:pt idx="208">2003</cx:pt>
          <cx:pt idx="209">2002</cx:pt>
          <cx:pt idx="210">1998</cx:pt>
          <cx:pt idx="211">1999</cx:pt>
          <cx:pt idx="212">2001</cx:pt>
          <cx:pt idx="213">2004</cx:pt>
          <cx:pt idx="214">2005</cx:pt>
          <cx:pt idx="215">2011</cx:pt>
          <cx:pt idx="216">1997</cx:pt>
          <cx:pt idx="217">1995</cx:pt>
          <cx:pt idx="218">1994</cx:pt>
          <cx:pt idx="219">1996</cx:pt>
          <cx:pt idx="220">1993</cx:pt>
          <cx:pt idx="221">1992</cx:pt>
          <cx:pt idx="222">1991</cx:pt>
          <cx:pt idx="223">2008</cx:pt>
          <cx:pt idx="224">2011</cx:pt>
          <cx:pt idx="225">2009</cx:pt>
          <cx:pt idx="226">2007</cx:pt>
          <cx:pt idx="227">2006</cx:pt>
          <cx:pt idx="228">2010</cx:pt>
          <cx:pt idx="229">2005</cx:pt>
          <cx:pt idx="230">2000</cx:pt>
          <cx:pt idx="231">2003</cx:pt>
          <cx:pt idx="232">2001</cx:pt>
          <cx:pt idx="233">2002</cx:pt>
          <cx:pt idx="234">2014</cx:pt>
          <cx:pt idx="235">2017</cx:pt>
          <cx:pt idx="236">2004</cx:pt>
          <cx:pt idx="237">2015</cx:pt>
          <cx:pt idx="238">2016</cx:pt>
          <cx:pt idx="239">2012</cx:pt>
          <cx:pt idx="240">2013</cx:pt>
          <cx:pt idx="241">1999</cx:pt>
          <cx:pt idx="242">1998</cx:pt>
          <cx:pt idx="243">1996</cx:pt>
          <cx:pt idx="244">1997</cx:pt>
          <cx:pt idx="245">1995</cx:pt>
          <cx:pt idx="246">1994</cx:pt>
          <cx:pt idx="247">1993</cx:pt>
          <cx:pt idx="248">1992</cx:pt>
          <cx:pt idx="249">1991</cx:pt>
          <cx:pt idx="250">2003</cx:pt>
          <cx:pt idx="251">2001</cx:pt>
          <cx:pt idx="252">2000</cx:pt>
          <cx:pt idx="253">2002</cx:pt>
          <cx:pt idx="254">2004</cx:pt>
          <cx:pt idx="255">2014</cx:pt>
          <cx:pt idx="256">2009</cx:pt>
          <cx:pt idx="257">1999</cx:pt>
          <cx:pt idx="258">1998</cx:pt>
          <cx:pt idx="259">2013</cx:pt>
          <cx:pt idx="260">2011</cx:pt>
          <cx:pt idx="261">2015</cx:pt>
          <cx:pt idx="262">2008</cx:pt>
          <cx:pt idx="263">2012</cx:pt>
          <cx:pt idx="264">2007</cx:pt>
          <cx:pt idx="265">2005</cx:pt>
          <cx:pt idx="266">2017</cx:pt>
          <cx:pt idx="267">2006</cx:pt>
          <cx:pt idx="268">2010</cx:pt>
          <cx:pt idx="269">2016</cx:pt>
          <cx:pt idx="270">1997</cx:pt>
          <cx:pt idx="271">1995</cx:pt>
          <cx:pt idx="272">1996</cx:pt>
          <cx:pt idx="273">1994</cx:pt>
          <cx:pt idx="274">1993</cx:pt>
          <cx:pt idx="275">1992</cx:pt>
          <cx:pt idx="276">1991</cx:pt>
          <cx:pt idx="277">2016</cx:pt>
          <cx:pt idx="278">2006</cx:pt>
          <cx:pt idx="279">2017</cx:pt>
          <cx:pt idx="280">2001</cx:pt>
          <cx:pt idx="281">2013</cx:pt>
          <cx:pt idx="282">2011</cx:pt>
          <cx:pt idx="283">2004</cx:pt>
          <cx:pt idx="284">2003</cx:pt>
          <cx:pt idx="285">2012</cx:pt>
          <cx:pt idx="286">2009</cx:pt>
          <cx:pt idx="287">2014</cx:pt>
          <cx:pt idx="288">2015</cx:pt>
          <cx:pt idx="289">2008</cx:pt>
          <cx:pt idx="290">2000</cx:pt>
          <cx:pt idx="291">2005</cx:pt>
          <cx:pt idx="292">2010</cx:pt>
          <cx:pt idx="293">2007</cx:pt>
          <cx:pt idx="294">1999</cx:pt>
          <cx:pt idx="295">1998</cx:pt>
          <cx:pt idx="296">2002</cx:pt>
          <cx:pt idx="297">1997</cx:pt>
          <cx:pt idx="298">1996</cx:pt>
          <cx:pt idx="299">1995</cx:pt>
          <cx:pt idx="300">1993</cx:pt>
          <cx:pt idx="301">1994</cx:pt>
          <cx:pt idx="302">1992</cx:pt>
          <cx:pt idx="303">1991</cx:pt>
          <cx:pt idx="304">2010</cx:pt>
          <cx:pt idx="305">1999</cx:pt>
          <cx:pt idx="306">2003</cx:pt>
          <cx:pt idx="307">2014</cx:pt>
          <cx:pt idx="308">2013</cx:pt>
          <cx:pt idx="309">2015</cx:pt>
          <cx:pt idx="310">2017</cx:pt>
          <cx:pt idx="311">2006</cx:pt>
          <cx:pt idx="312">2004</cx:pt>
          <cx:pt idx="313">2016</cx:pt>
          <cx:pt idx="314">2008</cx:pt>
          <cx:pt idx="315">2001</cx:pt>
          <cx:pt idx="316">2011</cx:pt>
          <cx:pt idx="317">2007</cx:pt>
          <cx:pt idx="318">2012</cx:pt>
          <cx:pt idx="319">2002</cx:pt>
          <cx:pt idx="320">2005</cx:pt>
          <cx:pt idx="321">2000</cx:pt>
          <cx:pt idx="322">2009</cx:pt>
          <cx:pt idx="323">1998</cx:pt>
          <cx:pt idx="324">1996</cx:pt>
          <cx:pt idx="325">1995</cx:pt>
          <cx:pt idx="326">1997</cx:pt>
          <cx:pt idx="327">1994</cx:pt>
          <cx:pt idx="328">1993</cx:pt>
          <cx:pt idx="329">1992</cx:pt>
          <cx:pt idx="330">1991</cx:pt>
          <cx:pt idx="331">2008</cx:pt>
          <cx:pt idx="332">2001</cx:pt>
          <cx:pt idx="333">1999</cx:pt>
          <cx:pt idx="334">2007</cx:pt>
          <cx:pt idx="335">2006</cx:pt>
          <cx:pt idx="336">2004</cx:pt>
          <cx:pt idx="337">2000</cx:pt>
          <cx:pt idx="338">1998</cx:pt>
          <cx:pt idx="339">2005</cx:pt>
          <cx:pt idx="340">2003</cx:pt>
          <cx:pt idx="341">2002</cx:pt>
          <cx:pt idx="342">2013</cx:pt>
          <cx:pt idx="343">2012</cx:pt>
          <cx:pt idx="344">2011</cx:pt>
          <cx:pt idx="345">2016</cx:pt>
          <cx:pt idx="346">2014</cx:pt>
          <cx:pt idx="347">2017</cx:pt>
          <cx:pt idx="348">2015</cx:pt>
          <cx:pt idx="349">2010</cx:pt>
          <cx:pt idx="350">2009</cx:pt>
          <cx:pt idx="351">1995</cx:pt>
          <cx:pt idx="352">1994</cx:pt>
          <cx:pt idx="353">1996</cx:pt>
          <cx:pt idx="354">1997</cx:pt>
          <cx:pt idx="355">1992</cx:pt>
          <cx:pt idx="356">1993</cx:pt>
          <cx:pt idx="357">1991</cx:pt>
          <cx:pt idx="358">2013</cx:pt>
          <cx:pt idx="359">1999</cx:pt>
          <cx:pt idx="360">1998</cx:pt>
          <cx:pt idx="361">2011</cx:pt>
          <cx:pt idx="362">2008</cx:pt>
          <cx:pt idx="363">2000</cx:pt>
          <cx:pt idx="364">2007</cx:pt>
          <cx:pt idx="365">2001</cx:pt>
          <cx:pt idx="366">2009</cx:pt>
          <cx:pt idx="367">2017</cx:pt>
          <cx:pt idx="368">2016</cx:pt>
          <cx:pt idx="369">2015</cx:pt>
          <cx:pt idx="370">2014</cx:pt>
          <cx:pt idx="371">2003</cx:pt>
          <cx:pt idx="372">2005</cx:pt>
          <cx:pt idx="373">2012</cx:pt>
          <cx:pt idx="374">2002</cx:pt>
          <cx:pt idx="375">2004</cx:pt>
          <cx:pt idx="376">2006</cx:pt>
          <cx:pt idx="377">2010</cx:pt>
          <cx:pt idx="378">1995</cx:pt>
          <cx:pt idx="379">1994</cx:pt>
          <cx:pt idx="380">1996</cx:pt>
          <cx:pt idx="381">1991</cx:pt>
          <cx:pt idx="382">1997</cx:pt>
          <cx:pt idx="383">1992</cx:pt>
          <cx:pt idx="384">1993</cx:pt>
          <cx:pt idx="385">2007</cx:pt>
          <cx:pt idx="386">2006</cx:pt>
          <cx:pt idx="387">2003</cx:pt>
          <cx:pt idx="388">2002</cx:pt>
          <cx:pt idx="389">2005</cx:pt>
          <cx:pt idx="390">2004</cx:pt>
          <cx:pt idx="391">2011</cx:pt>
          <cx:pt idx="392">2010</cx:pt>
          <cx:pt idx="393">2009</cx:pt>
          <cx:pt idx="394">2008</cx:pt>
          <cx:pt idx="395">1998</cx:pt>
          <cx:pt idx="396">2012</cx:pt>
          <cx:pt idx="397">2017</cx:pt>
          <cx:pt idx="398">2000</cx:pt>
          <cx:pt idx="399">2015</cx:pt>
          <cx:pt idx="400">2001</cx:pt>
          <cx:pt idx="401">1999</cx:pt>
          <cx:pt idx="402">2014</cx:pt>
          <cx:pt idx="403">2016</cx:pt>
          <cx:pt idx="404">2013</cx:pt>
          <cx:pt idx="405">1992</cx:pt>
          <cx:pt idx="406">1997</cx:pt>
          <cx:pt idx="407">1991</cx:pt>
          <cx:pt idx="408">1993</cx:pt>
          <cx:pt idx="409">1996</cx:pt>
          <cx:pt idx="410">1995</cx:pt>
          <cx:pt idx="411">1994</cx:pt>
          <cx:pt idx="412">2003</cx:pt>
          <cx:pt idx="413">2002</cx:pt>
          <cx:pt idx="414">2001</cx:pt>
          <cx:pt idx="415">1999</cx:pt>
          <cx:pt idx="416">2000</cx:pt>
          <cx:pt idx="417">1998</cx:pt>
          <cx:pt idx="418">1997</cx:pt>
          <cx:pt idx="419">1994</cx:pt>
          <cx:pt idx="420">1996</cx:pt>
          <cx:pt idx="421">1995</cx:pt>
          <cx:pt idx="422">1991</cx:pt>
          <cx:pt idx="423">1993</cx:pt>
          <cx:pt idx="424">1992</cx:pt>
          <cx:pt idx="425">1998</cx:pt>
          <cx:pt idx="426">2015</cx:pt>
          <cx:pt idx="427">2001</cx:pt>
          <cx:pt idx="428">2000</cx:pt>
          <cx:pt idx="429">2006</cx:pt>
          <cx:pt idx="430">2002</cx:pt>
          <cx:pt idx="431">2017</cx:pt>
          <cx:pt idx="432">2016</cx:pt>
          <cx:pt idx="433">1999</cx:pt>
          <cx:pt idx="434">2011</cx:pt>
          <cx:pt idx="435">2012</cx:pt>
          <cx:pt idx="436">2010</cx:pt>
          <cx:pt idx="437">2009</cx:pt>
          <cx:pt idx="438">2004</cx:pt>
          <cx:pt idx="439">2008</cx:pt>
          <cx:pt idx="440">2013</cx:pt>
          <cx:pt idx="441">2005</cx:pt>
          <cx:pt idx="442">2003</cx:pt>
          <cx:pt idx="443">2014</cx:pt>
          <cx:pt idx="444">2007</cx:pt>
          <cx:pt idx="445">1997</cx:pt>
          <cx:pt idx="446">1993</cx:pt>
          <cx:pt idx="447">1994</cx:pt>
          <cx:pt idx="448">1996</cx:pt>
          <cx:pt idx="449">1992</cx:pt>
          <cx:pt idx="450">1995</cx:pt>
          <cx:pt idx="451">1991</cx:pt>
          <cx:pt idx="452">2004</cx:pt>
          <cx:pt idx="453">2005</cx:pt>
          <cx:pt idx="454">2003</cx:pt>
          <cx:pt idx="455">2009</cx:pt>
          <cx:pt idx="456">2010</cx:pt>
          <cx:pt idx="457">2008</cx:pt>
          <cx:pt idx="458">2006</cx:pt>
          <cx:pt idx="459">2007</cx:pt>
          <cx:pt idx="460">2000</cx:pt>
          <cx:pt idx="461">2002</cx:pt>
          <cx:pt idx="462">2012</cx:pt>
          <cx:pt idx="463">1999</cx:pt>
          <cx:pt idx="464">2011</cx:pt>
          <cx:pt idx="465">2001</cx:pt>
          <cx:pt idx="466">1998</cx:pt>
          <cx:pt idx="467">2013</cx:pt>
          <cx:pt idx="468">2017</cx:pt>
          <cx:pt idx="469">2016</cx:pt>
          <cx:pt idx="470">2015</cx:pt>
          <cx:pt idx="471">2014</cx:pt>
          <cx:pt idx="472">1997</cx:pt>
          <cx:pt idx="473">1996</cx:pt>
          <cx:pt idx="474">1995</cx:pt>
          <cx:pt idx="475">1994</cx:pt>
          <cx:pt idx="476">1993</cx:pt>
          <cx:pt idx="477">1991</cx:pt>
          <cx:pt idx="478">1992</cx:pt>
          <cx:pt idx="479">2002</cx:pt>
          <cx:pt idx="480">2011</cx:pt>
          <cx:pt idx="481">2005</cx:pt>
          <cx:pt idx="482">2003</cx:pt>
          <cx:pt idx="483">2009</cx:pt>
          <cx:pt idx="484">2015</cx:pt>
          <cx:pt idx="485">2008</cx:pt>
          <cx:pt idx="486">2016</cx:pt>
          <cx:pt idx="487">2012</cx:pt>
          <cx:pt idx="488">2006</cx:pt>
          <cx:pt idx="489">2017</cx:pt>
          <cx:pt idx="490">2010</cx:pt>
          <cx:pt idx="491">2013</cx:pt>
          <cx:pt idx="492">2007</cx:pt>
          <cx:pt idx="493">2014</cx:pt>
          <cx:pt idx="494">2004</cx:pt>
          <cx:pt idx="495">2001</cx:pt>
          <cx:pt idx="496">1998</cx:pt>
          <cx:pt idx="497">1999</cx:pt>
          <cx:pt idx="498">2000</cx:pt>
          <cx:pt idx="499">1996</cx:pt>
          <cx:pt idx="500">1995</cx:pt>
          <cx:pt idx="501">1993</cx:pt>
          <cx:pt idx="502">1997</cx:pt>
          <cx:pt idx="503">1994</cx:pt>
          <cx:pt idx="504">1992</cx:pt>
          <cx:pt idx="505">1991</cx:pt>
          <cx:pt idx="506">2013</cx:pt>
          <cx:pt idx="507">2015</cx:pt>
          <cx:pt idx="508">2009</cx:pt>
          <cx:pt idx="509">2010</cx:pt>
          <cx:pt idx="510">2008</cx:pt>
          <cx:pt idx="511">2014</cx:pt>
          <cx:pt idx="512">2007</cx:pt>
          <cx:pt idx="513">2006</cx:pt>
          <cx:pt idx="514">2005</cx:pt>
          <cx:pt idx="515">2004</cx:pt>
          <cx:pt idx="516">2003</cx:pt>
          <cx:pt idx="517">2002</cx:pt>
          <cx:pt idx="518">2001</cx:pt>
          <cx:pt idx="519">1998</cx:pt>
          <cx:pt idx="520">2000</cx:pt>
          <cx:pt idx="521">1999</cx:pt>
          <cx:pt idx="522">2012</cx:pt>
          <cx:pt idx="523">2011</cx:pt>
          <cx:pt idx="524">2016</cx:pt>
          <cx:pt idx="525">2017</cx:pt>
          <cx:pt idx="526">1995</cx:pt>
          <cx:pt idx="527">1993</cx:pt>
          <cx:pt idx="528">1996</cx:pt>
          <cx:pt idx="529">1994</cx:pt>
          <cx:pt idx="530">1997</cx:pt>
          <cx:pt idx="531">1992</cx:pt>
          <cx:pt idx="532">1991</cx:pt>
          <cx:pt idx="533">2017</cx:pt>
          <cx:pt idx="534">2009</cx:pt>
          <cx:pt idx="535">2008</cx:pt>
          <cx:pt idx="536">2006</cx:pt>
          <cx:pt idx="537">2015</cx:pt>
          <cx:pt idx="538">2007</cx:pt>
          <cx:pt idx="539">2005</cx:pt>
          <cx:pt idx="540">2010</cx:pt>
          <cx:pt idx="541">2013</cx:pt>
          <cx:pt idx="542">2001</cx:pt>
          <cx:pt idx="543">2000</cx:pt>
          <cx:pt idx="544">2011</cx:pt>
          <cx:pt idx="545">2012</cx:pt>
          <cx:pt idx="546">2004</cx:pt>
          <cx:pt idx="547">1999</cx:pt>
          <cx:pt idx="548">2002</cx:pt>
          <cx:pt idx="549">1998</cx:pt>
          <cx:pt idx="550">2016</cx:pt>
          <cx:pt idx="551">2014</cx:pt>
          <cx:pt idx="552">2003</cx:pt>
          <cx:pt idx="553">1991</cx:pt>
          <cx:pt idx="554">1992</cx:pt>
          <cx:pt idx="555">1993</cx:pt>
          <cx:pt idx="556">1995</cx:pt>
          <cx:pt idx="557">1997</cx:pt>
          <cx:pt idx="558">1996</cx:pt>
          <cx:pt idx="559">1994</cx:pt>
          <cx:pt idx="560">1998</cx:pt>
          <cx:pt idx="561">1999</cx:pt>
          <cx:pt idx="562">2000</cx:pt>
          <cx:pt idx="563">2005</cx:pt>
          <cx:pt idx="564">2006</cx:pt>
          <cx:pt idx="565">2002</cx:pt>
          <cx:pt idx="566">2008</cx:pt>
          <cx:pt idx="567">2007</cx:pt>
          <cx:pt idx="568">2001</cx:pt>
          <cx:pt idx="569">2004</cx:pt>
          <cx:pt idx="570">2012</cx:pt>
          <cx:pt idx="571">2003</cx:pt>
          <cx:pt idx="572">2017</cx:pt>
          <cx:pt idx="573">2011</cx:pt>
          <cx:pt idx="574">2009</cx:pt>
          <cx:pt idx="575">2015</cx:pt>
          <cx:pt idx="576">2010</cx:pt>
          <cx:pt idx="577">2016</cx:pt>
          <cx:pt idx="578">2013</cx:pt>
          <cx:pt idx="579">2014</cx:pt>
          <cx:pt idx="580">1997</cx:pt>
          <cx:pt idx="581">1996</cx:pt>
          <cx:pt idx="582">1995</cx:pt>
          <cx:pt idx="583">1992</cx:pt>
          <cx:pt idx="584">1993</cx:pt>
          <cx:pt idx="585">1994</cx:pt>
          <cx:pt idx="586">1991</cx:pt>
          <cx:pt idx="587">2013</cx:pt>
          <cx:pt idx="588">2003</cx:pt>
          <cx:pt idx="589">2006</cx:pt>
          <cx:pt idx="590">2005</cx:pt>
          <cx:pt idx="591">2017</cx:pt>
          <cx:pt idx="592">2009</cx:pt>
          <cx:pt idx="593">2000</cx:pt>
          <cx:pt idx="594">2016</cx:pt>
          <cx:pt idx="595">2014</cx:pt>
          <cx:pt idx="596">2015</cx:pt>
          <cx:pt idx="597">2007</cx:pt>
          <cx:pt idx="598">2008</cx:pt>
          <cx:pt idx="599">2012</cx:pt>
          <cx:pt idx="600">2001</cx:pt>
          <cx:pt idx="601">2010</cx:pt>
          <cx:pt idx="602">2011</cx:pt>
          <cx:pt idx="603">2002</cx:pt>
          <cx:pt idx="604">1998</cx:pt>
          <cx:pt idx="605">2004</cx:pt>
          <cx:pt idx="606">1999</cx:pt>
          <cx:pt idx="607">1991</cx:pt>
          <cx:pt idx="608">1993</cx:pt>
          <cx:pt idx="609">1995</cx:pt>
          <cx:pt idx="610">1996</cx:pt>
          <cx:pt idx="611">1994</cx:pt>
          <cx:pt idx="612">1992</cx:pt>
          <cx:pt idx="613">1997</cx:pt>
          <cx:pt idx="614">1998</cx:pt>
          <cx:pt idx="615">1999</cx:pt>
          <cx:pt idx="616">2001</cx:pt>
          <cx:pt idx="617">2000</cx:pt>
          <cx:pt idx="618">2002</cx:pt>
          <cx:pt idx="619">2003</cx:pt>
          <cx:pt idx="620">2006</cx:pt>
          <cx:pt idx="621">2005</cx:pt>
          <cx:pt idx="622">2004</cx:pt>
          <cx:pt idx="623">2008</cx:pt>
          <cx:pt idx="624">2007</cx:pt>
          <cx:pt idx="625">2009</cx:pt>
          <cx:pt idx="626">2017</cx:pt>
          <cx:pt idx="627">2011</cx:pt>
          <cx:pt idx="628">2012</cx:pt>
          <cx:pt idx="629">2013</cx:pt>
          <cx:pt idx="630">2016</cx:pt>
          <cx:pt idx="631">2015</cx:pt>
          <cx:pt idx="632">2014</cx:pt>
          <cx:pt idx="633">2010</cx:pt>
          <cx:pt idx="634">1995</cx:pt>
          <cx:pt idx="635">1997</cx:pt>
          <cx:pt idx="636">1996</cx:pt>
          <cx:pt idx="637">1994</cx:pt>
          <cx:pt idx="638">1993</cx:pt>
          <cx:pt idx="639">1992</cx:pt>
          <cx:pt idx="640">1991</cx:pt>
          <cx:pt idx="641">2008</cx:pt>
          <cx:pt idx="642">2005</cx:pt>
          <cx:pt idx="643">2010</cx:pt>
          <cx:pt idx="644">2011</cx:pt>
          <cx:pt idx="645">2017</cx:pt>
          <cx:pt idx="646">2001</cx:pt>
          <cx:pt idx="647">2012</cx:pt>
          <cx:pt idx="648">2002</cx:pt>
          <cx:pt idx="649">2007</cx:pt>
          <cx:pt idx="650">2003</cx:pt>
          <cx:pt idx="651">2013</cx:pt>
          <cx:pt idx="652">2006</cx:pt>
          <cx:pt idx="653">2016</cx:pt>
          <cx:pt idx="654">2009</cx:pt>
          <cx:pt idx="655">2014</cx:pt>
          <cx:pt idx="656">2000</cx:pt>
          <cx:pt idx="657">2004</cx:pt>
          <cx:pt idx="658">2015</cx:pt>
          <cx:pt idx="659">1999</cx:pt>
          <cx:pt idx="660">1998</cx:pt>
          <cx:pt idx="661">1996</cx:pt>
          <cx:pt idx="662">1992</cx:pt>
          <cx:pt idx="663">1995</cx:pt>
          <cx:pt idx="664">1993</cx:pt>
          <cx:pt idx="665">1994</cx:pt>
          <cx:pt idx="666">1997</cx:pt>
          <cx:pt idx="667">1991</cx:pt>
          <cx:pt idx="668">2003</cx:pt>
          <cx:pt idx="669">1999</cx:pt>
          <cx:pt idx="670">2009</cx:pt>
          <cx:pt idx="671">2001</cx:pt>
          <cx:pt idx="672">2000</cx:pt>
          <cx:pt idx="673">2002</cx:pt>
          <cx:pt idx="674">2011</cx:pt>
          <cx:pt idx="675">2013</cx:pt>
          <cx:pt idx="676">1998</cx:pt>
          <cx:pt idx="677">2016</cx:pt>
          <cx:pt idx="678">2015</cx:pt>
          <cx:pt idx="679">2004</cx:pt>
          <cx:pt idx="680">2014</cx:pt>
          <cx:pt idx="681">2005</cx:pt>
          <cx:pt idx="682">2017</cx:pt>
          <cx:pt idx="683">2010</cx:pt>
          <cx:pt idx="684">2012</cx:pt>
          <cx:pt idx="685">2006</cx:pt>
          <cx:pt idx="686">2008</cx:pt>
          <cx:pt idx="687">2007</cx:pt>
          <cx:pt idx="688">1997</cx:pt>
          <cx:pt idx="689">1996</cx:pt>
          <cx:pt idx="690">1993</cx:pt>
          <cx:pt idx="691">1992</cx:pt>
          <cx:pt idx="692">1994</cx:pt>
          <cx:pt idx="693">1995</cx:pt>
          <cx:pt idx="694">1991</cx:pt>
          <cx:pt idx="695">2001</cx:pt>
          <cx:pt idx="696">2002</cx:pt>
          <cx:pt idx="697">1998</cx:pt>
          <cx:pt idx="698">1999</cx:pt>
          <cx:pt idx="699">2000</cx:pt>
          <cx:pt idx="700">2012</cx:pt>
          <cx:pt idx="701">2003</cx:pt>
          <cx:pt idx="702">2008</cx:pt>
          <cx:pt idx="703">2007</cx:pt>
          <cx:pt idx="704">2006</cx:pt>
          <cx:pt idx="705">2005</cx:pt>
          <cx:pt idx="706">2011</cx:pt>
          <cx:pt idx="707">2009</cx:pt>
          <cx:pt idx="708">2010</cx:pt>
          <cx:pt idx="709">2004</cx:pt>
          <cx:pt idx="710">1995</cx:pt>
          <cx:pt idx="711">1993</cx:pt>
          <cx:pt idx="712">1994</cx:pt>
          <cx:pt idx="713">1996</cx:pt>
          <cx:pt idx="714">1997</cx:pt>
          <cx:pt idx="715">1991</cx:pt>
          <cx:pt idx="716">1992</cx:pt>
          <cx:pt idx="717">2007</cx:pt>
          <cx:pt idx="718">2008</cx:pt>
          <cx:pt idx="719">2000</cx:pt>
          <cx:pt idx="720">1998</cx:pt>
          <cx:pt idx="721">2005</cx:pt>
          <cx:pt idx="722">2004</cx:pt>
          <cx:pt idx="723">2003</cx:pt>
          <cx:pt idx="724">2006</cx:pt>
          <cx:pt idx="725">1999</cx:pt>
          <cx:pt idx="726">2001</cx:pt>
          <cx:pt idx="727">2002</cx:pt>
          <cx:pt idx="728">1993</cx:pt>
          <cx:pt idx="729">1994</cx:pt>
          <cx:pt idx="730">1996</cx:pt>
          <cx:pt idx="731">1992</cx:pt>
          <cx:pt idx="732">1995</cx:pt>
          <cx:pt idx="733">1997</cx:pt>
          <cx:pt idx="734">1991</cx:pt>
          <cx:pt idx="735">2010</cx:pt>
          <cx:pt idx="736">2009</cx:pt>
          <cx:pt idx="737">2011</cx:pt>
          <cx:pt idx="738">2008</cx:pt>
          <cx:pt idx="739">2012</cx:pt>
          <cx:pt idx="740">2007</cx:pt>
          <cx:pt idx="741">2001</cx:pt>
          <cx:pt idx="742">2013</cx:pt>
          <cx:pt idx="743">2017</cx:pt>
          <cx:pt idx="744">2015</cx:pt>
          <cx:pt idx="745">2006</cx:pt>
          <cx:pt idx="746">2000</cx:pt>
          <cx:pt idx="747">2005</cx:pt>
          <cx:pt idx="748">2014</cx:pt>
          <cx:pt idx="749">2002</cx:pt>
          <cx:pt idx="750">2016</cx:pt>
          <cx:pt idx="751">2004</cx:pt>
          <cx:pt idx="752">1998</cx:pt>
          <cx:pt idx="753">2003</cx:pt>
          <cx:pt idx="754">1999</cx:pt>
          <cx:pt idx="755">1997</cx:pt>
          <cx:pt idx="756">1996</cx:pt>
          <cx:pt idx="757">1995</cx:pt>
          <cx:pt idx="758">1994</cx:pt>
          <cx:pt idx="759">1993</cx:pt>
          <cx:pt idx="760">1992</cx:pt>
          <cx:pt idx="761">1991</cx:pt>
          <cx:pt idx="762">2009</cx:pt>
          <cx:pt idx="763">2008</cx:pt>
          <cx:pt idx="764">2006</cx:pt>
          <cx:pt idx="765">2007</cx:pt>
          <cx:pt idx="766">2003</cx:pt>
          <cx:pt idx="767">2014</cx:pt>
          <cx:pt idx="768">2011</cx:pt>
          <cx:pt idx="769">2005</cx:pt>
          <cx:pt idx="770">2017</cx:pt>
          <cx:pt idx="771">2016</cx:pt>
          <cx:pt idx="772">2004</cx:pt>
          <cx:pt idx="773">2013</cx:pt>
          <cx:pt idx="774">2015</cx:pt>
          <cx:pt idx="775">2012</cx:pt>
          <cx:pt idx="776">2010</cx:pt>
          <cx:pt idx="777">2000</cx:pt>
          <cx:pt idx="778">2002</cx:pt>
          <cx:pt idx="779">1998</cx:pt>
          <cx:pt idx="780">2001</cx:pt>
          <cx:pt idx="781">1999</cx:pt>
          <cx:pt idx="782">1997</cx:pt>
          <cx:pt idx="783">1996</cx:pt>
          <cx:pt idx="784">1995</cx:pt>
          <cx:pt idx="785">1994</cx:pt>
          <cx:pt idx="786">1993</cx:pt>
          <cx:pt idx="787">1992</cx:pt>
          <cx:pt idx="788">1991</cx:pt>
          <cx:pt idx="789">2003</cx:pt>
          <cx:pt idx="790">2002</cx:pt>
          <cx:pt idx="791">2001</cx:pt>
          <cx:pt idx="792">1998</cx:pt>
          <cx:pt idx="793">1999</cx:pt>
          <cx:pt idx="794">2000</cx:pt>
          <cx:pt idx="795">1997</cx:pt>
          <cx:pt idx="796">1994</cx:pt>
          <cx:pt idx="797">1992</cx:pt>
          <cx:pt idx="798">1995</cx:pt>
          <cx:pt idx="799">1993</cx:pt>
          <cx:pt idx="800">1996</cx:pt>
          <cx:pt idx="801">1991</cx:pt>
          <cx:pt idx="802">2005</cx:pt>
          <cx:pt idx="803">2003</cx:pt>
          <cx:pt idx="804">2004</cx:pt>
          <cx:pt idx="805">2002</cx:pt>
          <cx:pt idx="806">2001</cx:pt>
          <cx:pt idx="807">1999</cx:pt>
          <cx:pt idx="808">2007</cx:pt>
          <cx:pt idx="809">2006</cx:pt>
          <cx:pt idx="810">2000</cx:pt>
          <cx:pt idx="811">2008</cx:pt>
          <cx:pt idx="812">1998</cx:pt>
          <cx:pt idx="813">2009</cx:pt>
          <cx:pt idx="814">2010</cx:pt>
          <cx:pt idx="815">2012</cx:pt>
          <cx:pt idx="816">2011</cx:pt>
          <cx:pt idx="817">2013</cx:pt>
          <cx:pt idx="818">2015</cx:pt>
          <cx:pt idx="819">2014</cx:pt>
          <cx:pt idx="820">2016</cx:pt>
          <cx:pt idx="821">2017</cx:pt>
          <cx:pt idx="822">1997</cx:pt>
          <cx:pt idx="823">1996</cx:pt>
          <cx:pt idx="824">1995</cx:pt>
          <cx:pt idx="825">1994</cx:pt>
          <cx:pt idx="826">1993</cx:pt>
          <cx:pt idx="827">1992</cx:pt>
          <cx:pt idx="828">1991</cx:pt>
          <cx:pt idx="829">2013</cx:pt>
          <cx:pt idx="830">2017</cx:pt>
          <cx:pt idx="831">2012</cx:pt>
          <cx:pt idx="832">2014</cx:pt>
          <cx:pt idx="833">2015</cx:pt>
          <cx:pt idx="834">2016</cx:pt>
          <cx:pt idx="835">2009</cx:pt>
          <cx:pt idx="836">2008</cx:pt>
          <cx:pt idx="837">2011</cx:pt>
          <cx:pt idx="838">2007</cx:pt>
          <cx:pt idx="839">2000</cx:pt>
          <cx:pt idx="840">2001</cx:pt>
          <cx:pt idx="841">1998</cx:pt>
          <cx:pt idx="842">2003</cx:pt>
          <cx:pt idx="843">2006</cx:pt>
          <cx:pt idx="844">2005</cx:pt>
          <cx:pt idx="845">1999</cx:pt>
          <cx:pt idx="846">2002</cx:pt>
          <cx:pt idx="847">2010</cx:pt>
          <cx:pt idx="848">2004</cx:pt>
          <cx:pt idx="849">1995</cx:pt>
          <cx:pt idx="850">1996</cx:pt>
          <cx:pt idx="851">1994</cx:pt>
          <cx:pt idx="852">1991</cx:pt>
          <cx:pt idx="853">1992</cx:pt>
          <cx:pt idx="854">1993</cx:pt>
          <cx:pt idx="855">2015</cx:pt>
          <cx:pt idx="856">2017</cx:pt>
          <cx:pt idx="857">2016</cx:pt>
          <cx:pt idx="858">2003</cx:pt>
          <cx:pt idx="859">2002</cx:pt>
          <cx:pt idx="860">2001</cx:pt>
          <cx:pt idx="861">2014</cx:pt>
          <cx:pt idx="862">1991</cx:pt>
          <cx:pt idx="863">1997</cx:pt>
          <cx:pt idx="864">1992</cx:pt>
          <cx:pt idx="865">1995</cx:pt>
          <cx:pt idx="866">1996</cx:pt>
          <cx:pt idx="867">1993</cx:pt>
          <cx:pt idx="868">1994</cx:pt>
          <cx:pt idx="869">2004</cx:pt>
          <cx:pt idx="870">2003</cx:pt>
          <cx:pt idx="871">2005</cx:pt>
          <cx:pt idx="872">1999</cx:pt>
          <cx:pt idx="873">2006</cx:pt>
          <cx:pt idx="874">2002</cx:pt>
          <cx:pt idx="875">1998</cx:pt>
          <cx:pt idx="876">2008</cx:pt>
          <cx:pt idx="877">2000</cx:pt>
          <cx:pt idx="878">2001</cx:pt>
          <cx:pt idx="879">2011</cx:pt>
          <cx:pt idx="880">2007</cx:pt>
          <cx:pt idx="881">2017</cx:pt>
          <cx:pt idx="882">2012</cx:pt>
          <cx:pt idx="883">2013</cx:pt>
          <cx:pt idx="884">2010</cx:pt>
          <cx:pt idx="885">2009</cx:pt>
          <cx:pt idx="886">2016</cx:pt>
          <cx:pt idx="887">2014</cx:pt>
          <cx:pt idx="888">2015</cx:pt>
          <cx:pt idx="889">1995</cx:pt>
          <cx:pt idx="890">1996</cx:pt>
          <cx:pt idx="891">1994</cx:pt>
          <cx:pt idx="892">1992</cx:pt>
          <cx:pt idx="893">1997</cx:pt>
          <cx:pt idx="894">1993</cx:pt>
          <cx:pt idx="895">1991</cx:pt>
          <cx:pt idx="896">2003</cx:pt>
          <cx:pt idx="897">2004</cx:pt>
          <cx:pt idx="898">2016</cx:pt>
          <cx:pt idx="899">2012</cx:pt>
          <cx:pt idx="900">2017</cx:pt>
          <cx:pt idx="901">2011</cx:pt>
          <cx:pt idx="902">2013</cx:pt>
          <cx:pt idx="903">2009</cx:pt>
          <cx:pt idx="904">2006</cx:pt>
          <cx:pt idx="905">2005</cx:pt>
          <cx:pt idx="906">2015</cx:pt>
          <cx:pt idx="907">2008</cx:pt>
          <cx:pt idx="908">2014</cx:pt>
          <cx:pt idx="909">1998</cx:pt>
          <cx:pt idx="910">2007</cx:pt>
          <cx:pt idx="911">1999</cx:pt>
          <cx:pt idx="912">2001</cx:pt>
          <cx:pt idx="913">2002</cx:pt>
          <cx:pt idx="914">2010</cx:pt>
          <cx:pt idx="915">2000</cx:pt>
          <cx:pt idx="916">1996</cx:pt>
          <cx:pt idx="917">1995</cx:pt>
          <cx:pt idx="918">1997</cx:pt>
          <cx:pt idx="919">1994</cx:pt>
          <cx:pt idx="920">1993</cx:pt>
          <cx:pt idx="921">1992</cx:pt>
          <cx:pt idx="922">1991</cx:pt>
          <cx:pt idx="923">2010</cx:pt>
          <cx:pt idx="924">2000</cx:pt>
          <cx:pt idx="925">2007</cx:pt>
          <cx:pt idx="926">2013</cx:pt>
          <cx:pt idx="927">1999</cx:pt>
          <cx:pt idx="928">2002</cx:pt>
          <cx:pt idx="929">2004</cx:pt>
          <cx:pt idx="930">2014</cx:pt>
          <cx:pt idx="931">2017</cx:pt>
          <cx:pt idx="932">2015</cx:pt>
          <cx:pt idx="933">2016</cx:pt>
          <cx:pt idx="934">2003</cx:pt>
          <cx:pt idx="935">2008</cx:pt>
          <cx:pt idx="936">2011</cx:pt>
          <cx:pt idx="937">2006</cx:pt>
          <cx:pt idx="938">2005</cx:pt>
          <cx:pt idx="939">2009</cx:pt>
          <cx:pt idx="940">1998</cx:pt>
          <cx:pt idx="941">2012</cx:pt>
          <cx:pt idx="942">2001</cx:pt>
          <cx:pt idx="943">1995</cx:pt>
          <cx:pt idx="944">1997</cx:pt>
          <cx:pt idx="945">1996</cx:pt>
          <cx:pt idx="946">1993</cx:pt>
          <cx:pt idx="947">1994</cx:pt>
          <cx:pt idx="948">1991</cx:pt>
          <cx:pt idx="949">1992</cx:pt>
          <cx:pt idx="950">2002</cx:pt>
          <cx:pt idx="951">2001</cx:pt>
          <cx:pt idx="952">2011</cx:pt>
          <cx:pt idx="953">2000</cx:pt>
          <cx:pt idx="954">2005</cx:pt>
          <cx:pt idx="955">2004</cx:pt>
          <cx:pt idx="956">2012</cx:pt>
          <cx:pt idx="957">2003</cx:pt>
          <cx:pt idx="958">2010</cx:pt>
          <cx:pt idx="959">2009</cx:pt>
          <cx:pt idx="960">1999</cx:pt>
          <cx:pt idx="961">2006</cx:pt>
          <cx:pt idx="962">2017</cx:pt>
          <cx:pt idx="963">2015</cx:pt>
          <cx:pt idx="964">2007</cx:pt>
          <cx:pt idx="965">2008</cx:pt>
          <cx:pt idx="966">2014</cx:pt>
          <cx:pt idx="967">2013</cx:pt>
          <cx:pt idx="968">1998</cx:pt>
          <cx:pt idx="969">2016</cx:pt>
          <cx:pt idx="970">1996</cx:pt>
          <cx:pt idx="971">1997</cx:pt>
          <cx:pt idx="972">1995</cx:pt>
          <cx:pt idx="973">1993</cx:pt>
          <cx:pt idx="974">1994</cx:pt>
          <cx:pt idx="975">1992</cx:pt>
          <cx:pt idx="976">1991</cx:pt>
          <cx:pt idx="977">2011</cx:pt>
          <cx:pt idx="978">2012</cx:pt>
          <cx:pt idx="979">2017</cx:pt>
          <cx:pt idx="980">2013</cx:pt>
          <cx:pt idx="981">2010</cx:pt>
          <cx:pt idx="982">2016</cx:pt>
          <cx:pt idx="983">2003</cx:pt>
          <cx:pt idx="984">2015</cx:pt>
          <cx:pt idx="985">2009</cx:pt>
          <cx:pt idx="986">2014</cx:pt>
          <cx:pt idx="987">2008</cx:pt>
          <cx:pt idx="988">2007</cx:pt>
          <cx:pt idx="989">1999</cx:pt>
          <cx:pt idx="990">2004</cx:pt>
          <cx:pt idx="991">2000</cx:pt>
          <cx:pt idx="992">2005</cx:pt>
          <cx:pt idx="993">1998</cx:pt>
          <cx:pt idx="994">2002</cx:pt>
          <cx:pt idx="995">2006</cx:pt>
          <cx:pt idx="996">2001</cx:pt>
          <cx:pt idx="997">1996</cx:pt>
          <cx:pt idx="998">1997</cx:pt>
          <cx:pt idx="999">1995</cx:pt>
          <cx:pt idx="1000">1994</cx:pt>
          <cx:pt idx="1001">1992</cx:pt>
          <cx:pt idx="1002">1991</cx:pt>
          <cx:pt idx="1003">1993</cx:pt>
          <cx:pt idx="1004">2013</cx:pt>
          <cx:pt idx="1005">2014</cx:pt>
          <cx:pt idx="1006">2011</cx:pt>
          <cx:pt idx="1007">2012</cx:pt>
          <cx:pt idx="1008">2010</cx:pt>
          <cx:pt idx="1009">2009</cx:pt>
          <cx:pt idx="1010">2015</cx:pt>
          <cx:pt idx="1011">2007</cx:pt>
          <cx:pt idx="1012">2008</cx:pt>
          <cx:pt idx="1013">2016</cx:pt>
          <cx:pt idx="1014">2006</cx:pt>
          <cx:pt idx="1015">1998</cx:pt>
          <cx:pt idx="1016">1999</cx:pt>
          <cx:pt idx="1017">2004</cx:pt>
          <cx:pt idx="1018">2005</cx:pt>
          <cx:pt idx="1019">2017</cx:pt>
          <cx:pt idx="1020">2000</cx:pt>
          <cx:pt idx="1021">2001</cx:pt>
          <cx:pt idx="1022">2003</cx:pt>
          <cx:pt idx="1023">2002</cx:pt>
          <cx:pt idx="1024">1996</cx:pt>
          <cx:pt idx="1025">1993</cx:pt>
          <cx:pt idx="1026">1997</cx:pt>
          <cx:pt idx="1027">1995</cx:pt>
          <cx:pt idx="1028">1994</cx:pt>
          <cx:pt idx="1029">1992</cx:pt>
          <cx:pt idx="1030">1991</cx:pt>
          <cx:pt idx="1031">2007</cx:pt>
          <cx:pt idx="1032">2001</cx:pt>
          <cx:pt idx="1033">2008</cx:pt>
          <cx:pt idx="1034">2006</cx:pt>
          <cx:pt idx="1035">2002</cx:pt>
          <cx:pt idx="1036">2005</cx:pt>
          <cx:pt idx="1037">1999</cx:pt>
          <cx:pt idx="1038">2000</cx:pt>
          <cx:pt idx="1039">2004</cx:pt>
          <cx:pt idx="1040">1998</cx:pt>
          <cx:pt idx="1041">2003</cx:pt>
          <cx:pt idx="1042">2012</cx:pt>
          <cx:pt idx="1043">2009</cx:pt>
          <cx:pt idx="1044">2014</cx:pt>
          <cx:pt idx="1045">2013</cx:pt>
          <cx:pt idx="1046">2010</cx:pt>
          <cx:pt idx="1047">2011</cx:pt>
          <cx:pt idx="1048">2015</cx:pt>
          <cx:pt idx="1049">2017</cx:pt>
          <cx:pt idx="1050">2016</cx:pt>
          <cx:pt idx="1051">1996</cx:pt>
          <cx:pt idx="1052">1995</cx:pt>
          <cx:pt idx="1053">1994</cx:pt>
          <cx:pt idx="1054">1997</cx:pt>
          <cx:pt idx="1055">1993</cx:pt>
          <cx:pt idx="1056">1992</cx:pt>
          <cx:pt idx="1057">1991</cx:pt>
          <cx:pt idx="1058">2015</cx:pt>
          <cx:pt idx="1059">2014</cx:pt>
          <cx:pt idx="1060">2017</cx:pt>
          <cx:pt idx="1061">2016</cx:pt>
          <cx:pt idx="1062">2011</cx:pt>
          <cx:pt idx="1063">2008</cx:pt>
          <cx:pt idx="1064">2013</cx:pt>
          <cx:pt idx="1065">2012</cx:pt>
          <cx:pt idx="1066">2007</cx:pt>
          <cx:pt idx="1067">2009</cx:pt>
          <cx:pt idx="1068">2010</cx:pt>
          <cx:pt idx="1069">2005</cx:pt>
          <cx:pt idx="1070">2006</cx:pt>
          <cx:pt idx="1071">2001</cx:pt>
          <cx:pt idx="1072">2004</cx:pt>
          <cx:pt idx="1073">2002</cx:pt>
          <cx:pt idx="1074">2003</cx:pt>
          <cx:pt idx="1075">1999</cx:pt>
          <cx:pt idx="1076">2000</cx:pt>
          <cx:pt idx="1077">1998</cx:pt>
          <cx:pt idx="1078">1997</cx:pt>
          <cx:pt idx="1079">1996</cx:pt>
          <cx:pt idx="1080">1995</cx:pt>
          <cx:pt idx="1081">1993</cx:pt>
          <cx:pt idx="1082">1994</cx:pt>
          <cx:pt idx="1083">1992</cx:pt>
          <cx:pt idx="1084">1991</cx:pt>
          <cx:pt idx="1085">2011</cx:pt>
          <cx:pt idx="1086">2016</cx:pt>
          <cx:pt idx="1087">2015</cx:pt>
          <cx:pt idx="1088">2009</cx:pt>
          <cx:pt idx="1089">2010</cx:pt>
          <cx:pt idx="1090">2014</cx:pt>
          <cx:pt idx="1091">1999</cx:pt>
          <cx:pt idx="1092">2017</cx:pt>
          <cx:pt idx="1093">2006</cx:pt>
          <cx:pt idx="1094">2008</cx:pt>
          <cx:pt idx="1095">2013</cx:pt>
          <cx:pt idx="1096">2007</cx:pt>
          <cx:pt idx="1097">2012</cx:pt>
          <cx:pt idx="1098">1998</cx:pt>
          <cx:pt idx="1099">2000</cx:pt>
          <cx:pt idx="1100">2001</cx:pt>
          <cx:pt idx="1101">2003</cx:pt>
          <cx:pt idx="1102">2005</cx:pt>
          <cx:pt idx="1103">2002</cx:pt>
          <cx:pt idx="1104">2004</cx:pt>
          <cx:pt idx="1105">1993</cx:pt>
          <cx:pt idx="1106">1995</cx:pt>
          <cx:pt idx="1107">1997</cx:pt>
          <cx:pt idx="1108">1996</cx:pt>
          <cx:pt idx="1109">1991</cx:pt>
          <cx:pt idx="1110">1992</cx:pt>
          <cx:pt idx="1111">1994</cx:pt>
          <cx:pt idx="1112">2010</cx:pt>
          <cx:pt idx="1113">2011</cx:pt>
          <cx:pt idx="1114">2009</cx:pt>
          <cx:pt idx="1115">1999</cx:pt>
          <cx:pt idx="1116">2014</cx:pt>
          <cx:pt idx="1117">2002</cx:pt>
          <cx:pt idx="1118">2015</cx:pt>
          <cx:pt idx="1119">2001</cx:pt>
          <cx:pt idx="1120">2017</cx:pt>
          <cx:pt idx="1121">2008</cx:pt>
          <cx:pt idx="1122">2004</cx:pt>
          <cx:pt idx="1123">2003</cx:pt>
          <cx:pt idx="1124">2006</cx:pt>
          <cx:pt idx="1125">2000</cx:pt>
          <cx:pt idx="1126">2005</cx:pt>
          <cx:pt idx="1127">2016</cx:pt>
          <cx:pt idx="1128">2007</cx:pt>
          <cx:pt idx="1129">1998</cx:pt>
          <cx:pt idx="1130">2013</cx:pt>
          <cx:pt idx="1131">2012</cx:pt>
        </cx:lvl>
      </cx:numDim>
    </cx:data>
  </cx:chartData>
  <cx:chart>
    <cx:title pos="t" align="ctr" overlay="0">
      <cx:tx>
        <cx:txData>
          <cx:v>Records per Year</cx:v>
        </cx:txData>
      </cx:tx>
      <cx:txPr>
        <a:bodyPr rot="0" spcFirstLastPara="1" vertOverflow="ellipsis" vert="horz" wrap="square" lIns="38100" tIns="19050" rIns="38100" bIns="19050" anchor="ctr" anchorCtr="1" compatLnSpc="0"/>
        <a:lstStyle/>
        <a:p>
          <a:pPr algn="ctr" rtl="0"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r>
            <a:rPr kumimoji="0" lang="en-US" sz="1400" b="0" i="0" u="none" strike="noStrike" kern="1200" cap="none" spc="0" normalizeH="0" baseline="0" noProof="0">
              <a:ln>
                <a:noFill/>
              </a:ln>
              <a:solidFill>
                <a:sysClr val="windowText" lastClr="000000">
                  <a:lumMod val="65000"/>
                  <a:lumOff val="35000"/>
                </a:sysClr>
              </a:solidFill>
              <a:effectLst/>
              <a:uLnTx/>
              <a:uFillTx/>
              <a:latin typeface="Calibri" panose="020F0502020204030204"/>
            </a:rPr>
            <a:t>Records per Year</a:t>
          </a:r>
        </a:p>
      </cx:txPr>
    </cx:title>
    <cx:plotArea>
      <cx:plotAreaRegion>
        <cx:series layoutId="clusteredColumn" uniqueId="{1D6E3C73-B161-4391-AA4D-8557B373F318}">
          <cx:spPr>
            <a:solidFill>
              <a:schemeClr val="accent1"/>
            </a:solidFill>
          </cx:spPr>
          <cx:dataId val="0"/>
          <cx:layoutPr>
            <cx:binning intervalClosed="r">
              <cx:binSize val="1"/>
            </cx:binning>
          </cx:layoutPr>
        </cx:series>
      </cx:plotAreaRegion>
      <cx:axis id="0">
        <cx:catScaling gapWidth="0.0900000036"/>
        <cx:tickLabels/>
      </cx:axis>
      <cx:axis id="1">
        <cx:valScaling/>
        <cx:majorGridlines/>
        <cx:tickLabels/>
      </cx:axis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4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9AE3A9-2F3B-485F-AECE-A2EDFDBB18B5}" type="datetimeFigureOut">
              <a:rPr lang="en-US" smtClean="0"/>
              <a:t>12/01/2019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3FD268-926B-4E6E-BA73-A5D3C57D7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272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(add bee clipart?) (more in-depth) (need screenshots from excel) (*dies*)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3FD268-926B-4E6E-BA73-A5D3C57D7ED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0318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3FD268-926B-4E6E-BA73-A5D3C57D7ED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5327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(add table)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3FD268-926B-4E6E-BA73-A5D3C57D7ED2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8562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(screenshots of tables?)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3FD268-926B-4E6E-BA73-A5D3C57D7ED2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233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12/01/2019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transition spd="med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12/01/2019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12/01/2019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12/01/2019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12/01/2019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12/01/2019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pull/>
  </p:transition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12/01/2019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pull/>
  </p:transition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12/01/2019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12/01/2019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12/01/2019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transition spd="med">
    <p:pull/>
  </p:transition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12/01/2019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12/01/2019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pull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microsoft.com/office/2014/relationships/chartEx" Target="../charts/chartEx2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microsoft.com/office/2014/relationships/chartEx" Target="../charts/chartEx3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honey-bee-flying-insect-honeybee-311047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librarygrits.blogspot.com/2011/01/hive-of-activity.html" TargetMode="External"/><Relationship Id="rId4" Type="http://schemas.microsoft.com/office/2007/relationships/hdphoto" Target="../media/hdphoto1.wdp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illustrations/bee-cartoon-bumble-honey-icon-705412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librarygrits.blogspot.com/2011/01/hive-of-activity.html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9E5B4-2ED4-4E38-B082-2866F59405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HONEYBEES</a:t>
            </a:r>
            <a:br>
              <a:rPr lang="en-US" dirty="0"/>
            </a:br>
            <a:r>
              <a:rPr lang="en-US" dirty="0"/>
              <a:t>&amp; NEONIC PESTICIDES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0017C6-2EB8-47A7-AA54-82F057732A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By Meghan </a:t>
            </a:r>
            <a:r>
              <a:rPr lang="en-US" dirty="0" err="1"/>
              <a:t>adams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150684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9FAB8E8-4AC8-469D-A8AD-0E916FC9C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F047F5-309D-428E-AACB-E8CE410A2D5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8 States not included in data</a:t>
            </a:r>
          </a:p>
          <a:p>
            <a:r>
              <a:rPr lang="en-US" dirty="0"/>
              <a:t>Unknown why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31DE958-A439-48B7-89D4-075F5FA0A1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7236123"/>
              </p:ext>
            </p:extLst>
          </p:nvPr>
        </p:nvGraphicFramePr>
        <p:xfrm>
          <a:off x="8337883" y="1893103"/>
          <a:ext cx="1993990" cy="12668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31724">
                  <a:extLst>
                    <a:ext uri="{9D8B030D-6E8A-4147-A177-3AD203B41FA5}">
                      <a16:colId xmlns:a16="http://schemas.microsoft.com/office/drawing/2014/main" val="3565573468"/>
                    </a:ext>
                  </a:extLst>
                </a:gridCol>
                <a:gridCol w="862266">
                  <a:extLst>
                    <a:ext uri="{9D8B030D-6E8A-4147-A177-3AD203B41FA5}">
                      <a16:colId xmlns:a16="http://schemas.microsoft.com/office/drawing/2014/main" val="678027392"/>
                    </a:ext>
                  </a:extLst>
                </a:gridCol>
              </a:tblGrid>
              <a:tr h="200025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Count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63564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Non-empty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895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5696654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Numeric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24072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Blank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7257663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18245962"/>
                  </a:ext>
                </a:extLst>
              </a:tr>
            </a:tbl>
          </a:graphicData>
        </a:graphic>
      </p:graphicFrame>
      <p:graphicFrame>
        <p:nvGraphicFramePr>
          <p:cNvPr id="6" name="Picture Placeholder 5">
            <a:extLst>
              <a:ext uri="{FF2B5EF4-FFF2-40B4-BE49-F238E27FC236}">
                <a16:creationId xmlns:a16="http://schemas.microsoft.com/office/drawing/2014/main" id="{1605CF59-5B66-4057-9C6D-B8E92DBC5DAB}"/>
              </a:ext>
            </a:extLst>
          </p:cNvPr>
          <p:cNvGraphicFramePr>
            <a:graphicFrameLocks noGrp="1"/>
          </p:cNvGraphicFramePr>
          <p:nvPr>
            <p:ph type="pic" idx="1"/>
            <p:extLst>
              <p:ext uri="{D42A27DB-BD31-4B8C-83A1-F6EECF244321}">
                <p14:modId xmlns:p14="http://schemas.microsoft.com/office/powerpoint/2010/main" val="2333509652"/>
              </p:ext>
            </p:extLst>
          </p:nvPr>
        </p:nvGraphicFramePr>
        <p:xfrm>
          <a:off x="284163" y="0"/>
          <a:ext cx="7354887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Arrow: Down 6">
            <a:extLst>
              <a:ext uri="{FF2B5EF4-FFF2-40B4-BE49-F238E27FC236}">
                <a16:creationId xmlns:a16="http://schemas.microsoft.com/office/drawing/2014/main" id="{341A1FCE-48E2-41D8-A80D-598D8C24D78C}"/>
              </a:ext>
            </a:extLst>
          </p:cNvPr>
          <p:cNvSpPr/>
          <p:nvPr/>
        </p:nvSpPr>
        <p:spPr>
          <a:xfrm>
            <a:off x="2665827" y="3024554"/>
            <a:ext cx="499404" cy="815926"/>
          </a:xfrm>
          <a:prstGeom prst="down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565403A-C21F-4E57-B549-518C6519104A}"/>
              </a:ext>
            </a:extLst>
          </p:cNvPr>
          <p:cNvSpPr txBox="1"/>
          <p:nvPr/>
        </p:nvSpPr>
        <p:spPr>
          <a:xfrm>
            <a:off x="1723769" y="3159928"/>
            <a:ext cx="10541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Maryland</a:t>
            </a:r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DBE1BADD-4CC7-4281-902A-7649465D4A98}"/>
              </a:ext>
            </a:extLst>
          </p:cNvPr>
          <p:cNvSpPr/>
          <p:nvPr/>
        </p:nvSpPr>
        <p:spPr>
          <a:xfrm>
            <a:off x="5131897" y="2936631"/>
            <a:ext cx="499404" cy="815926"/>
          </a:xfrm>
          <a:prstGeom prst="down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AC5DB6E-2AF2-4FCD-ABE7-D0068A95E056}"/>
              </a:ext>
            </a:extLst>
          </p:cNvPr>
          <p:cNvSpPr txBox="1"/>
          <p:nvPr/>
        </p:nvSpPr>
        <p:spPr>
          <a:xfrm>
            <a:off x="4140138" y="3023374"/>
            <a:ext cx="12414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Oklahoma</a:t>
            </a:r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6CEB0B45-5072-4B6A-B861-28A7E4461C69}"/>
              </a:ext>
            </a:extLst>
          </p:cNvPr>
          <p:cNvSpPr/>
          <p:nvPr/>
        </p:nvSpPr>
        <p:spPr>
          <a:xfrm>
            <a:off x="5546895" y="3201263"/>
            <a:ext cx="499404" cy="815926"/>
          </a:xfrm>
          <a:prstGeom prst="down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884ED92-5899-4398-A49C-5BE329989FA3}"/>
              </a:ext>
            </a:extLst>
          </p:cNvPr>
          <p:cNvSpPr txBox="1"/>
          <p:nvPr/>
        </p:nvSpPr>
        <p:spPr>
          <a:xfrm>
            <a:off x="5939970" y="3206094"/>
            <a:ext cx="12414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South Carolina</a:t>
            </a:r>
          </a:p>
        </p:txBody>
      </p:sp>
    </p:spTree>
    <p:extLst>
      <p:ext uri="{BB962C8B-B14F-4D97-AF65-F5344CB8AC3E}">
        <p14:creationId xmlns:p14="http://schemas.microsoft.com/office/powerpoint/2010/main" val="3888241912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  <p:bldGraphic spid="6" grpId="0">
        <p:bldAsOne/>
      </p:bldGraphic>
      <p:bldP spid="7" grpId="0" animBg="1"/>
      <p:bldP spid="8" grpId="0"/>
      <p:bldP spid="9" grpId="0" animBg="1"/>
      <p:bldP spid="10" grpId="0"/>
      <p:bldP spid="11" grpId="0" animBg="1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9FAB8E8-4AC8-469D-A8AD-0E916FC9C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Colonies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F047F5-309D-428E-AACB-E8CE410A2D5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0CD3BE5-2C51-4692-95AF-E8417461CC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2373808"/>
              </p:ext>
            </p:extLst>
          </p:nvPr>
        </p:nvGraphicFramePr>
        <p:xfrm>
          <a:off x="8550441" y="1755404"/>
          <a:ext cx="1882714" cy="12668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23764">
                  <a:extLst>
                    <a:ext uri="{9D8B030D-6E8A-4147-A177-3AD203B41FA5}">
                      <a16:colId xmlns:a16="http://schemas.microsoft.com/office/drawing/2014/main" val="1698942845"/>
                    </a:ext>
                  </a:extLst>
                </a:gridCol>
                <a:gridCol w="658950">
                  <a:extLst>
                    <a:ext uri="{9D8B030D-6E8A-4147-A177-3AD203B41FA5}">
                      <a16:colId xmlns:a16="http://schemas.microsoft.com/office/drawing/2014/main" val="4155897381"/>
                    </a:ext>
                  </a:extLst>
                </a:gridCol>
              </a:tblGrid>
              <a:tr h="200025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Count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712804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Non-empty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895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7482787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Numeric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895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820160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Blank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335791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NA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77235984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02C60B5-E4A9-4DE1-82B5-A434E88126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2844941"/>
              </p:ext>
            </p:extLst>
          </p:nvPr>
        </p:nvGraphicFramePr>
        <p:xfrm>
          <a:off x="8550441" y="3678052"/>
          <a:ext cx="1882714" cy="12668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20858">
                  <a:extLst>
                    <a:ext uri="{9D8B030D-6E8A-4147-A177-3AD203B41FA5}">
                      <a16:colId xmlns:a16="http://schemas.microsoft.com/office/drawing/2014/main" val="643041967"/>
                    </a:ext>
                  </a:extLst>
                </a:gridCol>
                <a:gridCol w="661856">
                  <a:extLst>
                    <a:ext uri="{9D8B030D-6E8A-4147-A177-3AD203B41FA5}">
                      <a16:colId xmlns:a16="http://schemas.microsoft.com/office/drawing/2014/main" val="416539807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Max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510000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238479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Q3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67500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3608476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Q2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28000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080764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Q1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9000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0384116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Min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2000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84997356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cx1="http://schemas.microsoft.com/office/drawing/2015/9/8/chartex" Requires="cx1">
          <p:graphicFrame>
            <p:nvGraphicFramePr>
              <p:cNvPr id="8" name="Picture Placeholder 7">
                <a:extLst>
                  <a:ext uri="{FF2B5EF4-FFF2-40B4-BE49-F238E27FC236}">
                    <a16:creationId xmlns:a16="http://schemas.microsoft.com/office/drawing/2014/main" id="{8D1E9C0C-DADD-4401-B1A1-8E95A80E2BE2}"/>
                  </a:ext>
                </a:extLst>
              </p:cNvPr>
              <p:cNvGraphicFramePr>
                <a:graphicFrameLocks noGrp="1"/>
              </p:cNvGraphicFramePr>
              <p:nvPr>
                <p:ph type="pic" idx="1"/>
                <p:extLst>
                  <p:ext uri="{D42A27DB-BD31-4B8C-83A1-F6EECF244321}">
                    <p14:modId xmlns:p14="http://schemas.microsoft.com/office/powerpoint/2010/main" val="4156513865"/>
                  </p:ext>
                </p:extLst>
              </p:nvPr>
            </p:nvGraphicFramePr>
            <p:xfrm>
              <a:off x="284163" y="0"/>
              <a:ext cx="7354887" cy="6858000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8" name="Picture Placeholder 7">
                <a:extLst>
                  <a:ext uri="{FF2B5EF4-FFF2-40B4-BE49-F238E27FC236}">
                    <a16:creationId xmlns:a16="http://schemas.microsoft.com/office/drawing/2014/main" id="{8D1E9C0C-DADD-4401-B1A1-8E95A80E2BE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84163" y="0"/>
                <a:ext cx="7354887" cy="685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6413395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9FAB8E8-4AC8-469D-A8AD-0E916FC9C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Colony Production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F047F5-309D-428E-AACB-E8CE410A2D5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68E9217-8522-4F94-9B32-10FD3BF1E6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2700619"/>
              </p:ext>
            </p:extLst>
          </p:nvPr>
        </p:nvGraphicFramePr>
        <p:xfrm>
          <a:off x="8489266" y="1759012"/>
          <a:ext cx="1719036" cy="12668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95231">
                  <a:extLst>
                    <a:ext uri="{9D8B030D-6E8A-4147-A177-3AD203B41FA5}">
                      <a16:colId xmlns:a16="http://schemas.microsoft.com/office/drawing/2014/main" val="550568748"/>
                    </a:ext>
                  </a:extLst>
                </a:gridCol>
                <a:gridCol w="723805">
                  <a:extLst>
                    <a:ext uri="{9D8B030D-6E8A-4147-A177-3AD203B41FA5}">
                      <a16:colId xmlns:a16="http://schemas.microsoft.com/office/drawing/2014/main" val="2729696664"/>
                    </a:ext>
                  </a:extLst>
                </a:gridCol>
              </a:tblGrid>
              <a:tr h="200025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Count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88880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Non-empty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895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734776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Numeric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895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915927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Blank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873789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9168441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730DB95-0658-49C2-AAED-CD5B0AACC0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7667348"/>
              </p:ext>
            </p:extLst>
          </p:nvPr>
        </p:nvGraphicFramePr>
        <p:xfrm>
          <a:off x="8624884" y="3198751"/>
          <a:ext cx="1447800" cy="12668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162469663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49589080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Max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128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8418049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Q3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72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6249242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Q2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7697496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Q1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47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175548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Min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849396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cx1="http://schemas.microsoft.com/office/drawing/2015/9/8/chartex" Requires="cx1">
          <p:graphicFrame>
            <p:nvGraphicFramePr>
              <p:cNvPr id="8" name="Picture Placeholder 7">
                <a:extLst>
                  <a:ext uri="{FF2B5EF4-FFF2-40B4-BE49-F238E27FC236}">
                    <a16:creationId xmlns:a16="http://schemas.microsoft.com/office/drawing/2014/main" id="{736BD98B-28D1-4FA3-9FAB-6F2880A9DF9C}"/>
                  </a:ext>
                </a:extLst>
              </p:cNvPr>
              <p:cNvGraphicFramePr>
                <a:graphicFrameLocks noGrp="1"/>
              </p:cNvGraphicFramePr>
              <p:nvPr>
                <p:ph type="pic" idx="1"/>
                <p:extLst>
                  <p:ext uri="{D42A27DB-BD31-4B8C-83A1-F6EECF244321}">
                    <p14:modId xmlns:p14="http://schemas.microsoft.com/office/powerpoint/2010/main" val="1949303642"/>
                  </p:ext>
                </p:extLst>
              </p:nvPr>
            </p:nvGraphicFramePr>
            <p:xfrm>
              <a:off x="284163" y="0"/>
              <a:ext cx="7354887" cy="6858000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8" name="Picture Placeholder 7">
                <a:extLst>
                  <a:ext uri="{FF2B5EF4-FFF2-40B4-BE49-F238E27FC236}">
                    <a16:creationId xmlns:a16="http://schemas.microsoft.com/office/drawing/2014/main" id="{736BD98B-28D1-4FA3-9FAB-6F2880A9DF9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84163" y="0"/>
                <a:ext cx="7354887" cy="685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7174809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9FAB8E8-4AC8-469D-A8AD-0E916FC9C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Price per Pound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F047F5-309D-428E-AACB-E8CE410A2D5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Does not account for regional inflation (EG in New York)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9E1CB27-F589-4875-8252-FE324E8D13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1874296"/>
              </p:ext>
            </p:extLst>
          </p:nvPr>
        </p:nvGraphicFramePr>
        <p:xfrm>
          <a:off x="8979633" y="1864462"/>
          <a:ext cx="1808615" cy="12668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47093">
                  <a:extLst>
                    <a:ext uri="{9D8B030D-6E8A-4147-A177-3AD203B41FA5}">
                      <a16:colId xmlns:a16="http://schemas.microsoft.com/office/drawing/2014/main" val="2619061178"/>
                    </a:ext>
                  </a:extLst>
                </a:gridCol>
                <a:gridCol w="761522">
                  <a:extLst>
                    <a:ext uri="{9D8B030D-6E8A-4147-A177-3AD203B41FA5}">
                      <a16:colId xmlns:a16="http://schemas.microsoft.com/office/drawing/2014/main" val="195987277"/>
                    </a:ext>
                  </a:extLst>
                </a:gridCol>
              </a:tblGrid>
              <a:tr h="200025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Count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83228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Non-empty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895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0315807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Numeric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895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3350737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Blank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483485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82771101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9BF943C-2F70-44FE-9B07-296D267616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901293"/>
              </p:ext>
            </p:extLst>
          </p:nvPr>
        </p:nvGraphicFramePr>
        <p:xfrm>
          <a:off x="9160040" y="3438153"/>
          <a:ext cx="1447800" cy="12668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16707299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23361263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Max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7.09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360643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Q3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1.96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360413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Q2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1.39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9000271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Q1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0.895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473203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Min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0.47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88572178"/>
                  </a:ext>
                </a:extLst>
              </a:tr>
            </a:tbl>
          </a:graphicData>
        </a:graphic>
      </p:graphicFrame>
      <p:graphicFrame>
        <p:nvGraphicFramePr>
          <p:cNvPr id="7" name="Picture Placeholder 6">
            <a:extLst>
              <a:ext uri="{FF2B5EF4-FFF2-40B4-BE49-F238E27FC236}">
                <a16:creationId xmlns:a16="http://schemas.microsoft.com/office/drawing/2014/main" id="{A14B8B62-1330-47FF-9F23-A24837492B20}"/>
              </a:ext>
            </a:extLst>
          </p:cNvPr>
          <p:cNvGraphicFramePr>
            <a:graphicFrameLocks noGrp="1"/>
          </p:cNvGraphicFramePr>
          <p:nvPr>
            <p:ph type="pic" idx="1"/>
            <p:extLst>
              <p:ext uri="{D42A27DB-BD31-4B8C-83A1-F6EECF244321}">
                <p14:modId xmlns:p14="http://schemas.microsoft.com/office/powerpoint/2010/main" val="2330522356"/>
              </p:ext>
            </p:extLst>
          </p:nvPr>
        </p:nvGraphicFramePr>
        <p:xfrm>
          <a:off x="284163" y="0"/>
          <a:ext cx="7354887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1920068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  <p:bldGraphic spid="7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9FAB8E8-4AC8-469D-A8AD-0E916FC9C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Year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F047F5-309D-428E-AACB-E8CE410A2D5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Double amount first year</a:t>
            </a:r>
          </a:p>
        </p:txBody>
      </p:sp>
      <mc:AlternateContent xmlns:mc="http://schemas.openxmlformats.org/markup-compatibility/2006">
        <mc:Choice xmlns:cx1="http://schemas.microsoft.com/office/drawing/2015/9/8/chartex" Requires="cx1">
          <p:graphicFrame>
            <p:nvGraphicFramePr>
              <p:cNvPr id="5" name="Picture Placeholder 4">
                <a:extLst>
                  <a:ext uri="{FF2B5EF4-FFF2-40B4-BE49-F238E27FC236}">
                    <a16:creationId xmlns:a16="http://schemas.microsoft.com/office/drawing/2014/main" id="{6A1CAC0D-26BF-458B-A226-D1E616B14162}"/>
                  </a:ext>
                </a:extLst>
              </p:cNvPr>
              <p:cNvGraphicFramePr>
                <a:graphicFrameLocks noGrp="1"/>
              </p:cNvGraphicFramePr>
              <p:nvPr>
                <p:ph type="pic" idx="1"/>
                <p:extLst>
                  <p:ext uri="{D42A27DB-BD31-4B8C-83A1-F6EECF244321}">
                    <p14:modId xmlns:p14="http://schemas.microsoft.com/office/powerpoint/2010/main" val="2848484239"/>
                  </p:ext>
                </p:extLst>
              </p:nvPr>
            </p:nvGraphicFramePr>
            <p:xfrm>
              <a:off x="284163" y="0"/>
              <a:ext cx="7354887" cy="6858000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5" name="Picture Placeholder 4">
                <a:extLst>
                  <a:ext uri="{FF2B5EF4-FFF2-40B4-BE49-F238E27FC236}">
                    <a16:creationId xmlns:a16="http://schemas.microsoft.com/office/drawing/2014/main" id="{6A1CAC0D-26BF-458B-A226-D1E616B1416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84163" y="0"/>
                <a:ext cx="7354887" cy="6858000"/>
              </a:xfrm>
              <a:prstGeom prst="rect">
                <a:avLst/>
              </a:prstGeom>
            </p:spPr>
          </p:pic>
        </mc:Fallback>
      </mc:AlternateContent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CE21B47-4917-4CF6-9769-565FC22F0C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6746775"/>
              </p:ext>
            </p:extLst>
          </p:nvPr>
        </p:nvGraphicFramePr>
        <p:xfrm>
          <a:off x="8959396" y="1741336"/>
          <a:ext cx="1849089" cy="10134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7295">
                  <a:extLst>
                    <a:ext uri="{9D8B030D-6E8A-4147-A177-3AD203B41FA5}">
                      <a16:colId xmlns:a16="http://schemas.microsoft.com/office/drawing/2014/main" val="3725337747"/>
                    </a:ext>
                  </a:extLst>
                </a:gridCol>
                <a:gridCol w="771794">
                  <a:extLst>
                    <a:ext uri="{9D8B030D-6E8A-4147-A177-3AD203B41FA5}">
                      <a16:colId xmlns:a16="http://schemas.microsoft.com/office/drawing/2014/main" val="376718368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Non-empty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895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4880808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Numeric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895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0740982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Blank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0449624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92285073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A83ACB3-E3B9-4935-8E82-8BEBACA16E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715953"/>
              </p:ext>
            </p:extLst>
          </p:nvPr>
        </p:nvGraphicFramePr>
        <p:xfrm>
          <a:off x="9153690" y="3063322"/>
          <a:ext cx="1460500" cy="12668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50900">
                  <a:extLst>
                    <a:ext uri="{9D8B030D-6E8A-4147-A177-3AD203B41FA5}">
                      <a16:colId xmlns:a16="http://schemas.microsoft.com/office/drawing/2014/main" val="96386607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83811720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Max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2016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055729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Q3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2011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805246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Q2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2005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8978659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Q1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2000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4203734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Min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1994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144283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5706530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9FAB8E8-4AC8-469D-A8AD-0E916FC9C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Clothianidin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FD0F0AD-81D7-47A8-BF81-2EE37DC8B9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0872522"/>
              </p:ext>
            </p:extLst>
          </p:nvPr>
        </p:nvGraphicFramePr>
        <p:xfrm>
          <a:off x="8931706" y="1872637"/>
          <a:ext cx="1904470" cy="10134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36280">
                  <a:extLst>
                    <a:ext uri="{9D8B030D-6E8A-4147-A177-3AD203B41FA5}">
                      <a16:colId xmlns:a16="http://schemas.microsoft.com/office/drawing/2014/main" val="1897247471"/>
                    </a:ext>
                  </a:extLst>
                </a:gridCol>
                <a:gridCol w="768190">
                  <a:extLst>
                    <a:ext uri="{9D8B030D-6E8A-4147-A177-3AD203B41FA5}">
                      <a16:colId xmlns:a16="http://schemas.microsoft.com/office/drawing/2014/main" val="88833546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Non-empty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895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0947979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Numeric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895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434397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Blank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0908628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85393093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F1BD98B-CF77-480F-8E88-112AEBF93B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8847806"/>
              </p:ext>
            </p:extLst>
          </p:nvPr>
        </p:nvGraphicFramePr>
        <p:xfrm>
          <a:off x="8733086" y="3190005"/>
          <a:ext cx="2301710" cy="12668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73289">
                  <a:extLst>
                    <a:ext uri="{9D8B030D-6E8A-4147-A177-3AD203B41FA5}">
                      <a16:colId xmlns:a16="http://schemas.microsoft.com/office/drawing/2014/main" val="1513136396"/>
                    </a:ext>
                  </a:extLst>
                </a:gridCol>
                <a:gridCol w="928421">
                  <a:extLst>
                    <a:ext uri="{9D8B030D-6E8A-4147-A177-3AD203B41FA5}">
                      <a16:colId xmlns:a16="http://schemas.microsoft.com/office/drawing/2014/main" val="179320280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Max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278498.8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8044695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Q3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4345.15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5279525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Q2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33.4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447269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Q1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5410746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Min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43121861"/>
                  </a:ext>
                </a:extLst>
              </a:tr>
            </a:tbl>
          </a:graphicData>
        </a:graphic>
      </p:graphicFrame>
      <p:graphicFrame>
        <p:nvGraphicFramePr>
          <p:cNvPr id="7" name="Picture Placeholder 6">
            <a:extLst>
              <a:ext uri="{FF2B5EF4-FFF2-40B4-BE49-F238E27FC236}">
                <a16:creationId xmlns:a16="http://schemas.microsoft.com/office/drawing/2014/main" id="{2C9936A7-1DEF-44BF-B393-C130B13087FC}"/>
              </a:ext>
            </a:extLst>
          </p:cNvPr>
          <p:cNvGraphicFramePr>
            <a:graphicFrameLocks noGrp="1"/>
          </p:cNvGraphicFramePr>
          <p:nvPr>
            <p:ph type="pic" idx="1"/>
            <p:extLst>
              <p:ext uri="{D42A27DB-BD31-4B8C-83A1-F6EECF244321}">
                <p14:modId xmlns:p14="http://schemas.microsoft.com/office/powerpoint/2010/main" val="974528194"/>
              </p:ext>
            </p:extLst>
          </p:nvPr>
        </p:nvGraphicFramePr>
        <p:xfrm>
          <a:off x="284163" y="0"/>
          <a:ext cx="7354887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026917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Graphic spid="7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9FAB8E8-4AC8-469D-A8AD-0E916FC9C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Imidacloprid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5227075-9E4F-4363-8E9E-8AE0940BB9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7936595"/>
              </p:ext>
            </p:extLst>
          </p:nvPr>
        </p:nvGraphicFramePr>
        <p:xfrm>
          <a:off x="9019925" y="1794169"/>
          <a:ext cx="1728032" cy="10134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12984">
                  <a:extLst>
                    <a:ext uri="{9D8B030D-6E8A-4147-A177-3AD203B41FA5}">
                      <a16:colId xmlns:a16="http://schemas.microsoft.com/office/drawing/2014/main" val="2020127739"/>
                    </a:ext>
                  </a:extLst>
                </a:gridCol>
                <a:gridCol w="715048">
                  <a:extLst>
                    <a:ext uri="{9D8B030D-6E8A-4147-A177-3AD203B41FA5}">
                      <a16:colId xmlns:a16="http://schemas.microsoft.com/office/drawing/2014/main" val="2894771993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Non-empty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895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6214659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Numeric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895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750067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Blank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4353917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74817536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DA863D4-6012-4AC8-94AC-CF5A0AD28B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9137732"/>
              </p:ext>
            </p:extLst>
          </p:nvPr>
        </p:nvGraphicFramePr>
        <p:xfrm>
          <a:off x="8907503" y="3089739"/>
          <a:ext cx="1952876" cy="12668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44790">
                  <a:extLst>
                    <a:ext uri="{9D8B030D-6E8A-4147-A177-3AD203B41FA5}">
                      <a16:colId xmlns:a16="http://schemas.microsoft.com/office/drawing/2014/main" val="1045994641"/>
                    </a:ext>
                  </a:extLst>
                </a:gridCol>
                <a:gridCol w="808086">
                  <a:extLst>
                    <a:ext uri="{9D8B030D-6E8A-4147-A177-3AD203B41FA5}">
                      <a16:colId xmlns:a16="http://schemas.microsoft.com/office/drawing/2014/main" val="406003412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Max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150569.3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93016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Q3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9373.4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896671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Q2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3186.6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182228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Q1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617.25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5355873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Min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49187093"/>
                  </a:ext>
                </a:extLst>
              </a:tr>
            </a:tbl>
          </a:graphicData>
        </a:graphic>
      </p:graphicFrame>
      <p:graphicFrame>
        <p:nvGraphicFramePr>
          <p:cNvPr id="7" name="Picture Placeholder 6">
            <a:extLst>
              <a:ext uri="{FF2B5EF4-FFF2-40B4-BE49-F238E27FC236}">
                <a16:creationId xmlns:a16="http://schemas.microsoft.com/office/drawing/2014/main" id="{BFE3B2B4-4DD3-4B4C-8B7E-540081CAF872}"/>
              </a:ext>
            </a:extLst>
          </p:cNvPr>
          <p:cNvGraphicFramePr>
            <a:graphicFrameLocks noGrp="1"/>
          </p:cNvGraphicFramePr>
          <p:nvPr>
            <p:ph type="pic" idx="1"/>
            <p:extLst>
              <p:ext uri="{D42A27DB-BD31-4B8C-83A1-F6EECF244321}">
                <p14:modId xmlns:p14="http://schemas.microsoft.com/office/powerpoint/2010/main" val="493109975"/>
              </p:ext>
            </p:extLst>
          </p:nvPr>
        </p:nvGraphicFramePr>
        <p:xfrm>
          <a:off x="284163" y="0"/>
          <a:ext cx="7354887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60600364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Graphic spid="7" grpId="0">
        <p:bldAsOne/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9FAB8E8-4AC8-469D-A8AD-0E916FC9C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Thiamethoxam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175B6F4-DFBF-470D-A99C-071A606129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4787336"/>
              </p:ext>
            </p:extLst>
          </p:nvPr>
        </p:nvGraphicFramePr>
        <p:xfrm>
          <a:off x="8639966" y="1771880"/>
          <a:ext cx="2077366" cy="10134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17766">
                  <a:extLst>
                    <a:ext uri="{9D8B030D-6E8A-4147-A177-3AD203B41FA5}">
                      <a16:colId xmlns:a16="http://schemas.microsoft.com/office/drawing/2014/main" val="28366337"/>
                    </a:ext>
                  </a:extLst>
                </a:gridCol>
                <a:gridCol w="859600">
                  <a:extLst>
                    <a:ext uri="{9D8B030D-6E8A-4147-A177-3AD203B41FA5}">
                      <a16:colId xmlns:a16="http://schemas.microsoft.com/office/drawing/2014/main" val="3445777997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Non-empty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895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00066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Numeric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895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864166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Blank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6809539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56664175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AB2A44A-4F1A-416E-B393-B39C577C41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3129985"/>
              </p:ext>
            </p:extLst>
          </p:nvPr>
        </p:nvGraphicFramePr>
        <p:xfrm>
          <a:off x="8791007" y="3075320"/>
          <a:ext cx="1775283" cy="12668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40683">
                  <a:extLst>
                    <a:ext uri="{9D8B030D-6E8A-4147-A177-3AD203B41FA5}">
                      <a16:colId xmlns:a16="http://schemas.microsoft.com/office/drawing/2014/main" val="2419561023"/>
                    </a:ext>
                  </a:extLst>
                </a:gridCol>
                <a:gridCol w="734600">
                  <a:extLst>
                    <a:ext uri="{9D8B030D-6E8A-4147-A177-3AD203B41FA5}">
                      <a16:colId xmlns:a16="http://schemas.microsoft.com/office/drawing/2014/main" val="244230861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Max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64834.6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884624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Q3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5724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7892239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Q2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463.2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036806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Q1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50609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Min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6461248"/>
                  </a:ext>
                </a:extLst>
              </a:tr>
            </a:tbl>
          </a:graphicData>
        </a:graphic>
      </p:graphicFrame>
      <p:graphicFrame>
        <p:nvGraphicFramePr>
          <p:cNvPr id="7" name="Picture Placeholder 6">
            <a:extLst>
              <a:ext uri="{FF2B5EF4-FFF2-40B4-BE49-F238E27FC236}">
                <a16:creationId xmlns:a16="http://schemas.microsoft.com/office/drawing/2014/main" id="{07305364-EFCD-4281-885A-1BCADE4C1F15}"/>
              </a:ext>
            </a:extLst>
          </p:cNvPr>
          <p:cNvGraphicFramePr>
            <a:graphicFrameLocks noGrp="1"/>
          </p:cNvGraphicFramePr>
          <p:nvPr>
            <p:ph type="pic" idx="1"/>
            <p:extLst>
              <p:ext uri="{D42A27DB-BD31-4B8C-83A1-F6EECF244321}">
                <p14:modId xmlns:p14="http://schemas.microsoft.com/office/powerpoint/2010/main" val="1193386810"/>
              </p:ext>
            </p:extLst>
          </p:nvPr>
        </p:nvGraphicFramePr>
        <p:xfrm>
          <a:off x="284163" y="0"/>
          <a:ext cx="7354887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09829447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Graphic spid="7" grpId="0">
        <p:bldAsOne/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9FAB8E8-4AC8-469D-A8AD-0E916FC9C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Acetamiprid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452F782-2A80-4AC9-A150-D77560422C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5679636"/>
              </p:ext>
            </p:extLst>
          </p:nvPr>
        </p:nvGraphicFramePr>
        <p:xfrm>
          <a:off x="8858785" y="1844717"/>
          <a:ext cx="2050311" cy="10134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01906">
                  <a:extLst>
                    <a:ext uri="{9D8B030D-6E8A-4147-A177-3AD203B41FA5}">
                      <a16:colId xmlns:a16="http://schemas.microsoft.com/office/drawing/2014/main" val="1700996610"/>
                    </a:ext>
                  </a:extLst>
                </a:gridCol>
                <a:gridCol w="848405">
                  <a:extLst>
                    <a:ext uri="{9D8B030D-6E8A-4147-A177-3AD203B41FA5}">
                      <a16:colId xmlns:a16="http://schemas.microsoft.com/office/drawing/2014/main" val="276497691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Non-empty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895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8014134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Numeric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895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8608986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Blank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202277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NA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67794351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688F026-36B3-4B01-B7CA-588F2FFE81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9916530"/>
              </p:ext>
            </p:extLst>
          </p:nvPr>
        </p:nvGraphicFramePr>
        <p:xfrm>
          <a:off x="9003062" y="3049024"/>
          <a:ext cx="1761755" cy="12668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32753">
                  <a:extLst>
                    <a:ext uri="{9D8B030D-6E8A-4147-A177-3AD203B41FA5}">
                      <a16:colId xmlns:a16="http://schemas.microsoft.com/office/drawing/2014/main" val="168796701"/>
                    </a:ext>
                  </a:extLst>
                </a:gridCol>
                <a:gridCol w="729002">
                  <a:extLst>
                    <a:ext uri="{9D8B030D-6E8A-4147-A177-3AD203B41FA5}">
                      <a16:colId xmlns:a16="http://schemas.microsoft.com/office/drawing/2014/main" val="182264103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Max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36480.3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7108802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Q3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202.6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2523212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Q2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754388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Q1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78292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Min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62732788"/>
                  </a:ext>
                </a:extLst>
              </a:tr>
            </a:tbl>
          </a:graphicData>
        </a:graphic>
      </p:graphicFrame>
      <p:graphicFrame>
        <p:nvGraphicFramePr>
          <p:cNvPr id="7" name="Picture Placeholder 6">
            <a:extLst>
              <a:ext uri="{FF2B5EF4-FFF2-40B4-BE49-F238E27FC236}">
                <a16:creationId xmlns:a16="http://schemas.microsoft.com/office/drawing/2014/main" id="{181C73EE-9AEC-45DE-BF2F-07F1B72C175A}"/>
              </a:ext>
            </a:extLst>
          </p:cNvPr>
          <p:cNvGraphicFramePr>
            <a:graphicFrameLocks noGrp="1"/>
          </p:cNvGraphicFramePr>
          <p:nvPr>
            <p:ph type="pic" idx="1"/>
            <p:extLst>
              <p:ext uri="{D42A27DB-BD31-4B8C-83A1-F6EECF244321}">
                <p14:modId xmlns:p14="http://schemas.microsoft.com/office/powerpoint/2010/main" val="2980876487"/>
              </p:ext>
            </p:extLst>
          </p:nvPr>
        </p:nvGraphicFramePr>
        <p:xfrm>
          <a:off x="284163" y="0"/>
          <a:ext cx="7354887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8007243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Graphic spid="7" grpId="0">
        <p:bldAsOne/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9FAB8E8-4AC8-469D-A8AD-0E916FC9C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Thiacloprid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4A12846-27B6-4321-B2B2-70A68B194C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5716022"/>
              </p:ext>
            </p:extLst>
          </p:nvPr>
        </p:nvGraphicFramePr>
        <p:xfrm>
          <a:off x="8838372" y="1738245"/>
          <a:ext cx="2091138" cy="10134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25840">
                  <a:extLst>
                    <a:ext uri="{9D8B030D-6E8A-4147-A177-3AD203B41FA5}">
                      <a16:colId xmlns:a16="http://schemas.microsoft.com/office/drawing/2014/main" val="1895046532"/>
                    </a:ext>
                  </a:extLst>
                </a:gridCol>
                <a:gridCol w="865298">
                  <a:extLst>
                    <a:ext uri="{9D8B030D-6E8A-4147-A177-3AD203B41FA5}">
                      <a16:colId xmlns:a16="http://schemas.microsoft.com/office/drawing/2014/main" val="392907592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Non-empty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895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1049896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Numeric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895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167585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Blank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021062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95355460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861F8C4-70C4-4499-BF69-E1DB01F22F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6860970"/>
              </p:ext>
            </p:extLst>
          </p:nvPr>
        </p:nvGraphicFramePr>
        <p:xfrm>
          <a:off x="9147341" y="2985379"/>
          <a:ext cx="1473200" cy="12668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63600">
                  <a:extLst>
                    <a:ext uri="{9D8B030D-6E8A-4147-A177-3AD203B41FA5}">
                      <a16:colId xmlns:a16="http://schemas.microsoft.com/office/drawing/2014/main" val="3420994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504852707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Max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4273.2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212086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Q3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080815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Q2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1700955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Q1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331715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Min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49585055"/>
                  </a:ext>
                </a:extLst>
              </a:tr>
            </a:tbl>
          </a:graphicData>
        </a:graphic>
      </p:graphicFrame>
      <p:graphicFrame>
        <p:nvGraphicFramePr>
          <p:cNvPr id="7" name="Picture Placeholder 6">
            <a:extLst>
              <a:ext uri="{FF2B5EF4-FFF2-40B4-BE49-F238E27FC236}">
                <a16:creationId xmlns:a16="http://schemas.microsoft.com/office/drawing/2014/main" id="{656A12C0-106D-4FA0-88A6-46E45CF4A0A0}"/>
              </a:ext>
            </a:extLst>
          </p:cNvPr>
          <p:cNvGraphicFramePr>
            <a:graphicFrameLocks noGrp="1"/>
          </p:cNvGraphicFramePr>
          <p:nvPr>
            <p:ph type="pic" idx="1"/>
            <p:extLst>
              <p:ext uri="{D42A27DB-BD31-4B8C-83A1-F6EECF244321}">
                <p14:modId xmlns:p14="http://schemas.microsoft.com/office/powerpoint/2010/main" val="3575777749"/>
              </p:ext>
            </p:extLst>
          </p:nvPr>
        </p:nvGraphicFramePr>
        <p:xfrm>
          <a:off x="284163" y="0"/>
          <a:ext cx="7354887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48169720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Graphic spid="7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CFCC2-CAF1-4BFF-BC80-3EBDB8F4A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neonic pesticides?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46790D-D961-4445-9AB0-6D1724F4AA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Section One: information</a:t>
            </a:r>
          </a:p>
        </p:txBody>
      </p:sp>
    </p:spTree>
    <p:extLst>
      <p:ext uri="{BB962C8B-B14F-4D97-AF65-F5344CB8AC3E}">
        <p14:creationId xmlns:p14="http://schemas.microsoft.com/office/powerpoint/2010/main" val="1651895108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9FAB8E8-4AC8-469D-A8AD-0E916FC9C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 </a:t>
            </a:r>
            <a:r>
              <a:rPr lang="en-US" dirty="0" err="1"/>
              <a:t>Neonics</a:t>
            </a:r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3B887BF-8B91-49E4-A58F-D1B9DD55E6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0909669"/>
              </p:ext>
            </p:extLst>
          </p:nvPr>
        </p:nvGraphicFramePr>
        <p:xfrm>
          <a:off x="8913323" y="1693275"/>
          <a:ext cx="1941236" cy="10134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37966">
                  <a:extLst>
                    <a:ext uri="{9D8B030D-6E8A-4147-A177-3AD203B41FA5}">
                      <a16:colId xmlns:a16="http://schemas.microsoft.com/office/drawing/2014/main" val="673167016"/>
                    </a:ext>
                  </a:extLst>
                </a:gridCol>
                <a:gridCol w="803270">
                  <a:extLst>
                    <a:ext uri="{9D8B030D-6E8A-4147-A177-3AD203B41FA5}">
                      <a16:colId xmlns:a16="http://schemas.microsoft.com/office/drawing/2014/main" val="43483801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Non-empty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895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0627575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Numeric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895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032984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Blank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5266445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NA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97266331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135315C-5953-4496-A618-006C22A454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1858077"/>
              </p:ext>
            </p:extLst>
          </p:nvPr>
        </p:nvGraphicFramePr>
        <p:xfrm>
          <a:off x="8913323" y="3060331"/>
          <a:ext cx="1941236" cy="12668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37966">
                  <a:extLst>
                    <a:ext uri="{9D8B030D-6E8A-4147-A177-3AD203B41FA5}">
                      <a16:colId xmlns:a16="http://schemas.microsoft.com/office/drawing/2014/main" val="1724356566"/>
                    </a:ext>
                  </a:extLst>
                </a:gridCol>
                <a:gridCol w="803270">
                  <a:extLst>
                    <a:ext uri="{9D8B030D-6E8A-4147-A177-3AD203B41FA5}">
                      <a16:colId xmlns:a16="http://schemas.microsoft.com/office/drawing/2014/main" val="2327353869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Max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403011.6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058711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Q3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26130.9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501469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Q2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5151.4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813091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Q1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923.45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0435485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Min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42850821"/>
                  </a:ext>
                </a:extLst>
              </a:tr>
            </a:tbl>
          </a:graphicData>
        </a:graphic>
      </p:graphicFrame>
      <p:graphicFrame>
        <p:nvGraphicFramePr>
          <p:cNvPr id="7" name="Picture Placeholder 6">
            <a:extLst>
              <a:ext uri="{FF2B5EF4-FFF2-40B4-BE49-F238E27FC236}">
                <a16:creationId xmlns:a16="http://schemas.microsoft.com/office/drawing/2014/main" id="{A6F8967A-7EE1-4A09-9B32-21F4159CAD65}"/>
              </a:ext>
            </a:extLst>
          </p:cNvPr>
          <p:cNvGraphicFramePr>
            <a:graphicFrameLocks noGrp="1"/>
          </p:cNvGraphicFramePr>
          <p:nvPr>
            <p:ph type="pic" idx="1"/>
            <p:extLst>
              <p:ext uri="{D42A27DB-BD31-4B8C-83A1-F6EECF244321}">
                <p14:modId xmlns:p14="http://schemas.microsoft.com/office/powerpoint/2010/main" val="1653682618"/>
              </p:ext>
            </p:extLst>
          </p:nvPr>
        </p:nvGraphicFramePr>
        <p:xfrm>
          <a:off x="284163" y="0"/>
          <a:ext cx="7354887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61986820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Graphic spid="7" grpId="0">
        <p:bldAsOne/>
      </p:bldGraphic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C6CCC-BAFF-482E-AFDB-EDCD93EDE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Combined data analysis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FA2F81-4D85-4064-8E01-1E14E26300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Section four: data manipulation</a:t>
            </a:r>
          </a:p>
        </p:txBody>
      </p:sp>
    </p:spTree>
    <p:extLst>
      <p:ext uri="{BB962C8B-B14F-4D97-AF65-F5344CB8AC3E}">
        <p14:creationId xmlns:p14="http://schemas.microsoft.com/office/powerpoint/2010/main" val="592854334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21B31E9-6FBA-4C6A-971B-D21EEFD3E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Production by Year &amp; Region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847875-2237-4E73-9587-04A57335E6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Only pivot table</a:t>
            </a:r>
          </a:p>
          <a:p>
            <a:r>
              <a:rPr lang="en-US" dirty="0"/>
              <a:t>Data mostly inconclusive</a:t>
            </a:r>
          </a:p>
          <a:p>
            <a:r>
              <a:rPr lang="en-US" dirty="0"/>
              <a:t>Interesting still</a:t>
            </a:r>
          </a:p>
          <a:p>
            <a:pPr lvl="1"/>
            <a:r>
              <a:rPr lang="en-US" dirty="0"/>
              <a:t>Distribution of production across years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A692908-DC38-407F-AE17-FFA0A80FD5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3355040"/>
              </p:ext>
            </p:extLst>
          </p:nvPr>
        </p:nvGraphicFramePr>
        <p:xfrm>
          <a:off x="283461" y="5080632"/>
          <a:ext cx="11625077" cy="13201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47277">
                  <a:extLst>
                    <a:ext uri="{9D8B030D-6E8A-4147-A177-3AD203B41FA5}">
                      <a16:colId xmlns:a16="http://schemas.microsoft.com/office/drawing/2014/main" val="2874179957"/>
                    </a:ext>
                  </a:extLst>
                </a:gridCol>
                <a:gridCol w="873150">
                  <a:extLst>
                    <a:ext uri="{9D8B030D-6E8A-4147-A177-3AD203B41FA5}">
                      <a16:colId xmlns:a16="http://schemas.microsoft.com/office/drawing/2014/main" val="1112774948"/>
                    </a:ext>
                  </a:extLst>
                </a:gridCol>
                <a:gridCol w="436575">
                  <a:extLst>
                    <a:ext uri="{9D8B030D-6E8A-4147-A177-3AD203B41FA5}">
                      <a16:colId xmlns:a16="http://schemas.microsoft.com/office/drawing/2014/main" val="487875066"/>
                    </a:ext>
                  </a:extLst>
                </a:gridCol>
                <a:gridCol w="436575">
                  <a:extLst>
                    <a:ext uri="{9D8B030D-6E8A-4147-A177-3AD203B41FA5}">
                      <a16:colId xmlns:a16="http://schemas.microsoft.com/office/drawing/2014/main" val="228526690"/>
                    </a:ext>
                  </a:extLst>
                </a:gridCol>
                <a:gridCol w="436575">
                  <a:extLst>
                    <a:ext uri="{9D8B030D-6E8A-4147-A177-3AD203B41FA5}">
                      <a16:colId xmlns:a16="http://schemas.microsoft.com/office/drawing/2014/main" val="1366120088"/>
                    </a:ext>
                  </a:extLst>
                </a:gridCol>
                <a:gridCol w="436575">
                  <a:extLst>
                    <a:ext uri="{9D8B030D-6E8A-4147-A177-3AD203B41FA5}">
                      <a16:colId xmlns:a16="http://schemas.microsoft.com/office/drawing/2014/main" val="1125436725"/>
                    </a:ext>
                  </a:extLst>
                </a:gridCol>
                <a:gridCol w="436575">
                  <a:extLst>
                    <a:ext uri="{9D8B030D-6E8A-4147-A177-3AD203B41FA5}">
                      <a16:colId xmlns:a16="http://schemas.microsoft.com/office/drawing/2014/main" val="3813563640"/>
                    </a:ext>
                  </a:extLst>
                </a:gridCol>
                <a:gridCol w="436575">
                  <a:extLst>
                    <a:ext uri="{9D8B030D-6E8A-4147-A177-3AD203B41FA5}">
                      <a16:colId xmlns:a16="http://schemas.microsoft.com/office/drawing/2014/main" val="563692993"/>
                    </a:ext>
                  </a:extLst>
                </a:gridCol>
                <a:gridCol w="436575">
                  <a:extLst>
                    <a:ext uri="{9D8B030D-6E8A-4147-A177-3AD203B41FA5}">
                      <a16:colId xmlns:a16="http://schemas.microsoft.com/office/drawing/2014/main" val="2824825285"/>
                    </a:ext>
                  </a:extLst>
                </a:gridCol>
                <a:gridCol w="436575">
                  <a:extLst>
                    <a:ext uri="{9D8B030D-6E8A-4147-A177-3AD203B41FA5}">
                      <a16:colId xmlns:a16="http://schemas.microsoft.com/office/drawing/2014/main" val="1913944289"/>
                    </a:ext>
                  </a:extLst>
                </a:gridCol>
                <a:gridCol w="436575">
                  <a:extLst>
                    <a:ext uri="{9D8B030D-6E8A-4147-A177-3AD203B41FA5}">
                      <a16:colId xmlns:a16="http://schemas.microsoft.com/office/drawing/2014/main" val="522849603"/>
                    </a:ext>
                  </a:extLst>
                </a:gridCol>
                <a:gridCol w="436575">
                  <a:extLst>
                    <a:ext uri="{9D8B030D-6E8A-4147-A177-3AD203B41FA5}">
                      <a16:colId xmlns:a16="http://schemas.microsoft.com/office/drawing/2014/main" val="2364143419"/>
                    </a:ext>
                  </a:extLst>
                </a:gridCol>
                <a:gridCol w="436575">
                  <a:extLst>
                    <a:ext uri="{9D8B030D-6E8A-4147-A177-3AD203B41FA5}">
                      <a16:colId xmlns:a16="http://schemas.microsoft.com/office/drawing/2014/main" val="4092502626"/>
                    </a:ext>
                  </a:extLst>
                </a:gridCol>
                <a:gridCol w="436575">
                  <a:extLst>
                    <a:ext uri="{9D8B030D-6E8A-4147-A177-3AD203B41FA5}">
                      <a16:colId xmlns:a16="http://schemas.microsoft.com/office/drawing/2014/main" val="3050364630"/>
                    </a:ext>
                  </a:extLst>
                </a:gridCol>
                <a:gridCol w="436575">
                  <a:extLst>
                    <a:ext uri="{9D8B030D-6E8A-4147-A177-3AD203B41FA5}">
                      <a16:colId xmlns:a16="http://schemas.microsoft.com/office/drawing/2014/main" val="481651360"/>
                    </a:ext>
                  </a:extLst>
                </a:gridCol>
                <a:gridCol w="436575">
                  <a:extLst>
                    <a:ext uri="{9D8B030D-6E8A-4147-A177-3AD203B41FA5}">
                      <a16:colId xmlns:a16="http://schemas.microsoft.com/office/drawing/2014/main" val="407918128"/>
                    </a:ext>
                  </a:extLst>
                </a:gridCol>
                <a:gridCol w="436575">
                  <a:extLst>
                    <a:ext uri="{9D8B030D-6E8A-4147-A177-3AD203B41FA5}">
                      <a16:colId xmlns:a16="http://schemas.microsoft.com/office/drawing/2014/main" val="728824123"/>
                    </a:ext>
                  </a:extLst>
                </a:gridCol>
                <a:gridCol w="436575">
                  <a:extLst>
                    <a:ext uri="{9D8B030D-6E8A-4147-A177-3AD203B41FA5}">
                      <a16:colId xmlns:a16="http://schemas.microsoft.com/office/drawing/2014/main" val="3042347960"/>
                    </a:ext>
                  </a:extLst>
                </a:gridCol>
                <a:gridCol w="436575">
                  <a:extLst>
                    <a:ext uri="{9D8B030D-6E8A-4147-A177-3AD203B41FA5}">
                      <a16:colId xmlns:a16="http://schemas.microsoft.com/office/drawing/2014/main" val="4182917157"/>
                    </a:ext>
                  </a:extLst>
                </a:gridCol>
                <a:gridCol w="436575">
                  <a:extLst>
                    <a:ext uri="{9D8B030D-6E8A-4147-A177-3AD203B41FA5}">
                      <a16:colId xmlns:a16="http://schemas.microsoft.com/office/drawing/2014/main" val="806028367"/>
                    </a:ext>
                  </a:extLst>
                </a:gridCol>
                <a:gridCol w="436575">
                  <a:extLst>
                    <a:ext uri="{9D8B030D-6E8A-4147-A177-3AD203B41FA5}">
                      <a16:colId xmlns:a16="http://schemas.microsoft.com/office/drawing/2014/main" val="4275112213"/>
                    </a:ext>
                  </a:extLst>
                </a:gridCol>
                <a:gridCol w="436575">
                  <a:extLst>
                    <a:ext uri="{9D8B030D-6E8A-4147-A177-3AD203B41FA5}">
                      <a16:colId xmlns:a16="http://schemas.microsoft.com/office/drawing/2014/main" val="2610053846"/>
                    </a:ext>
                  </a:extLst>
                </a:gridCol>
                <a:gridCol w="436575">
                  <a:extLst>
                    <a:ext uri="{9D8B030D-6E8A-4147-A177-3AD203B41FA5}">
                      <a16:colId xmlns:a16="http://schemas.microsoft.com/office/drawing/2014/main" val="134257386"/>
                    </a:ext>
                  </a:extLst>
                </a:gridCol>
                <a:gridCol w="436575">
                  <a:extLst>
                    <a:ext uri="{9D8B030D-6E8A-4147-A177-3AD203B41FA5}">
                      <a16:colId xmlns:a16="http://schemas.microsoft.com/office/drawing/2014/main" val="60619158"/>
                    </a:ext>
                  </a:extLst>
                </a:gridCol>
              </a:tblGrid>
              <a:tr h="13335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Average of </a:t>
                      </a:r>
                      <a:r>
                        <a:rPr lang="en-US" sz="1200" u="none" strike="noStrike" dirty="0" err="1">
                          <a:effectLst/>
                        </a:rPr>
                        <a:t>yieldpercol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Column Labels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extLst>
                  <a:ext uri="{0D108BD9-81ED-4DB2-BD59-A6C34878D82A}">
                    <a16:rowId xmlns:a16="http://schemas.microsoft.com/office/drawing/2014/main" val="1110970024"/>
                  </a:ext>
                </a:extLst>
              </a:tr>
              <a:tr h="13335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Row Labels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1994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1995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1996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1997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1998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1999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2000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2001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2002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2003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2004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2005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2006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2007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2008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2009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2011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2012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2013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2014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2015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2016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extLst>
                  <a:ext uri="{0D108BD9-81ED-4DB2-BD59-A6C34878D82A}">
                    <a16:rowId xmlns:a16="http://schemas.microsoft.com/office/drawing/2014/main" val="2677603158"/>
                  </a:ext>
                </a:extLst>
              </a:tr>
              <a:tr h="13335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Midwest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115%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112%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119%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121%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123%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112%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116%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115%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113%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113%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113%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extLst>
                  <a:ext uri="{0D108BD9-81ED-4DB2-BD59-A6C34878D82A}">
                    <a16:rowId xmlns:a16="http://schemas.microsoft.com/office/drawing/2014/main" val="2885561246"/>
                  </a:ext>
                </a:extLst>
              </a:tr>
              <a:tr h="13335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Northeast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extLst>
                  <a:ext uri="{0D108BD9-81ED-4DB2-BD59-A6C34878D82A}">
                    <a16:rowId xmlns:a16="http://schemas.microsoft.com/office/drawing/2014/main" val="2210333159"/>
                  </a:ext>
                </a:extLst>
              </a:tr>
              <a:tr h="13335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South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122%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96%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98%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98%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97%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110%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113%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111%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112%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extLst>
                  <a:ext uri="{0D108BD9-81ED-4DB2-BD59-A6C34878D82A}">
                    <a16:rowId xmlns:a16="http://schemas.microsoft.com/office/drawing/2014/main" val="2887694680"/>
                  </a:ext>
                </a:extLst>
              </a:tr>
              <a:tr h="13335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93%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92%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99%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93%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90%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93%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97%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95%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91%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91%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93%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92%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88%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68" marR="6668" marT="6668" marB="0" anchor="b"/>
                </a:tc>
                <a:extLst>
                  <a:ext uri="{0D108BD9-81ED-4DB2-BD59-A6C34878D82A}">
                    <a16:rowId xmlns:a16="http://schemas.microsoft.com/office/drawing/2014/main" val="447002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4152678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21B31E9-6FBA-4C6A-971B-D21EEFD3E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Clothianidin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847875-2237-4E73-9587-04A57335E6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High levels not attached to price</a:t>
            </a:r>
          </a:p>
          <a:p>
            <a:r>
              <a:rPr lang="en-US" dirty="0"/>
              <a:t>Highest levels more recent</a:t>
            </a:r>
          </a:p>
          <a:p>
            <a:r>
              <a:rPr lang="en-US" dirty="0"/>
              <a:t>Wildly different colony numbers</a:t>
            </a:r>
          </a:p>
          <a:p>
            <a:pPr lvl="1"/>
            <a:r>
              <a:rPr lang="en-US" dirty="0"/>
              <a:t>Potential contributor to CCD?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99B19A9-D2AE-4779-9000-4C8EA4463D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0894940"/>
              </p:ext>
            </p:extLst>
          </p:nvPr>
        </p:nvGraphicFramePr>
        <p:xfrm>
          <a:off x="6807200" y="4359160"/>
          <a:ext cx="4622800" cy="21164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7700">
                  <a:extLst>
                    <a:ext uri="{9D8B030D-6E8A-4147-A177-3AD203B41FA5}">
                      <a16:colId xmlns:a16="http://schemas.microsoft.com/office/drawing/2014/main" val="3194128154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3760475607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3955027594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1847634408"/>
                    </a:ext>
                  </a:extLst>
                </a:gridCol>
                <a:gridCol w="622300">
                  <a:extLst>
                    <a:ext uri="{9D8B030D-6E8A-4147-A177-3AD203B41FA5}">
                      <a16:colId xmlns:a16="http://schemas.microsoft.com/office/drawing/2014/main" val="1992880842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422396512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numcol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yieldpercol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priceperlb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year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Region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nCLOTHIANIDIN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0467826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4.11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Midwest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278498.8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565518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35000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2.41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Midwest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256886.6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97937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4.19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Midwest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222432.9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0794259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39000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2.45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Midwest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214836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9504186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3.55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Midwest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212756.9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21925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132000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2.06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Midwest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192952.2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5850085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37000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2.17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Midwest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168229.2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3990913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3.19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Midwest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149287.3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3216818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275000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2.03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143619.6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8280892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125000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1.92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Midwest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135044.1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987458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5418514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21B31E9-6FBA-4C6A-971B-D21EEFD3E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Imidacloprid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847875-2237-4E73-9587-04A57335E6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Higher levels, lower prices</a:t>
            </a:r>
          </a:p>
          <a:p>
            <a:r>
              <a:rPr lang="en-US" dirty="0"/>
              <a:t>Wide range of yield per colony</a:t>
            </a:r>
          </a:p>
          <a:p>
            <a:r>
              <a:rPr lang="en-US" dirty="0"/>
              <a:t>High colony numbers</a:t>
            </a:r>
          </a:p>
          <a:p>
            <a:r>
              <a:rPr lang="en-US" dirty="0"/>
              <a:t>Not CCD, but potentially affecting quantity/quality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44C9E43-B47E-4805-BCF8-A31D192C15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9824065"/>
              </p:ext>
            </p:extLst>
          </p:nvPr>
        </p:nvGraphicFramePr>
        <p:xfrm>
          <a:off x="6680200" y="4359160"/>
          <a:ext cx="4749800" cy="21164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7700">
                  <a:extLst>
                    <a:ext uri="{9D8B030D-6E8A-4147-A177-3AD203B41FA5}">
                      <a16:colId xmlns:a16="http://schemas.microsoft.com/office/drawing/2014/main" val="804404165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1171421194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1273391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308855152"/>
                    </a:ext>
                  </a:extLst>
                </a:gridCol>
                <a:gridCol w="622300">
                  <a:extLst>
                    <a:ext uri="{9D8B030D-6E8A-4147-A177-3AD203B41FA5}">
                      <a16:colId xmlns:a16="http://schemas.microsoft.com/office/drawing/2014/main" val="1987910809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2401407699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err="1">
                          <a:effectLst/>
                        </a:rPr>
                        <a:t>numcol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yieldpercol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priceperlb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year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Region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nIMIDACLOPRID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1942162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275000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2.03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150569.3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6015477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320000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2.06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134904.2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8170069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330000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2.11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130277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806172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330000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1.94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112795.9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8968054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370000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1.65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112450.6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161387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340000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1.04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2007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112185.1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4623847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410000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1.55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93949.9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9566099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4.11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Midwest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85852.3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4972017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4.19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Midwest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79582.5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468720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420000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0.7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1997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76719.6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92105328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9C01438C-CC45-4330-AA7A-18E013180F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508893" y="345012"/>
            <a:ext cx="3577100" cy="3743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021612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21B31E9-6FBA-4C6A-971B-D21EEFD3E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Thiamethoxam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847875-2237-4E73-9587-04A57335E6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Low prices</a:t>
            </a:r>
          </a:p>
          <a:p>
            <a:r>
              <a:rPr lang="en-US" dirty="0"/>
              <a:t>Mid-to-high colony production</a:t>
            </a:r>
          </a:p>
          <a:p>
            <a:r>
              <a:rPr lang="en-US" dirty="0"/>
              <a:t>Mid-to-high colony numbers</a:t>
            </a:r>
          </a:p>
          <a:p>
            <a:r>
              <a:rPr lang="en-US" dirty="0"/>
              <a:t>No CCD, potential quality/quantity issue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BE8418C-C1CE-42B0-A42F-159BB3DC17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5693991"/>
              </p:ext>
            </p:extLst>
          </p:nvPr>
        </p:nvGraphicFramePr>
        <p:xfrm>
          <a:off x="6565901" y="4380115"/>
          <a:ext cx="4864099" cy="21164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7277">
                  <a:extLst>
                    <a:ext uri="{9D8B030D-6E8A-4147-A177-3AD203B41FA5}">
                      <a16:colId xmlns:a16="http://schemas.microsoft.com/office/drawing/2014/main" val="2634029530"/>
                    </a:ext>
                  </a:extLst>
                </a:gridCol>
                <a:gridCol w="875728">
                  <a:extLst>
                    <a:ext uri="{9D8B030D-6E8A-4147-A177-3AD203B41FA5}">
                      <a16:colId xmlns:a16="http://schemas.microsoft.com/office/drawing/2014/main" val="3455189634"/>
                    </a:ext>
                  </a:extLst>
                </a:gridCol>
                <a:gridCol w="824962">
                  <a:extLst>
                    <a:ext uri="{9D8B030D-6E8A-4147-A177-3AD203B41FA5}">
                      <a16:colId xmlns:a16="http://schemas.microsoft.com/office/drawing/2014/main" val="1432259963"/>
                    </a:ext>
                  </a:extLst>
                </a:gridCol>
                <a:gridCol w="609202">
                  <a:extLst>
                    <a:ext uri="{9D8B030D-6E8A-4147-A177-3AD203B41FA5}">
                      <a16:colId xmlns:a16="http://schemas.microsoft.com/office/drawing/2014/main" val="986825602"/>
                    </a:ext>
                  </a:extLst>
                </a:gridCol>
                <a:gridCol w="621894">
                  <a:extLst>
                    <a:ext uri="{9D8B030D-6E8A-4147-A177-3AD203B41FA5}">
                      <a16:colId xmlns:a16="http://schemas.microsoft.com/office/drawing/2014/main" val="4066291324"/>
                    </a:ext>
                  </a:extLst>
                </a:gridCol>
                <a:gridCol w="1285036">
                  <a:extLst>
                    <a:ext uri="{9D8B030D-6E8A-4147-A177-3AD203B41FA5}">
                      <a16:colId xmlns:a16="http://schemas.microsoft.com/office/drawing/2014/main" val="3321708902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err="1">
                          <a:effectLst/>
                        </a:rPr>
                        <a:t>numcol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yieldpercol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priceperlb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year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Region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nTHIAMETHOXAM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5439249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35000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2.41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Midwest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64834.6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8414704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37000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2.17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Midwest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59286.2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1303537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25000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1.96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Midwest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56816.9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928318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26000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1.6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2009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Midwest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52617.1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071248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92000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South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51258.9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851306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50000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2.04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Midwest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51112.9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7380447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39000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2.45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Midwest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49952.7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3872305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46000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2.07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Midwest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49819.9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71377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27000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1.92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Midwest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48152.2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4954811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43000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1.93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Midwest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47666.3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37662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3193195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21B31E9-6FBA-4C6A-971B-D21EEFD3E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Acetamiprid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847875-2237-4E73-9587-04A57335E6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Very low prices</a:t>
            </a:r>
          </a:p>
          <a:p>
            <a:r>
              <a:rPr lang="en-US" dirty="0"/>
              <a:t>Mid-to-high colony production</a:t>
            </a:r>
          </a:p>
          <a:p>
            <a:r>
              <a:rPr lang="en-US" dirty="0"/>
              <a:t>High colony numbers</a:t>
            </a:r>
          </a:p>
          <a:p>
            <a:r>
              <a:rPr lang="en-US" dirty="0"/>
              <a:t>No CCD, potential quality/quantity issue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52AF84F-6C91-4719-88C4-AFAA413D07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3352863"/>
              </p:ext>
            </p:extLst>
          </p:nvPr>
        </p:nvGraphicFramePr>
        <p:xfrm>
          <a:off x="6743700" y="4359160"/>
          <a:ext cx="4686300" cy="21164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7700">
                  <a:extLst>
                    <a:ext uri="{9D8B030D-6E8A-4147-A177-3AD203B41FA5}">
                      <a16:colId xmlns:a16="http://schemas.microsoft.com/office/drawing/2014/main" val="2677240248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3915579134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223036515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693781396"/>
                    </a:ext>
                  </a:extLst>
                </a:gridCol>
                <a:gridCol w="622300">
                  <a:extLst>
                    <a:ext uri="{9D8B030D-6E8A-4147-A177-3AD203B41FA5}">
                      <a16:colId xmlns:a16="http://schemas.microsoft.com/office/drawing/2014/main" val="3038012175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14407392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numcol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yieldpercol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priceperlb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year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Region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nACETAMIPRID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1882675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360000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1.39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2008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36480.3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3692614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275000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2.03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22852.8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8763883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320000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2.06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20154.2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317220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330000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2.11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18075.6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6021605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330000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1.94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17423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5986973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390000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1.05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2004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15984.1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548055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370000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1.65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15457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050549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4.00E+05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0.86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2005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13997.2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4282106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380000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0.97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2006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13963.7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2292652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480000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1.39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2003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12293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726989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5125462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21B31E9-6FBA-4C6A-971B-D21EEFD3E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Thiacloprid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847875-2237-4E73-9587-04A57335E6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Mid-price</a:t>
            </a:r>
          </a:p>
          <a:p>
            <a:r>
              <a:rPr lang="en-US" dirty="0"/>
              <a:t>Mid-to-high colony production</a:t>
            </a:r>
          </a:p>
          <a:p>
            <a:r>
              <a:rPr lang="en-US" dirty="0"/>
              <a:t>High colony numbers</a:t>
            </a:r>
          </a:p>
          <a:p>
            <a:r>
              <a:rPr lang="en-US" dirty="0"/>
              <a:t>No CCD, potentially no affect on quality/quantity</a:t>
            </a:r>
          </a:p>
          <a:p>
            <a:endParaRPr lang="en-US" dirty="0"/>
          </a:p>
          <a:p>
            <a:r>
              <a:rPr lang="en-US" dirty="0"/>
              <a:t>Low amounts of Thiacloprid make analysis</a:t>
            </a:r>
            <a:br>
              <a:rPr lang="en-US" dirty="0"/>
            </a:br>
            <a:r>
              <a:rPr lang="en-US" dirty="0"/>
              <a:t>difficult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79BFF59-DC86-433F-AB53-F527E6A0E0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7257605"/>
              </p:ext>
            </p:extLst>
          </p:nvPr>
        </p:nvGraphicFramePr>
        <p:xfrm>
          <a:off x="6344530" y="4359160"/>
          <a:ext cx="5085470" cy="21164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08631">
                  <a:extLst>
                    <a:ext uri="{9D8B030D-6E8A-4147-A177-3AD203B41FA5}">
                      <a16:colId xmlns:a16="http://schemas.microsoft.com/office/drawing/2014/main" val="1086915306"/>
                    </a:ext>
                  </a:extLst>
                </a:gridCol>
                <a:gridCol w="958736">
                  <a:extLst>
                    <a:ext uri="{9D8B030D-6E8A-4147-A177-3AD203B41FA5}">
                      <a16:colId xmlns:a16="http://schemas.microsoft.com/office/drawing/2014/main" val="1683076742"/>
                    </a:ext>
                  </a:extLst>
                </a:gridCol>
                <a:gridCol w="903157">
                  <a:extLst>
                    <a:ext uri="{9D8B030D-6E8A-4147-A177-3AD203B41FA5}">
                      <a16:colId xmlns:a16="http://schemas.microsoft.com/office/drawing/2014/main" val="3279224890"/>
                    </a:ext>
                  </a:extLst>
                </a:gridCol>
                <a:gridCol w="666947">
                  <a:extLst>
                    <a:ext uri="{9D8B030D-6E8A-4147-A177-3AD203B41FA5}">
                      <a16:colId xmlns:a16="http://schemas.microsoft.com/office/drawing/2014/main" val="1639735495"/>
                    </a:ext>
                  </a:extLst>
                </a:gridCol>
                <a:gridCol w="680842">
                  <a:extLst>
                    <a:ext uri="{9D8B030D-6E8A-4147-A177-3AD203B41FA5}">
                      <a16:colId xmlns:a16="http://schemas.microsoft.com/office/drawing/2014/main" val="20374961"/>
                    </a:ext>
                  </a:extLst>
                </a:gridCol>
                <a:gridCol w="1167157">
                  <a:extLst>
                    <a:ext uri="{9D8B030D-6E8A-4147-A177-3AD203B41FA5}">
                      <a16:colId xmlns:a16="http://schemas.microsoft.com/office/drawing/2014/main" val="184185047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numcol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yieldpercol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priceperlb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year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Region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nTHIACLOPRID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0758803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69000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2.3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4273.2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8322384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55000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2.12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Northeast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3885.8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6641793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45000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1.93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2009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Northeast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3734.7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5541494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45000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1.96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Northeast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3655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3885373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60000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2.83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Northeast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3482.3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1246555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64000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3.19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Northeast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2904.2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1575133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28000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1.63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2006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Northeast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2556.7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9282029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49000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1.96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Northeast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2439.6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927534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71000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1.57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2398.2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8167533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51000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2.23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Northeast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2385.5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72154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309712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21B31E9-6FBA-4C6A-971B-D21EEFD3E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 </a:t>
            </a:r>
            <a:r>
              <a:rPr lang="en-US" dirty="0" err="1"/>
              <a:t>Neonics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847875-2237-4E73-9587-04A57335E6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Mid-to-high colony production &amp; price</a:t>
            </a:r>
          </a:p>
          <a:p>
            <a:r>
              <a:rPr lang="en-US" dirty="0"/>
              <a:t>Wide range of colony numbers</a:t>
            </a:r>
          </a:p>
          <a:p>
            <a:pPr lvl="1"/>
            <a:r>
              <a:rPr lang="en-US" dirty="0"/>
              <a:t>Type of neonic definitely affects colony numbers</a:t>
            </a:r>
          </a:p>
          <a:p>
            <a:r>
              <a:rPr lang="en-US" dirty="0"/>
              <a:t>Highest almost all in Midwest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194B7E1-7064-4423-B9D1-618285FA49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7750791"/>
              </p:ext>
            </p:extLst>
          </p:nvPr>
        </p:nvGraphicFramePr>
        <p:xfrm>
          <a:off x="6984999" y="4359160"/>
          <a:ext cx="4445001" cy="21164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7238">
                  <a:extLst>
                    <a:ext uri="{9D8B030D-6E8A-4147-A177-3AD203B41FA5}">
                      <a16:colId xmlns:a16="http://schemas.microsoft.com/office/drawing/2014/main" val="3729140304"/>
                    </a:ext>
                  </a:extLst>
                </a:gridCol>
                <a:gridCol w="875675">
                  <a:extLst>
                    <a:ext uri="{9D8B030D-6E8A-4147-A177-3AD203B41FA5}">
                      <a16:colId xmlns:a16="http://schemas.microsoft.com/office/drawing/2014/main" val="3960483652"/>
                    </a:ext>
                  </a:extLst>
                </a:gridCol>
                <a:gridCol w="824911">
                  <a:extLst>
                    <a:ext uri="{9D8B030D-6E8A-4147-A177-3AD203B41FA5}">
                      <a16:colId xmlns:a16="http://schemas.microsoft.com/office/drawing/2014/main" val="3272986333"/>
                    </a:ext>
                  </a:extLst>
                </a:gridCol>
                <a:gridCol w="609165">
                  <a:extLst>
                    <a:ext uri="{9D8B030D-6E8A-4147-A177-3AD203B41FA5}">
                      <a16:colId xmlns:a16="http://schemas.microsoft.com/office/drawing/2014/main" val="3477915774"/>
                    </a:ext>
                  </a:extLst>
                </a:gridCol>
                <a:gridCol w="621856">
                  <a:extLst>
                    <a:ext uri="{9D8B030D-6E8A-4147-A177-3AD203B41FA5}">
                      <a16:colId xmlns:a16="http://schemas.microsoft.com/office/drawing/2014/main" val="4129394358"/>
                    </a:ext>
                  </a:extLst>
                </a:gridCol>
                <a:gridCol w="866156">
                  <a:extLst>
                    <a:ext uri="{9D8B030D-6E8A-4147-A177-3AD203B41FA5}">
                      <a16:colId xmlns:a16="http://schemas.microsoft.com/office/drawing/2014/main" val="4142870128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numcol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err="1">
                          <a:effectLst/>
                        </a:rPr>
                        <a:t>yieldpercol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priceperlb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year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Region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nAllNeonic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2936025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4.11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Midwest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403011.6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065752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35000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2.41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Midwest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375671.1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347092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39000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2.45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Midwest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335529.9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2851487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275000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2.03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334951.8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3172437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4.19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Midwest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333325.6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6140463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3.55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Midwest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309854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3456918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37000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2.17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Midwest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276854.7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956563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132000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2.06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Midwest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266271.3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630088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3.19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Midwest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234848.3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7515261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3.9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Midwest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227276.1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268391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9856469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502ED-376D-41A6-9C26-3D4E6013F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we’ve learned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02F706-4D26-40D5-8FEB-5434367FE9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Section five: conclusions </a:t>
            </a:r>
          </a:p>
        </p:txBody>
      </p:sp>
    </p:spTree>
    <p:extLst>
      <p:ext uri="{BB962C8B-B14F-4D97-AF65-F5344CB8AC3E}">
        <p14:creationId xmlns:p14="http://schemas.microsoft.com/office/powerpoint/2010/main" val="3871678123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77EE9-1A69-408F-AE97-0C7DA0875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</p:spPr>
        <p:txBody>
          <a:bodyPr>
            <a:normAutofit fontScale="90000"/>
          </a:bodyPr>
          <a:lstStyle/>
          <a:p>
            <a:pPr algn="ctr"/>
            <a:r>
              <a:rPr lang="en-US"/>
              <a:t>Clothianidin, Imidacloprid, Thiamethoxam, Acetamiprid, and Thiacloprid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D4B4E-8DB6-4FE0-A829-39C2B43240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286001"/>
            <a:ext cx="10178322" cy="3593591"/>
          </a:xfrm>
        </p:spPr>
        <p:txBody>
          <a:bodyPr>
            <a:normAutofit lnSpcReduction="10000"/>
          </a:bodyPr>
          <a:lstStyle/>
          <a:p>
            <a:endParaRPr lang="en-US"/>
          </a:p>
          <a:p>
            <a:r>
              <a:rPr lang="en-US"/>
              <a:t>What are they?</a:t>
            </a:r>
          </a:p>
          <a:p>
            <a:pPr lvl="1"/>
            <a:r>
              <a:rPr lang="en-US"/>
              <a:t>5 most popular insecticides/pesticides</a:t>
            </a:r>
          </a:p>
          <a:p>
            <a:r>
              <a:rPr lang="en-US"/>
              <a:t>What do they do?</a:t>
            </a:r>
          </a:p>
          <a:p>
            <a:pPr lvl="1"/>
            <a:r>
              <a:rPr lang="en-US"/>
              <a:t>Protect crops</a:t>
            </a:r>
          </a:p>
          <a:p>
            <a:r>
              <a:rPr lang="en-US"/>
              <a:t>Why use them?</a:t>
            </a:r>
          </a:p>
          <a:p>
            <a:pPr lvl="1"/>
            <a:r>
              <a:rPr lang="en-US"/>
              <a:t>Increased yield from crops = cheaper food at store</a:t>
            </a:r>
          </a:p>
          <a:p>
            <a:r>
              <a:rPr lang="en-US"/>
              <a:t>What’s the problem?</a:t>
            </a:r>
          </a:p>
          <a:p>
            <a:pPr lvl="1"/>
            <a:r>
              <a:rPr lang="en-US"/>
              <a:t>Colony Collapse Disorder (CCD)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69FD7BC-0B65-4675-927B-86C8772E55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5278" r="93889">
                        <a14:foregroundMark x1="25000" y1="54130" x2="25000" y2="54130"/>
                        <a14:foregroundMark x1="5278" y1="54130" x2="5278" y2="54130"/>
                        <a14:foregroundMark x1="77500" y1="50217" x2="77500" y2="50217"/>
                        <a14:foregroundMark x1="93889" y1="52391" x2="93889" y2="52391"/>
                        <a14:foregroundMark x1="45556" y1="24130" x2="45556" y2="24130"/>
                      </a14:backgroundRemoval>
                    </a14:imgEffect>
                  </a14:imgLayer>
                </a14:imgProps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7640250" y="2179764"/>
            <a:ext cx="3429000" cy="438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520709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607CC-1E4D-46B9-9EB7-C59C9BCC1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 One:</a:t>
            </a:r>
            <a:br>
              <a:rPr lang="en-US" dirty="0"/>
            </a:br>
            <a:r>
              <a:rPr lang="en-US" dirty="0"/>
              <a:t>Pesticide Usage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74BBA1-1736-40BA-8EDD-E17F60526B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Thiacloprid least common pesticide</a:t>
            </a:r>
          </a:p>
          <a:p>
            <a:pPr lvl="1"/>
            <a:r>
              <a:rPr lang="en-US" dirty="0"/>
              <a:t>Max 5,000</a:t>
            </a:r>
          </a:p>
          <a:p>
            <a:r>
              <a:rPr lang="en-US" dirty="0"/>
              <a:t>Clothianidin most common</a:t>
            </a:r>
          </a:p>
          <a:p>
            <a:pPr lvl="1"/>
            <a:r>
              <a:rPr lang="en-US" dirty="0"/>
              <a:t>Max over 278,000.</a:t>
            </a:r>
          </a:p>
          <a:p>
            <a:endParaRPr lang="en-US" dirty="0"/>
          </a:p>
          <a:p>
            <a:r>
              <a:rPr lang="en-US" dirty="0"/>
              <a:t>Lack of Thiacloprid use</a:t>
            </a:r>
          </a:p>
          <a:p>
            <a:pPr lvl="1"/>
            <a:r>
              <a:rPr lang="en-US" dirty="0"/>
              <a:t>Low toxicity level?</a:t>
            </a:r>
          </a:p>
          <a:p>
            <a:pPr lvl="1"/>
            <a:r>
              <a:rPr lang="en-US" dirty="0"/>
              <a:t>Low effectiveness?</a:t>
            </a:r>
          </a:p>
          <a:p>
            <a:pPr lvl="1"/>
            <a:r>
              <a:rPr lang="en-US" dirty="0"/>
              <a:t>Low cost-effectiveness?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55E5196-CCDE-404E-BA52-2473AF62EE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1419416"/>
              </p:ext>
            </p:extLst>
          </p:nvPr>
        </p:nvGraphicFramePr>
        <p:xfrm>
          <a:off x="5628835" y="2286001"/>
          <a:ext cx="4648200" cy="384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7700">
                  <a:extLst>
                    <a:ext uri="{9D8B030D-6E8A-4147-A177-3AD203B41FA5}">
                      <a16:colId xmlns:a16="http://schemas.microsoft.com/office/drawing/2014/main" val="1207248726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1035942887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385135417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885864792"/>
                    </a:ext>
                  </a:extLst>
                </a:gridCol>
                <a:gridCol w="622300">
                  <a:extLst>
                    <a:ext uri="{9D8B030D-6E8A-4147-A177-3AD203B41FA5}">
                      <a16:colId xmlns:a16="http://schemas.microsoft.com/office/drawing/2014/main" val="2729259347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72448425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numcol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yieldpercol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err="1">
                          <a:effectLst/>
                        </a:rPr>
                        <a:t>priceperlb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year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Region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nTHIACLOPRID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862819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69000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2.3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4273.2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16569177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3F9EA21-DD2A-4E97-94DA-092B31B3D6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2391378"/>
              </p:ext>
            </p:extLst>
          </p:nvPr>
        </p:nvGraphicFramePr>
        <p:xfrm>
          <a:off x="5641535" y="3236595"/>
          <a:ext cx="4622800" cy="384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7700">
                  <a:extLst>
                    <a:ext uri="{9D8B030D-6E8A-4147-A177-3AD203B41FA5}">
                      <a16:colId xmlns:a16="http://schemas.microsoft.com/office/drawing/2014/main" val="3051484903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2453318885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1654990585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603102915"/>
                    </a:ext>
                  </a:extLst>
                </a:gridCol>
                <a:gridCol w="622300">
                  <a:extLst>
                    <a:ext uri="{9D8B030D-6E8A-4147-A177-3AD203B41FA5}">
                      <a16:colId xmlns:a16="http://schemas.microsoft.com/office/drawing/2014/main" val="2545435946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132126174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numcol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yieldpercol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priceperlb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year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Region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nCLOTHIANIDIN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1385271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4.11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Midwest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278498.8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573211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0714639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607CC-1E4D-46B9-9EB7-C59C9BCC1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 Two:</a:t>
            </a:r>
            <a:br>
              <a:rPr lang="en-US" dirty="0"/>
            </a:br>
            <a:r>
              <a:rPr lang="en-US" dirty="0"/>
              <a:t>Pesticide Effects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74BBA1-1736-40BA-8EDD-E17F60526B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Certain pesticides may affect honey quality/production rates</a:t>
            </a:r>
          </a:p>
          <a:p>
            <a:pPr lvl="1"/>
            <a:r>
              <a:rPr lang="en-US" dirty="0"/>
              <a:t>Acetamiprid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Thiamethoxam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Thiacloprid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1AB390D-1E94-4105-9AAF-DB948425FB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7850637"/>
              </p:ext>
            </p:extLst>
          </p:nvPr>
        </p:nvGraphicFramePr>
        <p:xfrm>
          <a:off x="3752850" y="2826141"/>
          <a:ext cx="4686300" cy="962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7700">
                  <a:extLst>
                    <a:ext uri="{9D8B030D-6E8A-4147-A177-3AD203B41FA5}">
                      <a16:colId xmlns:a16="http://schemas.microsoft.com/office/drawing/2014/main" val="2782798389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2949410490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246911539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763573459"/>
                    </a:ext>
                  </a:extLst>
                </a:gridCol>
                <a:gridCol w="622300">
                  <a:extLst>
                    <a:ext uri="{9D8B030D-6E8A-4147-A177-3AD203B41FA5}">
                      <a16:colId xmlns:a16="http://schemas.microsoft.com/office/drawing/2014/main" val="1527429831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1184962737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numcol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yieldpercol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priceperlb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year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Region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nACETAMIPRID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4010257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360000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1.39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2008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36480.3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9469748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275000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2.03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22852.8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569995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320000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2.06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20154.2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93292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330000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2.11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18075.6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93196079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DA5D8F8-C8FC-4E04-B2EE-9565B33746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025251"/>
              </p:ext>
            </p:extLst>
          </p:nvPr>
        </p:nvGraphicFramePr>
        <p:xfrm>
          <a:off x="3752850" y="4082796"/>
          <a:ext cx="4864099" cy="962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7277">
                  <a:extLst>
                    <a:ext uri="{9D8B030D-6E8A-4147-A177-3AD203B41FA5}">
                      <a16:colId xmlns:a16="http://schemas.microsoft.com/office/drawing/2014/main" val="2726126327"/>
                    </a:ext>
                  </a:extLst>
                </a:gridCol>
                <a:gridCol w="875728">
                  <a:extLst>
                    <a:ext uri="{9D8B030D-6E8A-4147-A177-3AD203B41FA5}">
                      <a16:colId xmlns:a16="http://schemas.microsoft.com/office/drawing/2014/main" val="2894016096"/>
                    </a:ext>
                  </a:extLst>
                </a:gridCol>
                <a:gridCol w="824962">
                  <a:extLst>
                    <a:ext uri="{9D8B030D-6E8A-4147-A177-3AD203B41FA5}">
                      <a16:colId xmlns:a16="http://schemas.microsoft.com/office/drawing/2014/main" val="1271047489"/>
                    </a:ext>
                  </a:extLst>
                </a:gridCol>
                <a:gridCol w="609202">
                  <a:extLst>
                    <a:ext uri="{9D8B030D-6E8A-4147-A177-3AD203B41FA5}">
                      <a16:colId xmlns:a16="http://schemas.microsoft.com/office/drawing/2014/main" val="3301691762"/>
                    </a:ext>
                  </a:extLst>
                </a:gridCol>
                <a:gridCol w="621894">
                  <a:extLst>
                    <a:ext uri="{9D8B030D-6E8A-4147-A177-3AD203B41FA5}">
                      <a16:colId xmlns:a16="http://schemas.microsoft.com/office/drawing/2014/main" val="1222408314"/>
                    </a:ext>
                  </a:extLst>
                </a:gridCol>
                <a:gridCol w="1285036">
                  <a:extLst>
                    <a:ext uri="{9D8B030D-6E8A-4147-A177-3AD203B41FA5}">
                      <a16:colId xmlns:a16="http://schemas.microsoft.com/office/drawing/2014/main" val="2286920507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numcol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yieldpercol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priceperlb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year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Region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nTHIAMETHOXAM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985900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35000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2.41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Midwest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64834.6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8475646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37000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2.17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Midwest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59286.2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824795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25000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1.96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Midwest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56816.9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0336828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26000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1.6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2009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Midwest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52617.1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89279664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14F59A6-3250-44C1-9368-D3749ECE75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9749281"/>
              </p:ext>
            </p:extLst>
          </p:nvPr>
        </p:nvGraphicFramePr>
        <p:xfrm>
          <a:off x="3752850" y="5299450"/>
          <a:ext cx="4992271" cy="962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5644">
                  <a:extLst>
                    <a:ext uri="{9D8B030D-6E8A-4147-A177-3AD203B41FA5}">
                      <a16:colId xmlns:a16="http://schemas.microsoft.com/office/drawing/2014/main" val="1435880937"/>
                    </a:ext>
                  </a:extLst>
                </a:gridCol>
                <a:gridCol w="941166">
                  <a:extLst>
                    <a:ext uri="{9D8B030D-6E8A-4147-A177-3AD203B41FA5}">
                      <a16:colId xmlns:a16="http://schemas.microsoft.com/office/drawing/2014/main" val="2672677876"/>
                    </a:ext>
                  </a:extLst>
                </a:gridCol>
                <a:gridCol w="886606">
                  <a:extLst>
                    <a:ext uri="{9D8B030D-6E8A-4147-A177-3AD203B41FA5}">
                      <a16:colId xmlns:a16="http://schemas.microsoft.com/office/drawing/2014/main" val="4271393437"/>
                    </a:ext>
                  </a:extLst>
                </a:gridCol>
                <a:gridCol w="654724">
                  <a:extLst>
                    <a:ext uri="{9D8B030D-6E8A-4147-A177-3AD203B41FA5}">
                      <a16:colId xmlns:a16="http://schemas.microsoft.com/office/drawing/2014/main" val="1756087614"/>
                    </a:ext>
                  </a:extLst>
                </a:gridCol>
                <a:gridCol w="668364">
                  <a:extLst>
                    <a:ext uri="{9D8B030D-6E8A-4147-A177-3AD203B41FA5}">
                      <a16:colId xmlns:a16="http://schemas.microsoft.com/office/drawing/2014/main" val="4257199765"/>
                    </a:ext>
                  </a:extLst>
                </a:gridCol>
                <a:gridCol w="1145767">
                  <a:extLst>
                    <a:ext uri="{9D8B030D-6E8A-4147-A177-3AD203B41FA5}">
                      <a16:colId xmlns:a16="http://schemas.microsoft.com/office/drawing/2014/main" val="87424706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numcol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yieldpercol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priceperlb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year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Region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nTHIACLOPRID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477504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69000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2.3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West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4273.2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6736458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55000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2.12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Northeast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3885.8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611528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45000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1.93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2009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Northeast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3734.7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8851727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45000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1.96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Northeast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3655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769496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2282157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DFAAA-A20A-491D-9781-1509015E2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there was more time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649B62-1744-48FE-A127-5BD11BF47D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Section six: further analysis</a:t>
            </a:r>
          </a:p>
        </p:txBody>
      </p:sp>
    </p:spTree>
    <p:extLst>
      <p:ext uri="{BB962C8B-B14F-4D97-AF65-F5344CB8AC3E}">
        <p14:creationId xmlns:p14="http://schemas.microsoft.com/office/powerpoint/2010/main" val="18019062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5F5E9-DE26-4A77-A400-4A98A43F8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 Analyses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D4355D-845D-4AA5-AADA-8175EB9F25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 Data</a:t>
            </a:r>
          </a:p>
          <a:p>
            <a:pPr lvl="1"/>
            <a:r>
              <a:rPr lang="en-US" dirty="0"/>
              <a:t>Gaps in data combined with lack of essential fields</a:t>
            </a:r>
          </a:p>
          <a:p>
            <a:r>
              <a:rPr lang="en-US" dirty="0"/>
              <a:t>More Analysis</a:t>
            </a:r>
          </a:p>
          <a:p>
            <a:pPr lvl="1"/>
            <a:r>
              <a:rPr lang="en-US" dirty="0"/>
              <a:t>Look at other fields</a:t>
            </a:r>
          </a:p>
          <a:p>
            <a:pPr lvl="2"/>
            <a:r>
              <a:rPr lang="en-US" dirty="0"/>
              <a:t>All </a:t>
            </a:r>
            <a:r>
              <a:rPr lang="en-US" dirty="0" err="1"/>
              <a:t>Neonics</a:t>
            </a:r>
            <a:r>
              <a:rPr lang="en-US" dirty="0"/>
              <a:t> vs. Colony Population</a:t>
            </a:r>
          </a:p>
          <a:p>
            <a:r>
              <a:rPr lang="en-US" dirty="0"/>
              <a:t>Do Differently</a:t>
            </a:r>
          </a:p>
          <a:p>
            <a:pPr lvl="1"/>
            <a:r>
              <a:rPr lang="en-US" dirty="0"/>
              <a:t>More mathematic/statistic analysis of fields</a:t>
            </a:r>
          </a:p>
        </p:txBody>
      </p:sp>
    </p:spTree>
    <p:extLst>
      <p:ext uri="{BB962C8B-B14F-4D97-AF65-F5344CB8AC3E}">
        <p14:creationId xmlns:p14="http://schemas.microsoft.com/office/powerpoint/2010/main" val="3379819230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E9DD1-F288-46C6-83CE-EBC67B44A5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Any</a:t>
            </a:r>
            <a:br>
              <a:rPr lang="en-US" dirty="0"/>
            </a:br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46152600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1AA20-C396-493A-8495-50BC39FA4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</p:spPr>
        <p:txBody>
          <a:bodyPr/>
          <a:lstStyle/>
          <a:p>
            <a:r>
              <a:rPr lang="en-US"/>
              <a:t>The Data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82EC0B-BB74-4754-A6AB-C2CB982C49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286001"/>
            <a:ext cx="10178322" cy="3593591"/>
          </a:xfrm>
        </p:spPr>
        <p:txBody>
          <a:bodyPr>
            <a:normAutofit/>
          </a:bodyPr>
          <a:lstStyle/>
          <a:p>
            <a:r>
              <a:rPr lang="en-US"/>
              <a:t>Where from?</a:t>
            </a:r>
          </a:p>
          <a:p>
            <a:pPr lvl="1"/>
            <a:r>
              <a:rPr lang="en-US"/>
              <a:t>Kaggle (USDA &amp; US Geological Survey)</a:t>
            </a:r>
          </a:p>
          <a:p>
            <a:r>
              <a:rPr lang="en-US"/>
              <a:t>Size</a:t>
            </a:r>
          </a:p>
          <a:p>
            <a:pPr lvl="1"/>
            <a:r>
              <a:rPr lang="en-US"/>
              <a:t>1,133 Rows by 17 Columns (Original)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3DA7D28-6175-4625-BC3E-1316EDEC1B4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-513"/>
          <a:stretch/>
        </p:blipFill>
        <p:spPr>
          <a:xfrm>
            <a:off x="4092460" y="1997612"/>
            <a:ext cx="7504008" cy="4533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955333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4C258-BE31-42D4-AC26-95EAAAB42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fields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D91F91-C43A-437F-B0FA-CD5B2DB9B9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pPr lvl="1"/>
            <a:r>
              <a:rPr lang="en-US" dirty="0"/>
              <a:t>State</a:t>
            </a:r>
          </a:p>
          <a:p>
            <a:pPr lvl="1"/>
            <a:r>
              <a:rPr lang="en-US" dirty="0"/>
              <a:t>Number of Colonies</a:t>
            </a:r>
          </a:p>
          <a:p>
            <a:pPr lvl="1"/>
            <a:r>
              <a:rPr lang="en-US" dirty="0"/>
              <a:t>Yield per Colony</a:t>
            </a:r>
          </a:p>
          <a:p>
            <a:pPr lvl="1"/>
            <a:r>
              <a:rPr lang="en-US" dirty="0"/>
              <a:t>Total Production</a:t>
            </a:r>
          </a:p>
          <a:p>
            <a:pPr lvl="1"/>
            <a:r>
              <a:rPr lang="en-US" dirty="0"/>
              <a:t>Stocks</a:t>
            </a:r>
          </a:p>
          <a:p>
            <a:pPr lvl="1"/>
            <a:r>
              <a:rPr lang="en-US" dirty="0"/>
              <a:t>Price per Pound</a:t>
            </a:r>
          </a:p>
          <a:p>
            <a:pPr lvl="1"/>
            <a:r>
              <a:rPr lang="en-US" dirty="0"/>
              <a:t>Production Value</a:t>
            </a:r>
          </a:p>
          <a:p>
            <a:pPr lvl="1"/>
            <a:r>
              <a:rPr lang="en-US" dirty="0"/>
              <a:t>Year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Region</a:t>
            </a:r>
          </a:p>
          <a:p>
            <a:pPr lvl="1"/>
            <a:r>
              <a:rPr lang="en-US" dirty="0"/>
              <a:t>One field per Neonic Pesticide</a:t>
            </a:r>
          </a:p>
          <a:p>
            <a:pPr lvl="2"/>
            <a:r>
              <a:rPr lang="en-US" dirty="0"/>
              <a:t>Clothianidin</a:t>
            </a:r>
          </a:p>
          <a:p>
            <a:pPr lvl="2"/>
            <a:r>
              <a:rPr lang="en-US" dirty="0"/>
              <a:t>Imidacloprid</a:t>
            </a:r>
          </a:p>
          <a:p>
            <a:pPr lvl="2"/>
            <a:r>
              <a:rPr lang="en-US" dirty="0"/>
              <a:t>Thiamethoxam</a:t>
            </a:r>
          </a:p>
          <a:p>
            <a:pPr lvl="2"/>
            <a:r>
              <a:rPr lang="en-US" dirty="0"/>
              <a:t>Acetamiprid</a:t>
            </a:r>
          </a:p>
          <a:p>
            <a:pPr lvl="2"/>
            <a:r>
              <a:rPr lang="en-US" dirty="0"/>
              <a:t>Thiacloprid</a:t>
            </a:r>
          </a:p>
          <a:p>
            <a:pPr lvl="1"/>
            <a:r>
              <a:rPr lang="en-US" dirty="0"/>
              <a:t>All </a:t>
            </a:r>
            <a:r>
              <a:rPr lang="en-US" dirty="0" err="1"/>
              <a:t>Neonics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413260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D5583-A30E-4F4E-B4B5-55A7F5FB1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fixing it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F8C193-A3D1-4D35-9181-81E3A56846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Section two: Data cleaning</a:t>
            </a:r>
          </a:p>
        </p:txBody>
      </p:sp>
    </p:spTree>
    <p:extLst>
      <p:ext uri="{BB962C8B-B14F-4D97-AF65-F5344CB8AC3E}">
        <p14:creationId xmlns:p14="http://schemas.microsoft.com/office/powerpoint/2010/main" val="855466872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9A78D-F038-45FD-A934-39B21EFAF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Step One:</a:t>
            </a:r>
            <a:br>
              <a:rPr lang="en-US" dirty="0"/>
            </a:br>
            <a:r>
              <a:rPr lang="en-US" dirty="0"/>
              <a:t>Removing Unneeded Fields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E6B26-E0F5-44C3-87FA-39327F7833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FIPS</a:t>
            </a:r>
          </a:p>
          <a:p>
            <a:pPr lvl="1"/>
            <a:r>
              <a:rPr lang="en-US" dirty="0"/>
              <a:t>No explanation</a:t>
            </a:r>
          </a:p>
          <a:p>
            <a:r>
              <a:rPr lang="en-US" dirty="0"/>
              <a:t>State field</a:t>
            </a:r>
          </a:p>
          <a:p>
            <a:pPr lvl="1"/>
            <a:r>
              <a:rPr lang="en-US" dirty="0"/>
              <a:t>Redundancy</a:t>
            </a:r>
          </a:p>
          <a:p>
            <a:r>
              <a:rPr lang="en-US" dirty="0"/>
              <a:t>Hid other fields throughout analysis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5524F9F-F9EA-4EE2-A2CF-4871241652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5278" r="93889">
                        <a14:foregroundMark x1="25000" y1="54130" x2="25000" y2="54130"/>
                        <a14:foregroundMark x1="5278" y1="54130" x2="5278" y2="54130"/>
                        <a14:foregroundMark x1="77500" y1="50217" x2="77500" y2="50217"/>
                        <a14:foregroundMark x1="93889" y1="52391" x2="93889" y2="52391"/>
                        <a14:foregroundMark x1="45556" y1="24130" x2="45556" y2="24130"/>
                      </a14:backgroundRemoval>
                    </a14:imgEffect>
                  </a14:imgLayer>
                </a14:imgProps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7640250" y="2179764"/>
            <a:ext cx="3429000" cy="438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609343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969DF-71AF-4E9B-8F40-591C026EA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Step Two:</a:t>
            </a:r>
            <a:br>
              <a:rPr lang="en-US" dirty="0"/>
            </a:br>
            <a:r>
              <a:rPr lang="en-US" dirty="0"/>
              <a:t>Filter Out Empty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C110E-2EA2-484D-B9C9-F33DC19079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237 records missing any pesticide data</a:t>
            </a:r>
          </a:p>
          <a:p>
            <a:r>
              <a:rPr lang="en-US" dirty="0"/>
              <a:t>Find-and-Replace</a:t>
            </a:r>
          </a:p>
          <a:p>
            <a:pPr lvl="1"/>
            <a:r>
              <a:rPr lang="en-US" dirty="0"/>
              <a:t>Empty fields -&gt; “NA”</a:t>
            </a:r>
          </a:p>
          <a:p>
            <a:r>
              <a:rPr lang="en-US" dirty="0"/>
              <a:t>Filtered</a:t>
            </a:r>
          </a:p>
          <a:p>
            <a:pPr lvl="1"/>
            <a:r>
              <a:rPr lang="en-US" dirty="0"/>
              <a:t>Eliminate all “NA”</a:t>
            </a:r>
          </a:p>
        </p:txBody>
      </p:sp>
    </p:spTree>
    <p:extLst>
      <p:ext uri="{BB962C8B-B14F-4D97-AF65-F5344CB8AC3E}">
        <p14:creationId xmlns:p14="http://schemas.microsoft.com/office/powerpoint/2010/main" val="118914608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F915B-B430-4034-BB07-0DE9290BD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analysis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B2F528-019D-403C-9C29-32CDDD97F3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Section three: Data summary</a:t>
            </a:r>
          </a:p>
        </p:txBody>
      </p:sp>
    </p:spTree>
    <p:extLst>
      <p:ext uri="{BB962C8B-B14F-4D97-AF65-F5344CB8AC3E}">
        <p14:creationId xmlns:p14="http://schemas.microsoft.com/office/powerpoint/2010/main" val="884945452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413</TotalTime>
  <Words>1460</Words>
  <Application>Microsoft Office PowerPoint</Application>
  <PresentationFormat>Widescreen</PresentationFormat>
  <Paragraphs>1007</Paragraphs>
  <Slides>34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Arial</vt:lpstr>
      <vt:lpstr>Calibri</vt:lpstr>
      <vt:lpstr>Gill Sans MT</vt:lpstr>
      <vt:lpstr>Impact</vt:lpstr>
      <vt:lpstr>Badge</vt:lpstr>
      <vt:lpstr>HONEYBEES &amp; NEONIC PESTICIDES</vt:lpstr>
      <vt:lpstr>What are neonic pesticides?</vt:lpstr>
      <vt:lpstr>Clothianidin, Imidacloprid, Thiamethoxam, Acetamiprid, and Thiacloprid</vt:lpstr>
      <vt:lpstr>The Data</vt:lpstr>
      <vt:lpstr>Overview of fields </vt:lpstr>
      <vt:lpstr>fixing it</vt:lpstr>
      <vt:lpstr>Step One: Removing Unneeded Fields</vt:lpstr>
      <vt:lpstr>Step Two: Filter Out Empty Data</vt:lpstr>
      <vt:lpstr>basic analysis</vt:lpstr>
      <vt:lpstr>States</vt:lpstr>
      <vt:lpstr>Colonies</vt:lpstr>
      <vt:lpstr>Colony Production</vt:lpstr>
      <vt:lpstr>Price per Pound</vt:lpstr>
      <vt:lpstr>Year</vt:lpstr>
      <vt:lpstr>Clothianidin</vt:lpstr>
      <vt:lpstr>Imidacloprid</vt:lpstr>
      <vt:lpstr>Thiamethoxam</vt:lpstr>
      <vt:lpstr>Acetamiprid</vt:lpstr>
      <vt:lpstr>Thiacloprid</vt:lpstr>
      <vt:lpstr>All Neonics</vt:lpstr>
      <vt:lpstr>Combined data analysis</vt:lpstr>
      <vt:lpstr>Production by Year &amp; Region</vt:lpstr>
      <vt:lpstr>Clothianidin</vt:lpstr>
      <vt:lpstr>Imidacloprid</vt:lpstr>
      <vt:lpstr>Thiamethoxam</vt:lpstr>
      <vt:lpstr>Acetamiprid</vt:lpstr>
      <vt:lpstr>Thiacloprid</vt:lpstr>
      <vt:lpstr>All Neonics</vt:lpstr>
      <vt:lpstr>What we’ve learned </vt:lpstr>
      <vt:lpstr>Conclusion One: Pesticide Usage</vt:lpstr>
      <vt:lpstr>Conclusion Two: Pesticide Effects</vt:lpstr>
      <vt:lpstr>If there was more time</vt:lpstr>
      <vt:lpstr>Extra Analyses</vt:lpstr>
      <vt:lpstr>Any 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bees</dc:title>
  <dc:creator>Meghan Adams</dc:creator>
  <cp:lastModifiedBy>Meghan Adams</cp:lastModifiedBy>
  <cp:revision>29</cp:revision>
  <dcterms:created xsi:type="dcterms:W3CDTF">2019-11-30T19:58:58Z</dcterms:created>
  <dcterms:modified xsi:type="dcterms:W3CDTF">2019-12-02T01:58:33Z</dcterms:modified>
</cp:coreProperties>
</file>