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1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2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2" r:id="rId4"/>
    <p:sldId id="259" r:id="rId5"/>
    <p:sldId id="260" r:id="rId6"/>
    <p:sldId id="261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1.xlsx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file:///F:\DSCI%20Project.xlsx" TargetMode="External"/><Relationship Id="rId4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 b="1">
                <a:solidFill>
                  <a:schemeClr val="tx1"/>
                </a:solidFill>
              </a:rPr>
              <a:t>Count</a:t>
            </a:r>
            <a:r>
              <a:rPr lang="en-US" sz="2800" b="1" baseline="0">
                <a:solidFill>
                  <a:schemeClr val="tx1"/>
                </a:solidFill>
              </a:rPr>
              <a:t> of Victim by Race </a:t>
            </a:r>
            <a:endParaRPr lang="en-US" sz="2800" b="1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9.9475298257958324E-4"/>
          <c:y val="1.936116058775437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67A-4346-899C-CE43B41392E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67A-4346-899C-CE43B41392E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67A-4346-899C-CE43B41392E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67A-4346-899C-CE43B41392E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67A-4346-899C-CE43B41392E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67A-4346-899C-CE43B41392EF}"/>
              </c:ext>
            </c:extLst>
          </c:dPt>
          <c:dLbls>
            <c:dLbl>
              <c:idx val="3"/>
              <c:layout>
                <c:manualLayout>
                  <c:x val="-0.10561807155458475"/>
                  <c:y val="3.862859572796029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67A-4346-899C-CE43B41392EF}"/>
                </c:ext>
              </c:extLst>
            </c:dLbl>
            <c:dLbl>
              <c:idx val="5"/>
              <c:layout>
                <c:manualLayout>
                  <c:x val="0.13743246251174832"/>
                  <c:y val="1.732399384605097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67A-4346-899C-CE43B41392E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'anaylsis of victim race '!$A$4:$A$9</c:f>
              <c:strCache>
                <c:ptCount val="6"/>
                <c:pt idx="0">
                  <c:v>White </c:v>
                </c:pt>
                <c:pt idx="1">
                  <c:v>Black </c:v>
                </c:pt>
                <c:pt idx="2">
                  <c:v>Hispanic </c:v>
                </c:pt>
                <c:pt idx="3">
                  <c:v>Asian </c:v>
                </c:pt>
                <c:pt idx="4">
                  <c:v>Native American </c:v>
                </c:pt>
                <c:pt idx="5">
                  <c:v>Unknown </c:v>
                </c:pt>
              </c:strCache>
            </c:strRef>
          </c:cat>
          <c:val>
            <c:numRef>
              <c:f>'anaylsis of victim race '!$B$4:$B$9</c:f>
              <c:numCache>
                <c:formatCode>General</c:formatCode>
                <c:ptCount val="6"/>
                <c:pt idx="0">
                  <c:v>1201</c:v>
                </c:pt>
                <c:pt idx="1">
                  <c:v>618</c:v>
                </c:pt>
                <c:pt idx="2">
                  <c:v>423</c:v>
                </c:pt>
                <c:pt idx="3">
                  <c:v>39</c:v>
                </c:pt>
                <c:pt idx="4">
                  <c:v>31</c:v>
                </c:pt>
                <c:pt idx="5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A67A-4346-899C-CE43B41392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9999911028070644E-2"/>
          <c:y val="0.82208110832418024"/>
          <c:w val="0.9"/>
          <c:h val="0.154963364545218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[DSCI Project.xlsx]weapons used !PivotTable3</c:name>
    <c:fmtId val="6"/>
  </c:pivotSource>
  <c:chart>
    <c:autoTitleDeleted val="1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bestFit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bestFit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bestFit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pieChart>
        <c:varyColors val="1"/>
        <c:ser>
          <c:idx val="0"/>
          <c:order val="0"/>
          <c:tx>
            <c:strRef>
              <c:f>'weapons used '!$B$3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D37-40E1-ACAA-C39A34ACE63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D37-40E1-ACAA-C39A34ACE63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D37-40E1-ACAA-C39A34ACE63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D37-40E1-ACAA-C39A34ACE63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D37-40E1-ACAA-C39A34ACE63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D37-40E1-ACAA-C39A34ACE634}"/>
              </c:ext>
            </c:extLst>
          </c:dPt>
          <c:dLbls>
            <c:dLbl>
              <c:idx val="4"/>
              <c:layout>
                <c:manualLayout>
                  <c:x val="2.0431211615157333E-2"/>
                  <c:y val="-1.064208136131097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D37-40E1-ACAA-C39A34ACE634}"/>
                </c:ext>
              </c:extLst>
            </c:dLbl>
            <c:dLbl>
              <c:idx val="5"/>
              <c:layout>
                <c:manualLayout>
                  <c:x val="4.6324709985760978E-2"/>
                  <c:y val="0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D37-40E1-ACAA-C39A34ACE63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'weapons used '!$A$4:$A$10</c:f>
              <c:strCache>
                <c:ptCount val="6"/>
                <c:pt idx="0">
                  <c:v>gun</c:v>
                </c:pt>
                <c:pt idx="1">
                  <c:v>knife</c:v>
                </c:pt>
                <c:pt idx="2">
                  <c:v>vehicle</c:v>
                </c:pt>
                <c:pt idx="3">
                  <c:v>unarmed</c:v>
                </c:pt>
                <c:pt idx="4">
                  <c:v>undetermined</c:v>
                </c:pt>
                <c:pt idx="5">
                  <c:v>toy weapon</c:v>
                </c:pt>
              </c:strCache>
            </c:strRef>
          </c:cat>
          <c:val>
            <c:numRef>
              <c:f>'weapons used '!$B$4:$B$10</c:f>
              <c:numCache>
                <c:formatCode>General</c:formatCode>
                <c:ptCount val="6"/>
                <c:pt idx="0">
                  <c:v>1398</c:v>
                </c:pt>
                <c:pt idx="1">
                  <c:v>373</c:v>
                </c:pt>
                <c:pt idx="2">
                  <c:v>177</c:v>
                </c:pt>
                <c:pt idx="3">
                  <c:v>171</c:v>
                </c:pt>
                <c:pt idx="4">
                  <c:v>117</c:v>
                </c:pt>
                <c:pt idx="5">
                  <c:v>104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3D37-40E1-ACAA-C39A34ACE634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7629574605089227"/>
          <c:y val="0.16402719203384739"/>
          <c:w val="0.32370425394910768"/>
          <c:h val="0.6489741037185221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numDim type="val">
        <cx:f>'cleaned data '!$F$2:$F$2536</cx:f>
        <cx:lvl ptCount="2535" formatCode="General">
          <cx:pt idx="0">49</cx:pt>
          <cx:pt idx="1">43</cx:pt>
          <cx:pt idx="2">35</cx:pt>
          <cx:pt idx="3">37</cx:pt>
          <cx:pt idx="4">36</cx:pt>
          <cx:pt idx="5">23</cx:pt>
          <cx:pt idx="6">24</cx:pt>
          <cx:pt idx="7">32</cx:pt>
          <cx:pt idx="8">52</cx:pt>
          <cx:pt idx="9">29</cx:pt>
          <cx:pt idx="10">33</cx:pt>
          <cx:pt idx="11">76</cx:pt>
          <cx:pt idx="12">47</cx:pt>
          <cx:pt idx="13">49</cx:pt>
          <cx:pt idx="14">20</cx:pt>
          <cx:pt idx="15">62</cx:pt>
          <cx:pt idx="16">23</cx:pt>
          <cx:pt idx="17">18</cx:pt>
          <cx:pt idx="18">53</cx:pt>
          <cx:pt idx="19">47</cx:pt>
          <cx:pt idx="20">17</cx:pt>
          <cx:pt idx="21">59</cx:pt>
          <cx:pt idx="22">42</cx:pt>
          <cx:pt idx="23">20</cx:pt>
          <cx:pt idx="24">32</cx:pt>
          <cx:pt idx="25">63</cx:pt>
          <cx:pt idx="26">44</cx:pt>
          <cx:pt idx="27">27</cx:pt>
          <cx:pt idx="28">52</cx:pt>
          <cx:pt idx="29">26</cx:pt>
          <cx:pt idx="30">26</cx:pt>
          <cx:pt idx="31">45</cx:pt>
          <cx:pt idx="32">60</cx:pt>
          <cx:pt idx="33">23</cx:pt>
          <cx:pt idx="34">59</cx:pt>
          <cx:pt idx="35">63</cx:pt>
          <cx:pt idx="36">45</cx:pt>
          <cx:pt idx="37">28</cx:pt>
          <cx:pt idx="38">26</cx:pt>
          <cx:pt idx="39">55</cx:pt>
          <cx:pt idx="40">29</cx:pt>
          <cx:pt idx="41">62</cx:pt>
          <cx:pt idx="42">35</cx:pt>
          <cx:pt idx="43">27</cx:pt>
          <cx:pt idx="44">28</cx:pt>
          <cx:pt idx="45">26</cx:pt>
          <cx:pt idx="46">32</cx:pt>
          <cx:pt idx="47">36</cx:pt>
          <cx:pt idx="48">23</cx:pt>
          <cx:pt idx="49">23</cx:pt>
          <cx:pt idx="50">38</cx:pt>
          <cx:pt idx="51">29</cx:pt>
          <cx:pt idx="52">45</cx:pt>
          <cx:pt idx="53">25</cx:pt>
          <cx:pt idx="54">25</cx:pt>
          <cx:pt idx="55">38</cx:pt>
          <cx:pt idx="56">36</cx:pt>
          <cx:pt idx="57">30</cx:pt>
          <cx:pt idx="58">34</cx:pt>
          <cx:pt idx="59">44</cx:pt>
          <cx:pt idx="60">53</cx:pt>
          <cx:pt idx="61">46</cx:pt>
          <cx:pt idx="62">36</cx:pt>
          <cx:pt idx="63">18</cx:pt>
          <cx:pt idx="64">33</cx:pt>
          <cx:pt idx="65">56</cx:pt>
          <cx:pt idx="66">27</cx:pt>
          <cx:pt idx="67">46</cx:pt>
          <cx:pt idx="68">33</cx:pt>
          <cx:pt idx="69">40</cx:pt>
          <cx:pt idx="70">49</cx:pt>
          <cx:pt idx="71">18</cx:pt>
          <cx:pt idx="72">71</cx:pt>
          <cx:pt idx="73">35</cx:pt>
          <cx:pt idx="74">40</cx:pt>
          <cx:pt idx="75">6</cx:pt>
          <cx:pt idx="76">66</cx:pt>
          <cx:pt idx="77">32</cx:pt>
          <cx:pt idx="78">39</cx:pt>
          <cx:pt idx="79">18</cx:pt>
          <cx:pt idx="80">28</cx:pt>
          <cx:pt idx="81">37</cx:pt>
          <cx:pt idx="82">28</cx:pt>
          <cx:pt idx="83">28</cx:pt>
          <cx:pt idx="84">51</cx:pt>
          <cx:pt idx="85">36</cx:pt>
          <cx:pt idx="86">26</cx:pt>
          <cx:pt idx="87">28</cx:pt>
          <cx:pt idx="88">17</cx:pt>
          <cx:pt idx="89">50</cx:pt>
          <cx:pt idx="90">31</cx:pt>
          <cx:pt idx="91">34</cx:pt>
          <cx:pt idx="92">36</cx:pt>
          <cx:pt idx="93">42</cx:pt>
          <cx:pt idx="94">37</cx:pt>
          <cx:pt idx="95">23</cx:pt>
          <cx:pt idx="96">36</cx:pt>
          <cx:pt idx="97">55</cx:pt>
          <cx:pt idx="98">31</cx:pt>
          <cx:pt idx="99">37</cx:pt>
          <cx:pt idx="100">49</cx:pt>
          <cx:pt idx="101">27</cx:pt>
          <cx:pt idx="102">36</cx:pt>
          <cx:pt idx="103">23</cx:pt>
          <cx:pt idx="104">45</cx:pt>
          <cx:pt idx="105">27</cx:pt>
          <cx:pt idx="106">31</cx:pt>
          <cx:pt idx="107">30</cx:pt>
          <cx:pt idx="108">57</cx:pt>
          <cx:pt idx="109">18</cx:pt>
          <cx:pt idx="110">47</cx:pt>
          <cx:pt idx="111">47</cx:pt>
          <cx:pt idx="112">21</cx:pt>
          <cx:pt idx="113">22</cx:pt>
          <cx:pt idx="114">59</cx:pt>
          <cx:pt idx="115">45</cx:pt>
          <cx:pt idx="116">36</cx:pt>
          <cx:pt idx="117">34</cx:pt>
          <cx:pt idx="118">51</cx:pt>
          <cx:pt idx="119">56</cx:pt>
          <cx:pt idx="120">29</cx:pt>
          <cx:pt idx="121">32</cx:pt>
          <cx:pt idx="122">46</cx:pt>
          <cx:pt idx="123">50</cx:pt>
          <cx:pt idx="124">45</cx:pt>
          <cx:pt idx="125">19</cx:pt>
          <cx:pt idx="126">35</cx:pt>
          <cx:pt idx="127">25</cx:pt>
          <cx:pt idx="128">43</cx:pt>
          <cx:pt idx="129">18</cx:pt>
          <cx:pt idx="130">51</cx:pt>
          <cx:pt idx="131">39</cx:pt>
          <cx:pt idx="132">20</cx:pt>
          <cx:pt idx="133">29</cx:pt>
          <cx:pt idx="134">40</cx:pt>
          <cx:pt idx="135">21</cx:pt>
          <cx:pt idx="136">32</cx:pt>
          <cx:pt idx="137">35</cx:pt>
          <cx:pt idx="138">28</cx:pt>
          <cx:pt idx="139">51</cx:pt>
          <cx:pt idx="140">50</cx:pt>
          <cx:pt idx="141">27</cx:pt>
          <cx:pt idx="142">18</cx:pt>
          <cx:pt idx="143">48</cx:pt>
          <cx:pt idx="144">20</cx:pt>
          <cx:pt idx="145">30</cx:pt>
          <cx:pt idx="146">36</cx:pt>
          <cx:pt idx="147">24</cx:pt>
          <cx:pt idx="148">51</cx:pt>
          <cx:pt idx="149">60</cx:pt>
          <cx:pt idx="150">61</cx:pt>
          <cx:pt idx="151">38</cx:pt>
          <cx:pt idx="152">35</cx:pt>
          <cx:pt idx="153">34</cx:pt>
          <cx:pt idx="154">47</cx:pt>
          <cx:pt idx="155">25</cx:pt>
          <cx:pt idx="156">25</cx:pt>
          <cx:pt idx="157">37</cx:pt>
          <cx:pt idx="158">48</cx:pt>
          <cx:pt idx="159">19</cx:pt>
          <cx:pt idx="160">23</cx:pt>
          <cx:pt idx="161">25</cx:pt>
          <cx:pt idx="162">31</cx:pt>
          <cx:pt idx="163">18</cx:pt>
          <cx:pt idx="164">30</cx:pt>
          <cx:pt idx="165">53</cx:pt>
          <cx:pt idx="166">45</cx:pt>
          <cx:pt idx="167">42</cx:pt>
          <cx:pt idx="168">27</cx:pt>
          <cx:pt idx="169">20</cx:pt>
          <cx:pt idx="170">42</cx:pt>
          <cx:pt idx="171">42</cx:pt>
          <cx:pt idx="172">31</cx:pt>
          <cx:pt idx="173">29</cx:pt>
          <cx:pt idx="174">42</cx:pt>
          <cx:pt idx="175">22</cx:pt>
          <cx:pt idx="176">59</cx:pt>
          <cx:pt idx="177">28</cx:pt>
          <cx:pt idx="178">45</cx:pt>
          <cx:pt idx="179">39</cx:pt>
          <cx:pt idx="180">51</cx:pt>
          <cx:pt idx="181">55</cx:pt>
          <cx:pt idx="182">48</cx:pt>
          <cx:pt idx="183">35</cx:pt>
          <cx:pt idx="184">46</cx:pt>
          <cx:pt idx="185">48</cx:pt>
          <cx:pt idx="186">31</cx:pt>
          <cx:pt idx="187">41</cx:pt>
          <cx:pt idx="188">30</cx:pt>
          <cx:pt idx="189">37</cx:pt>
          <cx:pt idx="190">26</cx:pt>
          <cx:pt idx="191">74</cx:pt>
          <cx:pt idx="192">29</cx:pt>
          <cx:pt idx="193">32</cx:pt>
          <cx:pt idx="194">72</cx:pt>
          <cx:pt idx="195">38</cx:pt>
          <cx:pt idx="196">21</cx:pt>
          <cx:pt idx="197">36</cx:pt>
          <cx:pt idx="198">58</cx:pt>
          <cx:pt idx="199">18</cx:pt>
          <cx:pt idx="200">33</cx:pt>
          <cx:pt idx="201">59</cx:pt>
          <cx:pt idx="202">47</cx:pt>
          <cx:pt idx="203">39</cx:pt>
          <cx:pt idx="204">37</cx:pt>
          <cx:pt idx="205">35</cx:pt>
          <cx:pt idx="206">28</cx:pt>
          <cx:pt idx="207">19</cx:pt>
          <cx:pt idx="208">24</cx:pt>
          <cx:pt idx="209">30</cx:pt>
          <cx:pt idx="210">53</cx:pt>
          <cx:pt idx="211">25</cx:pt>
          <cx:pt idx="212">28</cx:pt>
          <cx:pt idx="213">45</cx:pt>
          <cx:pt idx="214">46</cx:pt>
          <cx:pt idx="215">28</cx:pt>
          <cx:pt idx="216">42</cx:pt>
          <cx:pt idx="217">36</cx:pt>
          <cx:pt idx="218">49</cx:pt>
          <cx:pt idx="219">33</cx:pt>
          <cx:pt idx="220">27</cx:pt>
          <cx:pt idx="221">57</cx:pt>
          <cx:pt idx="222">46</cx:pt>
          <cx:pt idx="223">41</cx:pt>
          <cx:pt idx="224">40</cx:pt>
          <cx:pt idx="225">35</cx:pt>
          <cx:pt idx="226">43</cx:pt>
          <cx:pt idx="227">60</cx:pt>
          <cx:pt idx="228">42</cx:pt>
          <cx:pt idx="229">39</cx:pt>
          <cx:pt idx="230">28</cx:pt>
          <cx:pt idx="231">35</cx:pt>
          <cx:pt idx="232">58</cx:pt>
          <cx:pt idx="233">48</cx:pt>
          <cx:pt idx="234">31</cx:pt>
          <cx:pt idx="235">54</cx:pt>
          <cx:pt idx="236">30</cx:pt>
          <cx:pt idx="237">69</cx:pt>
          <cx:pt idx="238">59</cx:pt>
          <cx:pt idx="239">62</cx:pt>
          <cx:pt idx="240">33</cx:pt>
          <cx:pt idx="241">24</cx:pt>
          <cx:pt idx="242">59</cx:pt>
          <cx:pt idx="243">46</cx:pt>
          <cx:pt idx="244">19</cx:pt>
          <cx:pt idx="245">36</cx:pt>
          <cx:pt idx="246">33</cx:pt>
          <cx:pt idx="247">71</cx:pt>
          <cx:pt idx="248">33</cx:pt>
          <cx:pt idx="249">61</cx:pt>
          <cx:pt idx="250">45</cx:pt>
          <cx:pt idx="251">58</cx:pt>
          <cx:pt idx="252">46</cx:pt>
          <cx:pt idx="253">30</cx:pt>
          <cx:pt idx="254">27</cx:pt>
          <cx:pt idx="255">54</cx:pt>
          <cx:pt idx="256">22</cx:pt>
          <cx:pt idx="257">29</cx:pt>
          <cx:pt idx="258">31</cx:pt>
          <cx:pt idx="259">28</cx:pt>
          <cx:pt idx="260">30</cx:pt>
          <cx:pt idx="261">45</cx:pt>
          <cx:pt idx="262">22</cx:pt>
          <cx:pt idx="263">28</cx:pt>
          <cx:pt idx="264">50</cx:pt>
          <cx:pt idx="265">68</cx:pt>
          <cx:pt idx="266">27</cx:pt>
          <cx:pt idx="267">17</cx:pt>
          <cx:pt idx="268">38</cx:pt>
          <cx:pt idx="269">21</cx:pt>
          <cx:pt idx="270">15</cx:pt>
          <cx:pt idx="271">41</cx:pt>
          <cx:pt idx="272">77</cx:pt>
          <cx:pt idx="273">22</cx:pt>
          <cx:pt idx="274">25</cx:pt>
          <cx:pt idx="275">37</cx:pt>
          <cx:pt idx="276">33</cx:pt>
          <cx:pt idx="277">59</cx:pt>
          <cx:pt idx="278">19</cx:pt>
          <cx:pt idx="279">62</cx:pt>
          <cx:pt idx="280">20</cx:pt>
          <cx:pt idx="281">25</cx:pt>
          <cx:pt idx="282">26</cx:pt>
          <cx:pt idx="283">45</cx:pt>
          <cx:pt idx="284">35</cx:pt>
          <cx:pt idx="285">66</cx:pt>
          <cx:pt idx="286">51</cx:pt>
          <cx:pt idx="287">35</cx:pt>
          <cx:pt idx="288">49</cx:pt>
          <cx:pt idx="289">45</cx:pt>
          <cx:pt idx="290">31</cx:pt>
          <cx:pt idx="291">23</cx:pt>
          <cx:pt idx="292">37</cx:pt>
          <cx:pt idx="293">64</cx:pt>
          <cx:pt idx="294">21</cx:pt>
          <cx:pt idx="295">38</cx:pt>
          <cx:pt idx="296">47</cx:pt>
          <cx:pt idx="297">34</cx:pt>
          <cx:pt idx="298">19</cx:pt>
          <cx:pt idx="299">54</cx:pt>
          <cx:pt idx="300">20</cx:pt>
          <cx:pt idx="301">25</cx:pt>
          <cx:pt idx="302">24</cx:pt>
          <cx:pt idx="303">31</cx:pt>
          <cx:pt idx="304">35</cx:pt>
          <cx:pt idx="305">29</cx:pt>
          <cx:pt idx="306">32</cx:pt>
          <cx:pt idx="307">41</cx:pt>
          <cx:pt idx="308">49</cx:pt>
          <cx:pt idx="309">31</cx:pt>
          <cx:pt idx="310">38</cx:pt>
          <cx:pt idx="311">40</cx:pt>
          <cx:pt idx="312">35</cx:pt>
          <cx:pt idx="313">63</cx:pt>
          <cx:pt idx="314">34</cx:pt>
          <cx:pt idx="315">36</cx:pt>
          <cx:pt idx="316">22</cx:pt>
          <cx:pt idx="317">34</cx:pt>
          <cx:pt idx="318">55</cx:pt>
          <cx:pt idx="319">54</cx:pt>
          <cx:pt idx="321">39</cx:pt>
          <cx:pt idx="322">23</cx:pt>
          <cx:pt idx="323">29</cx:pt>
          <cx:pt idx="324">23</cx:pt>
          <cx:pt idx="325">46</cx:pt>
          <cx:pt idx="326">31</cx:pt>
          <cx:pt idx="327">39</cx:pt>
          <cx:pt idx="328">31</cx:pt>
          <cx:pt idx="329">25</cx:pt>
          <cx:pt idx="330">54</cx:pt>
          <cx:pt idx="331">53</cx:pt>
          <cx:pt idx="332">37</cx:pt>
          <cx:pt idx="333">66</cx:pt>
          <cx:pt idx="334">30</cx:pt>
          <cx:pt idx="335">28</cx:pt>
          <cx:pt idx="336">40</cx:pt>
          <cx:pt idx="337">86</cx:pt>
          <cx:pt idx="338">46</cx:pt>
          <cx:pt idx="339">28</cx:pt>
          <cx:pt idx="340">22</cx:pt>
          <cx:pt idx="341">31</cx:pt>
          <cx:pt idx="342">34</cx:pt>
          <cx:pt idx="343">48</cx:pt>
          <cx:pt idx="344">31</cx:pt>
          <cx:pt idx="345">44</cx:pt>
          <cx:pt idx="346">34</cx:pt>
          <cx:pt idx="347">44</cx:pt>
          <cx:pt idx="348">23</cx:pt>
          <cx:pt idx="349">43</cx:pt>
          <cx:pt idx="350">31</cx:pt>
          <cx:pt idx="351">25</cx:pt>
          <cx:pt idx="352">57</cx:pt>
          <cx:pt idx="353">32</cx:pt>
          <cx:pt idx="354">36</cx:pt>
          <cx:pt idx="355">35</cx:pt>
          <cx:pt idx="356">36</cx:pt>
          <cx:pt idx="357">83</cx:pt>
          <cx:pt idx="358">32</cx:pt>
          <cx:pt idx="359">28</cx:pt>
          <cx:pt idx="360">46</cx:pt>
          <cx:pt idx="361">40</cx:pt>
          <cx:pt idx="362">17</cx:pt>
          <cx:pt idx="363">35</cx:pt>
          <cx:pt idx="364">36</cx:pt>
          <cx:pt idx="365">60</cx:pt>
          <cx:pt idx="366">24</cx:pt>
          <cx:pt idx="367">27</cx:pt>
          <cx:pt idx="368">24</cx:pt>
          <cx:pt idx="369">27</cx:pt>
          <cx:pt idx="370">30</cx:pt>
          <cx:pt idx="371">27</cx:pt>
          <cx:pt idx="372">27</cx:pt>
          <cx:pt idx="373">49</cx:pt>
          <cx:pt idx="374">23</cx:pt>
          <cx:pt idx="375">45</cx:pt>
          <cx:pt idx="377">31</cx:pt>
          <cx:pt idx="378">42</cx:pt>
          <cx:pt idx="379">25</cx:pt>
          <cx:pt idx="380">24</cx:pt>
          <cx:pt idx="381">28</cx:pt>
          <cx:pt idx="382">36</cx:pt>
          <cx:pt idx="383">20</cx:pt>
          <cx:pt idx="384">49</cx:pt>
          <cx:pt idx="386">30</cx:pt>
          <cx:pt idx="387">36</cx:pt>
          <cx:pt idx="388">21</cx:pt>
          <cx:pt idx="389">39</cx:pt>
          <cx:pt idx="390">22</cx:pt>
          <cx:pt idx="391">37</cx:pt>
          <cx:pt idx="392">65</cx:pt>
          <cx:pt idx="393">37</cx:pt>
          <cx:pt idx="394">25</cx:pt>
          <cx:pt idx="395">28</cx:pt>
          <cx:pt idx="397">21</cx:pt>
          <cx:pt idx="398">51</cx:pt>
          <cx:pt idx="399">63</cx:pt>
          <cx:pt idx="400">30</cx:pt>
          <cx:pt idx="401">58</cx:pt>
          <cx:pt idx="402">32</cx:pt>
          <cx:pt idx="403">23</cx:pt>
          <cx:pt idx="404">43</cx:pt>
          <cx:pt idx="405">67</cx:pt>
          <cx:pt idx="406">60</cx:pt>
          <cx:pt idx="407">18</cx:pt>
          <cx:pt idx="408">23</cx:pt>
          <cx:pt idx="410">28</cx:pt>
          <cx:pt idx="411">18</cx:pt>
          <cx:pt idx="412">76</cx:pt>
          <cx:pt idx="413">38</cx:pt>
          <cx:pt idx="415">83</cx:pt>
          <cx:pt idx="416">37</cx:pt>
          <cx:pt idx="417">54</cx:pt>
          <cx:pt idx="418">37</cx:pt>
          <cx:pt idx="419">30</cx:pt>
          <cx:pt idx="420">36</cx:pt>
          <cx:pt idx="421">41</cx:pt>
          <cx:pt idx="422">30</cx:pt>
          <cx:pt idx="423">52</cx:pt>
          <cx:pt idx="424">43</cx:pt>
          <cx:pt idx="425">18</cx:pt>
          <cx:pt idx="426">35</cx:pt>
          <cx:pt idx="427">50</cx:pt>
          <cx:pt idx="428">22</cx:pt>
          <cx:pt idx="429">31</cx:pt>
          <cx:pt idx="430">43</cx:pt>
          <cx:pt idx="431">34</cx:pt>
          <cx:pt idx="432">51</cx:pt>
          <cx:pt idx="433">38</cx:pt>
          <cx:pt idx="434">40</cx:pt>
          <cx:pt idx="435">22</cx:pt>
          <cx:pt idx="436">38</cx:pt>
          <cx:pt idx="437">16</cx:pt>
          <cx:pt idx="438">36</cx:pt>
          <cx:pt idx="439">59</cx:pt>
          <cx:pt idx="440">40</cx:pt>
          <cx:pt idx="441">22</cx:pt>
          <cx:pt idx="442">33</cx:pt>
          <cx:pt idx="443">36</cx:pt>
          <cx:pt idx="444">30</cx:pt>
          <cx:pt idx="445">53</cx:pt>
          <cx:pt idx="446">31</cx:pt>
          <cx:pt idx="447">22</cx:pt>
          <cx:pt idx="448">27</cx:pt>
          <cx:pt idx="449">48</cx:pt>
          <cx:pt idx="450">36</cx:pt>
          <cx:pt idx="451">25</cx:pt>
          <cx:pt idx="452">69</cx:pt>
          <cx:pt idx="453">59</cx:pt>
          <cx:pt idx="454">33</cx:pt>
          <cx:pt idx="455">34</cx:pt>
          <cx:pt idx="456">40</cx:pt>
          <cx:pt idx="458">19</cx:pt>
          <cx:pt idx="459">31</cx:pt>
          <cx:pt idx="460">54</cx:pt>
          <cx:pt idx="461">69</cx:pt>
          <cx:pt idx="462">25</cx:pt>
          <cx:pt idx="463">25</cx:pt>
          <cx:pt idx="464">36</cx:pt>
          <cx:pt idx="466">57</cx:pt>
          <cx:pt idx="467">49</cx:pt>
          <cx:pt idx="468">23</cx:pt>
          <cx:pt idx="469">64</cx:pt>
          <cx:pt idx="470">56</cx:pt>
          <cx:pt idx="471">38</cx:pt>
          <cx:pt idx="472">27</cx:pt>
          <cx:pt idx="473">22</cx:pt>
          <cx:pt idx="474">24</cx:pt>
          <cx:pt idx="475">36</cx:pt>
          <cx:pt idx="476">47</cx:pt>
          <cx:pt idx="477">54</cx:pt>
          <cx:pt idx="478">43</cx:pt>
          <cx:pt idx="479">66</cx:pt>
          <cx:pt idx="480">30</cx:pt>
          <cx:pt idx="481">50</cx:pt>
          <cx:pt idx="482">52</cx:pt>
          <cx:pt idx="483">39</cx:pt>
          <cx:pt idx="484">18</cx:pt>
          <cx:pt idx="485">40</cx:pt>
          <cx:pt idx="486">31</cx:pt>
          <cx:pt idx="487">35</cx:pt>
          <cx:pt idx="488">31</cx:pt>
          <cx:pt idx="489">34</cx:pt>
          <cx:pt idx="490">18</cx:pt>
          <cx:pt idx="491">21</cx:pt>
          <cx:pt idx="494">44</cx:pt>
          <cx:pt idx="495">31</cx:pt>
          <cx:pt idx="496">26</cx:pt>
          <cx:pt idx="497">51</cx:pt>
          <cx:pt idx="498">26</cx:pt>
          <cx:pt idx="499">35</cx:pt>
          <cx:pt idx="500">26</cx:pt>
          <cx:pt idx="501">29</cx:pt>
          <cx:pt idx="502">29</cx:pt>
          <cx:pt idx="503">39</cx:pt>
          <cx:pt idx="504">33</cx:pt>
          <cx:pt idx="505">52</cx:pt>
          <cx:pt idx="506">28</cx:pt>
          <cx:pt idx="507">54</cx:pt>
          <cx:pt idx="508">38</cx:pt>
          <cx:pt idx="509">30</cx:pt>
          <cx:pt idx="510">51</cx:pt>
          <cx:pt idx="511">55</cx:pt>
          <cx:pt idx="512">34</cx:pt>
          <cx:pt idx="513">22</cx:pt>
          <cx:pt idx="514">52</cx:pt>
          <cx:pt idx="515">44</cx:pt>
          <cx:pt idx="516">36</cx:pt>
          <cx:pt idx="517">38</cx:pt>
          <cx:pt idx="518">26</cx:pt>
          <cx:pt idx="519">31</cx:pt>
          <cx:pt idx="520">37</cx:pt>
          <cx:pt idx="521">29</cx:pt>
          <cx:pt idx="522">49</cx:pt>
          <cx:pt idx="523">24</cx:pt>
          <cx:pt idx="524">58</cx:pt>
          <cx:pt idx="525">26</cx:pt>
          <cx:pt idx="526">31</cx:pt>
          <cx:pt idx="527">59</cx:pt>
          <cx:pt idx="528">36</cx:pt>
          <cx:pt idx="529">35</cx:pt>
          <cx:pt idx="530">28</cx:pt>
          <cx:pt idx="531">35</cx:pt>
          <cx:pt idx="532">49</cx:pt>
          <cx:pt idx="533">36</cx:pt>
          <cx:pt idx="534">56</cx:pt>
          <cx:pt idx="535">59</cx:pt>
          <cx:pt idx="536">34</cx:pt>
          <cx:pt idx="537">38</cx:pt>
          <cx:pt idx="538">32</cx:pt>
          <cx:pt idx="539">34</cx:pt>
          <cx:pt idx="540">16</cx:pt>
          <cx:pt idx="541">51</cx:pt>
          <cx:pt idx="542">42</cx:pt>
          <cx:pt idx="543">41</cx:pt>
          <cx:pt idx="544">60</cx:pt>
          <cx:pt idx="545">40</cx:pt>
          <cx:pt idx="546">20</cx:pt>
          <cx:pt idx="548">23</cx:pt>
          <cx:pt idx="549">25</cx:pt>
          <cx:pt idx="550">32</cx:pt>
          <cx:pt idx="551">65</cx:pt>
          <cx:pt idx="552">25</cx:pt>
          <cx:pt idx="553">65</cx:pt>
          <cx:pt idx="554">31</cx:pt>
          <cx:pt idx="555">70</cx:pt>
          <cx:pt idx="556">25</cx:pt>
          <cx:pt idx="557">33</cx:pt>
          <cx:pt idx="558">43</cx:pt>
          <cx:pt idx="559">43</cx:pt>
          <cx:pt idx="560">31</cx:pt>
          <cx:pt idx="561">17</cx:pt>
          <cx:pt idx="562">32</cx:pt>
          <cx:pt idx="563">55</cx:pt>
          <cx:pt idx="564">47</cx:pt>
          <cx:pt idx="565">52</cx:pt>
          <cx:pt idx="566">49</cx:pt>
          <cx:pt idx="567">23</cx:pt>
          <cx:pt idx="568">36</cx:pt>
          <cx:pt idx="569">27</cx:pt>
          <cx:pt idx="570">49</cx:pt>
          <cx:pt idx="571">45</cx:pt>
          <cx:pt idx="572">45</cx:pt>
          <cx:pt idx="573">42</cx:pt>
          <cx:pt idx="574">41</cx:pt>
          <cx:pt idx="575">45</cx:pt>
          <cx:pt idx="576">44</cx:pt>
          <cx:pt idx="577">29</cx:pt>
          <cx:pt idx="578">37</cx:pt>
          <cx:pt idx="579">29</cx:pt>
          <cx:pt idx="580">25</cx:pt>
          <cx:pt idx="581">21</cx:pt>
          <cx:pt idx="582">49</cx:pt>
          <cx:pt idx="583">63</cx:pt>
          <cx:pt idx="584">37</cx:pt>
          <cx:pt idx="585">33</cx:pt>
          <cx:pt idx="586">63</cx:pt>
          <cx:pt idx="587">25</cx:pt>
          <cx:pt idx="588">20</cx:pt>
          <cx:pt idx="589">55</cx:pt>
          <cx:pt idx="590">35</cx:pt>
          <cx:pt idx="591">25</cx:pt>
          <cx:pt idx="592">57</cx:pt>
          <cx:pt idx="593">36</cx:pt>
          <cx:pt idx="594">42</cx:pt>
          <cx:pt idx="596">49</cx:pt>
          <cx:pt idx="597">31</cx:pt>
          <cx:pt idx="598">31</cx:pt>
          <cx:pt idx="599">37</cx:pt>
          <cx:pt idx="600">37</cx:pt>
          <cx:pt idx="601">36</cx:pt>
          <cx:pt idx="602">20</cx:pt>
          <cx:pt idx="603">26</cx:pt>
          <cx:pt idx="604">50</cx:pt>
          <cx:pt idx="605">33</cx:pt>
          <cx:pt idx="606">17</cx:pt>
          <cx:pt idx="607">22</cx:pt>
          <cx:pt idx="608">27</cx:pt>
          <cx:pt idx="609">40</cx:pt>
          <cx:pt idx="610">25</cx:pt>
          <cx:pt idx="611">43</cx:pt>
          <cx:pt idx="612">21</cx:pt>
          <cx:pt idx="613">43</cx:pt>
          <cx:pt idx="614">30</cx:pt>
          <cx:pt idx="615">69</cx:pt>
          <cx:pt idx="616">57</cx:pt>
          <cx:pt idx="617">56</cx:pt>
          <cx:pt idx="618">64</cx:pt>
          <cx:pt idx="619">34</cx:pt>
          <cx:pt idx="620">32</cx:pt>
          <cx:pt idx="621">38</cx:pt>
          <cx:pt idx="622">62</cx:pt>
          <cx:pt idx="623">21</cx:pt>
          <cx:pt idx="624">39</cx:pt>
          <cx:pt idx="625">53</cx:pt>
          <cx:pt idx="626">19</cx:pt>
          <cx:pt idx="627">23</cx:pt>
          <cx:pt idx="628">26</cx:pt>
          <cx:pt idx="629">45</cx:pt>
          <cx:pt idx="631">22</cx:pt>
          <cx:pt idx="632">29</cx:pt>
          <cx:pt idx="633">27</cx:pt>
          <cx:pt idx="634">19</cx:pt>
          <cx:pt idx="635">33</cx:pt>
          <cx:pt idx="636">33</cx:pt>
          <cx:pt idx="637">23</cx:pt>
          <cx:pt idx="638">26</cx:pt>
          <cx:pt idx="639">59</cx:pt>
          <cx:pt idx="640">29</cx:pt>
          <cx:pt idx="641">34</cx:pt>
          <cx:pt idx="642">38</cx:pt>
          <cx:pt idx="643">52</cx:pt>
          <cx:pt idx="644">68</cx:pt>
          <cx:pt idx="646">40</cx:pt>
          <cx:pt idx="647">45</cx:pt>
          <cx:pt idx="648">14</cx:pt>
          <cx:pt idx="649">44</cx:pt>
          <cx:pt idx="650">32</cx:pt>
          <cx:pt idx="651">64</cx:pt>
          <cx:pt idx="652">55</cx:pt>
          <cx:pt idx="653">41</cx:pt>
          <cx:pt idx="654">40</cx:pt>
          <cx:pt idx="655">36</cx:pt>
          <cx:pt idx="656">30</cx:pt>
          <cx:pt idx="658">35</cx:pt>
          <cx:pt idx="659">37</cx:pt>
          <cx:pt idx="660">45</cx:pt>
          <cx:pt idx="661">41</cx:pt>
          <cx:pt idx="662">67</cx:pt>
          <cx:pt idx="663">36</cx:pt>
          <cx:pt idx="664">52</cx:pt>
          <cx:pt idx="665">56</cx:pt>
          <cx:pt idx="666">37</cx:pt>
          <cx:pt idx="667">22</cx:pt>
          <cx:pt idx="668">21</cx:pt>
          <cx:pt idx="669">50</cx:pt>
          <cx:pt idx="670">23</cx:pt>
          <cx:pt idx="671">39</cx:pt>
          <cx:pt idx="672">30</cx:pt>
          <cx:pt idx="673">28</cx:pt>
          <cx:pt idx="674">28</cx:pt>
          <cx:pt idx="675">31</cx:pt>
          <cx:pt idx="676">29</cx:pt>
          <cx:pt idx="677">32</cx:pt>
          <cx:pt idx="678">50</cx:pt>
          <cx:pt idx="679">38</cx:pt>
          <cx:pt idx="680">69</cx:pt>
          <cx:pt idx="681">37</cx:pt>
          <cx:pt idx="682">50</cx:pt>
          <cx:pt idx="683">27</cx:pt>
          <cx:pt idx="684">19</cx:pt>
          <cx:pt idx="685">26</cx:pt>
          <cx:pt idx="686">41</cx:pt>
          <cx:pt idx="687">53</cx:pt>
          <cx:pt idx="688">35</cx:pt>
          <cx:pt idx="689">36</cx:pt>
          <cx:pt idx="690">56</cx:pt>
          <cx:pt idx="691">45</cx:pt>
          <cx:pt idx="692">32</cx:pt>
          <cx:pt idx="693">12</cx:pt>
          <cx:pt idx="694">35</cx:pt>
          <cx:pt idx="695">45</cx:pt>
          <cx:pt idx="696">30</cx:pt>
          <cx:pt idx="697">25</cx:pt>
          <cx:pt idx="698">51</cx:pt>
          <cx:pt idx="699">46</cx:pt>
          <cx:pt idx="700">23</cx:pt>
          <cx:pt idx="701">22</cx:pt>
          <cx:pt idx="702">16</cx:pt>
          <cx:pt idx="703">35</cx:pt>
          <cx:pt idx="704">33</cx:pt>
          <cx:pt idx="705">24</cx:pt>
          <cx:pt idx="707">27</cx:pt>
          <cx:pt idx="708">31</cx:pt>
          <cx:pt idx="709">50</cx:pt>
          <cx:pt idx="710">41</cx:pt>
          <cx:pt idx="711">41</cx:pt>
          <cx:pt idx="712">39</cx:pt>
          <cx:pt idx="713">44</cx:pt>
          <cx:pt idx="714">54</cx:pt>
          <cx:pt idx="715">59</cx:pt>
          <cx:pt idx="716">33</cx:pt>
          <cx:pt idx="717">31</cx:pt>
          <cx:pt idx="718">44</cx:pt>
          <cx:pt idx="719">30</cx:pt>
          <cx:pt idx="721">24</cx:pt>
          <cx:pt idx="723">47</cx:pt>
          <cx:pt idx="724">53</cx:pt>
          <cx:pt idx="725">39</cx:pt>
          <cx:pt idx="726">30</cx:pt>
          <cx:pt idx="727">44</cx:pt>
          <cx:pt idx="728">24</cx:pt>
          <cx:pt idx="729">49</cx:pt>
          <cx:pt idx="730">58</cx:pt>
          <cx:pt idx="731">29</cx:pt>
          <cx:pt idx="732">53</cx:pt>
          <cx:pt idx="733">32</cx:pt>
          <cx:pt idx="734">37</cx:pt>
          <cx:pt idx="735">20</cx:pt>
          <cx:pt idx="736">43</cx:pt>
          <cx:pt idx="737">40</cx:pt>
          <cx:pt idx="738">38</cx:pt>
          <cx:pt idx="739">20</cx:pt>
          <cx:pt idx="740">29</cx:pt>
          <cx:pt idx="741">23</cx:pt>
          <cx:pt idx="742">61</cx:pt>
          <cx:pt idx="743">23</cx:pt>
          <cx:pt idx="744">22</cx:pt>
          <cx:pt idx="745">49</cx:pt>
          <cx:pt idx="746">86</cx:pt>
          <cx:pt idx="747">25</cx:pt>
          <cx:pt idx="748">25</cx:pt>
          <cx:pt idx="749">31</cx:pt>
          <cx:pt idx="750">33</cx:pt>
          <cx:pt idx="751">22</cx:pt>
          <cx:pt idx="752">40</cx:pt>
          <cx:pt idx="753">29</cx:pt>
          <cx:pt idx="754">73</cx:pt>
          <cx:pt idx="755">31</cx:pt>
          <cx:pt idx="756">28</cx:pt>
          <cx:pt idx="757">42</cx:pt>
          <cx:pt idx="758">17</cx:pt>
          <cx:pt idx="759">44</cx:pt>
          <cx:pt idx="760">35</cx:pt>
          <cx:pt idx="761">23</cx:pt>
          <cx:pt idx="762">21</cx:pt>
          <cx:pt idx="763">23</cx:pt>
          <cx:pt idx="764">31</cx:pt>
          <cx:pt idx="765">40</cx:pt>
          <cx:pt idx="767">30</cx:pt>
          <cx:pt idx="768">25</cx:pt>
          <cx:pt idx="769">27</cx:pt>
          <cx:pt idx="770">23</cx:pt>
          <cx:pt idx="771">37</cx:pt>
          <cx:pt idx="772">19</cx:pt>
          <cx:pt idx="773">18</cx:pt>
          <cx:pt idx="774">26</cx:pt>
          <cx:pt idx="775">57</cx:pt>
          <cx:pt idx="776">33</cx:pt>
          <cx:pt idx="777">34</cx:pt>
          <cx:pt idx="778">27</cx:pt>
          <cx:pt idx="779">25</cx:pt>
          <cx:pt idx="780">37</cx:pt>
          <cx:pt idx="781">48</cx:pt>
          <cx:pt idx="782">20</cx:pt>
          <cx:pt idx="783">51</cx:pt>
          <cx:pt idx="784">29</cx:pt>
          <cx:pt idx="785">34</cx:pt>
          <cx:pt idx="786">18</cx:pt>
          <cx:pt idx="787">17</cx:pt>
          <cx:pt idx="788">55</cx:pt>
          <cx:pt idx="790">53</cx:pt>
          <cx:pt idx="791">63</cx:pt>
          <cx:pt idx="792">27</cx:pt>
          <cx:pt idx="793">41</cx:pt>
          <cx:pt idx="794">33</cx:pt>
          <cx:pt idx="795">22</cx:pt>
          <cx:pt idx="796">38</cx:pt>
          <cx:pt idx="797">26</cx:pt>
          <cx:pt idx="798">45</cx:pt>
          <cx:pt idx="799">32</cx:pt>
          <cx:pt idx="800">25</cx:pt>
          <cx:pt idx="801">46</cx:pt>
          <cx:pt idx="803">24</cx:pt>
          <cx:pt idx="804">18</cx:pt>
          <cx:pt idx="805">67</cx:pt>
          <cx:pt idx="806">26</cx:pt>
          <cx:pt idx="807">44</cx:pt>
          <cx:pt idx="808">53</cx:pt>
          <cx:pt idx="811">45</cx:pt>
          <cx:pt idx="812">18</cx:pt>
          <cx:pt idx="813">51</cx:pt>
          <cx:pt idx="814">64</cx:pt>
          <cx:pt idx="815">45</cx:pt>
          <cx:pt idx="816">23</cx:pt>
          <cx:pt idx="817">68</cx:pt>
          <cx:pt idx="818">56</cx:pt>
          <cx:pt idx="819">38</cx:pt>
          <cx:pt idx="820">50</cx:pt>
          <cx:pt idx="821">70</cx:pt>
          <cx:pt idx="822">26</cx:pt>
          <cx:pt idx="823">47</cx:pt>
          <cx:pt idx="824">32</cx:pt>
          <cx:pt idx="825">65</cx:pt>
          <cx:pt idx="826">54</cx:pt>
          <cx:pt idx="827">27</cx:pt>
          <cx:pt idx="828">66</cx:pt>
          <cx:pt idx="830">28</cx:pt>
          <cx:pt idx="831">36</cx:pt>
          <cx:pt idx="832">32</cx:pt>
          <cx:pt idx="833">39</cx:pt>
          <cx:pt idx="834">46</cx:pt>
          <cx:pt idx="835">20</cx:pt>
          <cx:pt idx="836">41</cx:pt>
          <cx:pt idx="837">45</cx:pt>
          <cx:pt idx="838">41</cx:pt>
          <cx:pt idx="839">33</cx:pt>
          <cx:pt idx="840">19</cx:pt>
          <cx:pt idx="841">22</cx:pt>
          <cx:pt idx="842">45</cx:pt>
          <cx:pt idx="843">47</cx:pt>
          <cx:pt idx="844">34</cx:pt>
          <cx:pt idx="845">37</cx:pt>
          <cx:pt idx="846">34</cx:pt>
          <cx:pt idx="847">29</cx:pt>
          <cx:pt idx="848">53</cx:pt>
          <cx:pt idx="849">45</cx:pt>
          <cx:pt idx="850">24</cx:pt>
          <cx:pt idx="851">51</cx:pt>
          <cx:pt idx="852">23</cx:pt>
          <cx:pt idx="853">32</cx:pt>
          <cx:pt idx="854">22</cx:pt>
          <cx:pt idx="855">50</cx:pt>
          <cx:pt idx="856">52</cx:pt>
          <cx:pt idx="857">39</cx:pt>
          <cx:pt idx="858">38</cx:pt>
          <cx:pt idx="859">68</cx:pt>
          <cx:pt idx="860">49</cx:pt>
          <cx:pt idx="861">37</cx:pt>
          <cx:pt idx="862">15</cx:pt>
          <cx:pt idx="863">54</cx:pt>
          <cx:pt idx="864">50</cx:pt>
          <cx:pt idx="865">35</cx:pt>
          <cx:pt idx="866">27</cx:pt>
          <cx:pt idx="867">25</cx:pt>
          <cx:pt idx="868">42</cx:pt>
          <cx:pt idx="869">41</cx:pt>
          <cx:pt idx="870">31</cx:pt>
          <cx:pt idx="871">50</cx:pt>
          <cx:pt idx="872">38</cx:pt>
          <cx:pt idx="873">18</cx:pt>
          <cx:pt idx="874">35</cx:pt>
          <cx:pt idx="875">18</cx:pt>
          <cx:pt idx="876">34</cx:pt>
          <cx:pt idx="877">51</cx:pt>
          <cx:pt idx="879">41</cx:pt>
          <cx:pt idx="880">33</cx:pt>
          <cx:pt idx="881">62</cx:pt>
          <cx:pt idx="882">24</cx:pt>
          <cx:pt idx="883">27</cx:pt>
          <cx:pt idx="884">26</cx:pt>
          <cx:pt idx="885">21</cx:pt>
          <cx:pt idx="886">21</cx:pt>
          <cx:pt idx="887">35</cx:pt>
          <cx:pt idx="888">75</cx:pt>
          <cx:pt idx="889">33</cx:pt>
          <cx:pt idx="891">30</cx:pt>
          <cx:pt idx="892">44</cx:pt>
          <cx:pt idx="893">29</cx:pt>
          <cx:pt idx="894">34</cx:pt>
          <cx:pt idx="895">25</cx:pt>
          <cx:pt idx="896">91</cx:pt>
          <cx:pt idx="898">25</cx:pt>
          <cx:pt idx="899">25</cx:pt>
          <cx:pt idx="900">32</cx:pt>
          <cx:pt idx="901">29</cx:pt>
          <cx:pt idx="903">45</cx:pt>
          <cx:pt idx="904">30</cx:pt>
          <cx:pt idx="905">48</cx:pt>
          <cx:pt idx="906">58</cx:pt>
          <cx:pt idx="907">22</cx:pt>
          <cx:pt idx="909">50</cx:pt>
          <cx:pt idx="910">38</cx:pt>
          <cx:pt idx="911">21</cx:pt>
          <cx:pt idx="912">26</cx:pt>
          <cx:pt idx="913">33</cx:pt>
          <cx:pt idx="914">17</cx:pt>
          <cx:pt idx="916">24</cx:pt>
          <cx:pt idx="917">29</cx:pt>
          <cx:pt idx="918">36</cx:pt>
          <cx:pt idx="919">36</cx:pt>
          <cx:pt idx="920">16</cx:pt>
          <cx:pt idx="921">25</cx:pt>
          <cx:pt idx="923">39</cx:pt>
          <cx:pt idx="924">34</cx:pt>
          <cx:pt idx="925">36</cx:pt>
          <cx:pt idx="926">29</cx:pt>
          <cx:pt idx="927">44</cx:pt>
          <cx:pt idx="928">82</cx:pt>
          <cx:pt idx="929">28</cx:pt>
          <cx:pt idx="930">34</cx:pt>
          <cx:pt idx="931">24</cx:pt>
          <cx:pt idx="932">54</cx:pt>
          <cx:pt idx="933">32</cx:pt>
          <cx:pt idx="934">23</cx:pt>
          <cx:pt idx="935">25</cx:pt>
          <cx:pt idx="936">31</cx:pt>
          <cx:pt idx="937">25</cx:pt>
          <cx:pt idx="938">18</cx:pt>
          <cx:pt idx="939">55</cx:pt>
          <cx:pt idx="940">45</cx:pt>
          <cx:pt idx="941">25</cx:pt>
          <cx:pt idx="942">23</cx:pt>
          <cx:pt idx="943">40</cx:pt>
          <cx:pt idx="944">30</cx:pt>
          <cx:pt idx="945">39</cx:pt>
          <cx:pt idx="946">24</cx:pt>
          <cx:pt idx="947">50</cx:pt>
          <cx:pt idx="948">50</cx:pt>
          <cx:pt idx="950">53</cx:pt>
          <cx:pt idx="951">60</cx:pt>
          <cx:pt idx="952">26</cx:pt>
          <cx:pt idx="953">39</cx:pt>
          <cx:pt idx="954">41</cx:pt>
          <cx:pt idx="955">41</cx:pt>
          <cx:pt idx="956">38</cx:pt>
          <cx:pt idx="957">37</cx:pt>
          <cx:pt idx="958">33</cx:pt>
          <cx:pt idx="959">27</cx:pt>
          <cx:pt idx="960">32</cx:pt>
          <cx:pt idx="961">51</cx:pt>
          <cx:pt idx="962">30</cx:pt>
          <cx:pt idx="964">19</cx:pt>
          <cx:pt idx="965">34</cx:pt>
          <cx:pt idx="966">27</cx:pt>
          <cx:pt idx="967">48</cx:pt>
          <cx:pt idx="968">47</cx:pt>
          <cx:pt idx="970">54</cx:pt>
          <cx:pt idx="971">20</cx:pt>
          <cx:pt idx="972">26</cx:pt>
          <cx:pt idx="974">31</cx:pt>
          <cx:pt idx="975">26</cx:pt>
          <cx:pt idx="976">33</cx:pt>
          <cx:pt idx="977">28</cx:pt>
          <cx:pt idx="978">28</cx:pt>
          <cx:pt idx="979">51</cx:pt>
          <cx:pt idx="980">30</cx:pt>
          <cx:pt idx="981">35</cx:pt>
          <cx:pt idx="982">46</cx:pt>
          <cx:pt idx="983">45</cx:pt>
          <cx:pt idx="984">63</cx:pt>
          <cx:pt idx="985">50</cx:pt>
          <cx:pt idx="986">35</cx:pt>
          <cx:pt idx="987">33</cx:pt>
          <cx:pt idx="988">40</cx:pt>
          <cx:pt idx="990">34</cx:pt>
          <cx:pt idx="991">43</cx:pt>
          <cx:pt idx="992">29</cx:pt>
          <cx:pt idx="993">60</cx:pt>
          <cx:pt idx="994">29</cx:pt>
          <cx:pt idx="995">23</cx:pt>
          <cx:pt idx="996">21</cx:pt>
          <cx:pt idx="997">35</cx:pt>
          <cx:pt idx="998">27</cx:pt>
          <cx:pt idx="999">37</cx:pt>
          <cx:pt idx="1000">22</cx:pt>
          <cx:pt idx="1001">29</cx:pt>
          <cx:pt idx="1002">24</cx:pt>
          <cx:pt idx="1003">19</cx:pt>
          <cx:pt idx="1004">32</cx:pt>
          <cx:pt idx="1005">53</cx:pt>
          <cx:pt idx="1006">19</cx:pt>
          <cx:pt idx="1007">59</cx:pt>
          <cx:pt idx="1008">36</cx:pt>
          <cx:pt idx="1009">32</cx:pt>
          <cx:pt idx="1010">41</cx:pt>
          <cx:pt idx="1011">45</cx:pt>
          <cx:pt idx="1012">16</cx:pt>
          <cx:pt idx="1013">30</cx:pt>
          <cx:pt idx="1014">26</cx:pt>
          <cx:pt idx="1015">24</cx:pt>
          <cx:pt idx="1016">38</cx:pt>
          <cx:pt idx="1017">28</cx:pt>
          <cx:pt idx="1018">23</cx:pt>
          <cx:pt idx="1019">23</cx:pt>
          <cx:pt idx="1020">20</cx:pt>
          <cx:pt idx="1021">27</cx:pt>
          <cx:pt idx="1022">35</cx:pt>
          <cx:pt idx="1023">52</cx:pt>
          <cx:pt idx="1024">26</cx:pt>
          <cx:pt idx="1025">28</cx:pt>
          <cx:pt idx="1026">25</cx:pt>
          <cx:pt idx="1027">57</cx:pt>
          <cx:pt idx="1028">28</cx:pt>
          <cx:pt idx="1029">37</cx:pt>
          <cx:pt idx="1030">41</cx:pt>
          <cx:pt idx="1031">46</cx:pt>
          <cx:pt idx="1032">35</cx:pt>
          <cx:pt idx="1033">35</cx:pt>
          <cx:pt idx="1034">33</cx:pt>
          <cx:pt idx="1035">18</cx:pt>
          <cx:pt idx="1036">80</cx:pt>
          <cx:pt idx="1037">43</cx:pt>
          <cx:pt idx="1038">24</cx:pt>
          <cx:pt idx="1039">36</cx:pt>
          <cx:pt idx="1040">35</cx:pt>
          <cx:pt idx="1041">33</cx:pt>
          <cx:pt idx="1042">20</cx:pt>
          <cx:pt idx="1043">24</cx:pt>
          <cx:pt idx="1044">23</cx:pt>
          <cx:pt idx="1045">41</cx:pt>
          <cx:pt idx="1046">32</cx:pt>
          <cx:pt idx="1047">56</cx:pt>
          <cx:pt idx="1048">55</cx:pt>
          <cx:pt idx="1049">56</cx:pt>
          <cx:pt idx="1050">42</cx:pt>
          <cx:pt idx="1051">36</cx:pt>
          <cx:pt idx="1052">23</cx:pt>
          <cx:pt idx="1053">38</cx:pt>
          <cx:pt idx="1054">53</cx:pt>
          <cx:pt idx="1055">39</cx:pt>
          <cx:pt idx="1056">67</cx:pt>
          <cx:pt idx="1057">29</cx:pt>
          <cx:pt idx="1058">50</cx:pt>
          <cx:pt idx="1059">46</cx:pt>
          <cx:pt idx="1060">38</cx:pt>
          <cx:pt idx="1061">52</cx:pt>
          <cx:pt idx="1062">25</cx:pt>
          <cx:pt idx="1063">25</cx:pt>
          <cx:pt idx="1064">38</cx:pt>
          <cx:pt idx="1065">22</cx:pt>
          <cx:pt idx="1066">21</cx:pt>
          <cx:pt idx="1067">51</cx:pt>
          <cx:pt idx="1068">21</cx:pt>
          <cx:pt idx="1069">30</cx:pt>
          <cx:pt idx="1070">32</cx:pt>
          <cx:pt idx="1071">18</cx:pt>
          <cx:pt idx="1072">32</cx:pt>
          <cx:pt idx="1073">24</cx:pt>
          <cx:pt idx="1074">29</cx:pt>
          <cx:pt idx="1075">34</cx:pt>
          <cx:pt idx="1076">75</cx:pt>
          <cx:pt idx="1077">68</cx:pt>
          <cx:pt idx="1078">34</cx:pt>
          <cx:pt idx="1079">40</cx:pt>
          <cx:pt idx="1080">39</cx:pt>
          <cx:pt idx="1081">47</cx:pt>
          <cx:pt idx="1082">28</cx:pt>
          <cx:pt idx="1083">16</cx:pt>
          <cx:pt idx="1084">51</cx:pt>
          <cx:pt idx="1085">26</cx:pt>
          <cx:pt idx="1086">50</cx:pt>
          <cx:pt idx="1087">29</cx:pt>
          <cx:pt idx="1088">53</cx:pt>
          <cx:pt idx="1089">35</cx:pt>
          <cx:pt idx="1090">64</cx:pt>
          <cx:pt idx="1091">29</cx:pt>
          <cx:pt idx="1092">53</cx:pt>
          <cx:pt idx="1093">26</cx:pt>
          <cx:pt idx="1094">29</cx:pt>
          <cx:pt idx="1095">56</cx:pt>
          <cx:pt idx="1096">36</cx:pt>
          <cx:pt idx="1097">18</cx:pt>
          <cx:pt idx="1098">43</cx:pt>
          <cx:pt idx="1099">16</cx:pt>
          <cx:pt idx="1100">26</cx:pt>
          <cx:pt idx="1101">31</cx:pt>
          <cx:pt idx="1102">54</cx:pt>
          <cx:pt idx="1103">35</cx:pt>
          <cx:pt idx="1104">24</cx:pt>
          <cx:pt idx="1106">37</cx:pt>
          <cx:pt idx="1107">53</cx:pt>
          <cx:pt idx="1108">19</cx:pt>
          <cx:pt idx="1109">43</cx:pt>
          <cx:pt idx="1110">59</cx:pt>
          <cx:pt idx="1111">34</cx:pt>
          <cx:pt idx="1112">41</cx:pt>
          <cx:pt idx="1113">48</cx:pt>
          <cx:pt idx="1114">28</cx:pt>
          <cx:pt idx="1115">15</cx:pt>
          <cx:pt idx="1116">50</cx:pt>
          <cx:pt idx="1117">47</cx:pt>
          <cx:pt idx="1118">54</cx:pt>
          <cx:pt idx="1119">22</cx:pt>
          <cx:pt idx="1120">20</cx:pt>
          <cx:pt idx="1121">66</cx:pt>
          <cx:pt idx="1122">54</cx:pt>
          <cx:pt idx="1123">20</cx:pt>
          <cx:pt idx="1124">76</cx:pt>
          <cx:pt idx="1125">33</cx:pt>
          <cx:pt idx="1126">34</cx:pt>
          <cx:pt idx="1127">38</cx:pt>
          <cx:pt idx="1128">26</cx:pt>
          <cx:pt idx="1129">30</cx:pt>
          <cx:pt idx="1130">53</cx:pt>
          <cx:pt idx="1131">25</cx:pt>
          <cx:pt idx="1132">28</cx:pt>
          <cx:pt idx="1133">13</cx:pt>
          <cx:pt idx="1134">27</cx:pt>
          <cx:pt idx="1135">46</cx:pt>
          <cx:pt idx="1136">18</cx:pt>
          <cx:pt idx="1137">59</cx:pt>
          <cx:pt idx="1138">57</cx:pt>
          <cx:pt idx="1139">23</cx:pt>
          <cx:pt idx="1140">24</cx:pt>
          <cx:pt idx="1141">26</cx:pt>
          <cx:pt idx="1142">31</cx:pt>
          <cx:pt idx="1143">33</cx:pt>
          <cx:pt idx="1144">52</cx:pt>
          <cx:pt idx="1145">56</cx:pt>
          <cx:pt idx="1146">48</cx:pt>
          <cx:pt idx="1147">39</cx:pt>
          <cx:pt idx="1148">19</cx:pt>
          <cx:pt idx="1149">45</cx:pt>
          <cx:pt idx="1150">33</cx:pt>
          <cx:pt idx="1151">27</cx:pt>
          <cx:pt idx="1152">39</cx:pt>
          <cx:pt idx="1153">24</cx:pt>
          <cx:pt idx="1154">36</cx:pt>
          <cx:pt idx="1155">33</cx:pt>
          <cx:pt idx="1156">26</cx:pt>
          <cx:pt idx="1157">24</cx:pt>
          <cx:pt idx="1158">48</cx:pt>
          <cx:pt idx="1159">37</cx:pt>
          <cx:pt idx="1160">34</cx:pt>
          <cx:pt idx="1161">33</cx:pt>
          <cx:pt idx="1162">25</cx:pt>
          <cx:pt idx="1163">34</cx:pt>
          <cx:pt idx="1164">34</cx:pt>
          <cx:pt idx="1165">52</cx:pt>
          <cx:pt idx="1166">39</cx:pt>
          <cx:pt idx="1167">24</cx:pt>
          <cx:pt idx="1168">33</cx:pt>
          <cx:pt idx="1169">55</cx:pt>
          <cx:pt idx="1170">27</cx:pt>
          <cx:pt idx="1171">34</cx:pt>
          <cx:pt idx="1172">38</cx:pt>
          <cx:pt idx="1173">43</cx:pt>
          <cx:pt idx="1174">29</cx:pt>
          <cx:pt idx="1175">25</cx:pt>
          <cx:pt idx="1176">22</cx:pt>
          <cx:pt idx="1177">41</cx:pt>
          <cx:pt idx="1178">41</cx:pt>
          <cx:pt idx="1179">51</cx:pt>
          <cx:pt idx="1180">72</cx:pt>
          <cx:pt idx="1181">52</cx:pt>
          <cx:pt idx="1182">38</cx:pt>
          <cx:pt idx="1183">52</cx:pt>
          <cx:pt idx="1184">26</cx:pt>
          <cx:pt idx="1185">33</cx:pt>
          <cx:pt idx="1186">56</cx:pt>
          <cx:pt idx="1187">56</cx:pt>
          <cx:pt idx="1188">16</cx:pt>
          <cx:pt idx="1189">41</cx:pt>
          <cx:pt idx="1190">42</cx:pt>
          <cx:pt idx="1191">35</cx:pt>
          <cx:pt idx="1192">27</cx:pt>
          <cx:pt idx="1193">29</cx:pt>
          <cx:pt idx="1194">47</cx:pt>
          <cx:pt idx="1196">34</cx:pt>
          <cx:pt idx="1197">48</cx:pt>
          <cx:pt idx="1198">22</cx:pt>
          <cx:pt idx="1199">43</cx:pt>
          <cx:pt idx="1200">38</cx:pt>
          <cx:pt idx="1201">40</cx:pt>
          <cx:pt idx="1202">43</cx:pt>
          <cx:pt idx="1203">63</cx:pt>
          <cx:pt idx="1204">29</cx:pt>
          <cx:pt idx="1205">40</cx:pt>
          <cx:pt idx="1206">23</cx:pt>
          <cx:pt idx="1208">43</cx:pt>
          <cx:pt idx="1209">23</cx:pt>
          <cx:pt idx="1210">34</cx:pt>
          <cx:pt idx="1211">30</cx:pt>
          <cx:pt idx="1212">29</cx:pt>
          <cx:pt idx="1213">42</cx:pt>
          <cx:pt idx="1214">21</cx:pt>
          <cx:pt idx="1215">32</cx:pt>
          <cx:pt idx="1216">51</cx:pt>
          <cx:pt idx="1217">39</cx:pt>
          <cx:pt idx="1218">27</cx:pt>
          <cx:pt idx="1219">32</cx:pt>
          <cx:pt idx="1220">34</cx:pt>
          <cx:pt idx="1221">69</cx:pt>
          <cx:pt idx="1222">15</cx:pt>
          <cx:pt idx="1223">25</cx:pt>
          <cx:pt idx="1224">50</cx:pt>
          <cx:pt idx="1225">31</cx:pt>
          <cx:pt idx="1226">35</cx:pt>
          <cx:pt idx="1227">27</cx:pt>
          <cx:pt idx="1228">20</cx:pt>
          <cx:pt idx="1229">38</cx:pt>
          <cx:pt idx="1230">39</cx:pt>
          <cx:pt idx="1231">32</cx:pt>
          <cx:pt idx="1232">16</cx:pt>
          <cx:pt idx="1233">24</cx:pt>
          <cx:pt idx="1234">25</cx:pt>
          <cx:pt idx="1235">37</cx:pt>
          <cx:pt idx="1236">48</cx:pt>
          <cx:pt idx="1237">51</cx:pt>
          <cx:pt idx="1238">60</cx:pt>
          <cx:pt idx="1239">41</cx:pt>
          <cx:pt idx="1240">48</cx:pt>
          <cx:pt idx="1241">34</cx:pt>
          <cx:pt idx="1242">27</cx:pt>
          <cx:pt idx="1243">44</cx:pt>
          <cx:pt idx="1244">25</cx:pt>
          <cx:pt idx="1245">55</cx:pt>
          <cx:pt idx="1246">19</cx:pt>
          <cx:pt idx="1247">36</cx:pt>
          <cx:pt idx="1248">43</cx:pt>
          <cx:pt idx="1249">32</cx:pt>
          <cx:pt idx="1250">56</cx:pt>
          <cx:pt idx="1251">26</cx:pt>
          <cx:pt idx="1252">24</cx:pt>
          <cx:pt idx="1253">51</cx:pt>
          <cx:pt idx="1254">48</cx:pt>
          <cx:pt idx="1255">30</cx:pt>
          <cx:pt idx="1256">17</cx:pt>
          <cx:pt idx="1257">48</cx:pt>
          <cx:pt idx="1258">21</cx:pt>
          <cx:pt idx="1259">22</cx:pt>
          <cx:pt idx="1260">28</cx:pt>
          <cx:pt idx="1261">52</cx:pt>
          <cx:pt idx="1262">23</cx:pt>
          <cx:pt idx="1263">33</cx:pt>
          <cx:pt idx="1264">40</cx:pt>
          <cx:pt idx="1265">34</cx:pt>
          <cx:pt idx="1266">32</cx:pt>
          <cx:pt idx="1267">32</cx:pt>
          <cx:pt idx="1268">58</cx:pt>
          <cx:pt idx="1269">36</cx:pt>
          <cx:pt idx="1270">47</cx:pt>
          <cx:pt idx="1271">53</cx:pt>
          <cx:pt idx="1272">47</cx:pt>
          <cx:pt idx="1273">45</cx:pt>
          <cx:pt idx="1274">23</cx:pt>
          <cx:pt idx="1275">41</cx:pt>
          <cx:pt idx="1276">25</cx:pt>
          <cx:pt idx="1277">24</cx:pt>
          <cx:pt idx="1278">38</cx:pt>
          <cx:pt idx="1279">28</cx:pt>
          <cx:pt idx="1280">31</cx:pt>
          <cx:pt idx="1281">21</cx:pt>
          <cx:pt idx="1282">36</cx:pt>
          <cx:pt idx="1283">30</cx:pt>
          <cx:pt idx="1285">41</cx:pt>
          <cx:pt idx="1286">30</cx:pt>
          <cx:pt idx="1287">32</cx:pt>
          <cx:pt idx="1288">24</cx:pt>
          <cx:pt idx="1289">37</cx:pt>
          <cx:pt idx="1290">25</cx:pt>
          <cx:pt idx="1291">29</cx:pt>
          <cx:pt idx="1292">35</cx:pt>
          <cx:pt idx="1293">30</cx:pt>
          <cx:pt idx="1294">24</cx:pt>
          <cx:pt idx="1295">23</cx:pt>
          <cx:pt idx="1296">29</cx:pt>
          <cx:pt idx="1297">31</cx:pt>
          <cx:pt idx="1298">26</cx:pt>
          <cx:pt idx="1299">57</cx:pt>
          <cx:pt idx="1300">29</cx:pt>
          <cx:pt idx="1301">47</cx:pt>
          <cx:pt idx="1302">25</cx:pt>
          <cx:pt idx="1303">18</cx:pt>
          <cx:pt idx="1304">55</cx:pt>
          <cx:pt idx="1305">36</cx:pt>
          <cx:pt idx="1306">32</cx:pt>
          <cx:pt idx="1307">53</cx:pt>
          <cx:pt idx="1308">30</cx:pt>
          <cx:pt idx="1309">31</cx:pt>
          <cx:pt idx="1310">46</cx:pt>
          <cx:pt idx="1311">40</cx:pt>
          <cx:pt idx="1312">29</cx:pt>
          <cx:pt idx="1313">29</cx:pt>
          <cx:pt idx="1314">27</cx:pt>
          <cx:pt idx="1315">45</cx:pt>
          <cx:pt idx="1316">33</cx:pt>
          <cx:pt idx="1317">26</cx:pt>
          <cx:pt idx="1318">32</cx:pt>
          <cx:pt idx="1319">28</cx:pt>
          <cx:pt idx="1320">25</cx:pt>
          <cx:pt idx="1321">37</cx:pt>
          <cx:pt idx="1322">56</cx:pt>
          <cx:pt idx="1324">36</cx:pt>
          <cx:pt idx="1325">21</cx:pt>
          <cx:pt idx="1326">24</cx:pt>
          <cx:pt idx="1327">27</cx:pt>
          <cx:pt idx="1328">52</cx:pt>
          <cx:pt idx="1329">24</cx:pt>
          <cx:pt idx="1330">38</cx:pt>
          <cx:pt idx="1331">31</cx:pt>
          <cx:pt idx="1332">26</cx:pt>
          <cx:pt idx="1333">29</cx:pt>
          <cx:pt idx="1334">39</cx:pt>
          <cx:pt idx="1335">43</cx:pt>
          <cx:pt idx="1336">31</cx:pt>
          <cx:pt idx="1337">32</cx:pt>
          <cx:pt idx="1338">30</cx:pt>
          <cx:pt idx="1339">50</cx:pt>
          <cx:pt idx="1340">37</cx:pt>
          <cx:pt idx="1341">30</cx:pt>
          <cx:pt idx="1342">34</cx:pt>
          <cx:pt idx="1343">35</cx:pt>
          <cx:pt idx="1344">32</cx:pt>
          <cx:pt idx="1345">20</cx:pt>
          <cx:pt idx="1346">22</cx:pt>
          <cx:pt idx="1347">49</cx:pt>
          <cx:pt idx="1348">24</cx:pt>
          <cx:pt idx="1349">24</cx:pt>
          <cx:pt idx="1350">38</cx:pt>
          <cx:pt idx="1351">53</cx:pt>
          <cx:pt idx="1352">29</cx:pt>
          <cx:pt idx="1353">30</cx:pt>
          <cx:pt idx="1354">25</cx:pt>
          <cx:pt idx="1355">59</cx:pt>
          <cx:pt idx="1356">25</cx:pt>
          <cx:pt idx="1357">18</cx:pt>
          <cx:pt idx="1358">29</cx:pt>
          <cx:pt idx="1359">23</cx:pt>
          <cx:pt idx="1360">35</cx:pt>
          <cx:pt idx="1361">22</cx:pt>
          <cx:pt idx="1362">31</cx:pt>
          <cx:pt idx="1363">32</cx:pt>
          <cx:pt idx="1364">37</cx:pt>
          <cx:pt idx="1365">33</cx:pt>
          <cx:pt idx="1366">34</cx:pt>
          <cx:pt idx="1367">18</cx:pt>
          <cx:pt idx="1368">27</cx:pt>
          <cx:pt idx="1369">36</cx:pt>
          <cx:pt idx="1370">28</cx:pt>
          <cx:pt idx="1371">40</cx:pt>
          <cx:pt idx="1372">48</cx:pt>
          <cx:pt idx="1373">28</cx:pt>
          <cx:pt idx="1374">48</cx:pt>
          <cx:pt idx="1375">27</cx:pt>
          <cx:pt idx="1376">23</cx:pt>
          <cx:pt idx="1377">50</cx:pt>
          <cx:pt idx="1378">19</cx:pt>
          <cx:pt idx="1379">24</cx:pt>
          <cx:pt idx="1380">39</cx:pt>
          <cx:pt idx="1381">43</cx:pt>
          <cx:pt idx="1382">42</cx:pt>
          <cx:pt idx="1383">29</cx:pt>
          <cx:pt idx="1384">25</cx:pt>
          <cx:pt idx="1385">52</cx:pt>
          <cx:pt idx="1386">43</cx:pt>
          <cx:pt idx="1387">37</cx:pt>
          <cx:pt idx="1388">35</cx:pt>
          <cx:pt idx="1389">40</cx:pt>
          <cx:pt idx="1390">27</cx:pt>
          <cx:pt idx="1391">50</cx:pt>
          <cx:pt idx="1393">42</cx:pt>
          <cx:pt idx="1394">25</cx:pt>
          <cx:pt idx="1395">45</cx:pt>
          <cx:pt idx="1396">55</cx:pt>
          <cx:pt idx="1397">22</cx:pt>
          <cx:pt idx="1398">22</cx:pt>
          <cx:pt idx="1399">28</cx:pt>
          <cx:pt idx="1400">50</cx:pt>
          <cx:pt idx="1401">17</cx:pt>
          <cx:pt idx="1402">39</cx:pt>
          <cx:pt idx="1403">41</cx:pt>
          <cx:pt idx="1404">28</cx:pt>
          <cx:pt idx="1405">21</cx:pt>
          <cx:pt idx="1406">30</cx:pt>
          <cx:pt idx="1407">58</cx:pt>
          <cx:pt idx="1408">47</cx:pt>
          <cx:pt idx="1409">25</cx:pt>
          <cx:pt idx="1410">24</cx:pt>
          <cx:pt idx="1411">48</cx:pt>
          <cx:pt idx="1412">33</cx:pt>
          <cx:pt idx="1413">44</cx:pt>
          <cx:pt idx="1414">32</cx:pt>
          <cx:pt idx="1415">67</cx:pt>
          <cx:pt idx="1416">33</cx:pt>
          <cx:pt idx="1417">28</cx:pt>
          <cx:pt idx="1418">27</cx:pt>
          <cx:pt idx="1419">39</cx:pt>
          <cx:pt idx="1420">29</cx:pt>
          <cx:pt idx="1421">16</cx:pt>
          <cx:pt idx="1422">40</cx:pt>
          <cx:pt idx="1423">21</cx:pt>
          <cx:pt idx="1424">50</cx:pt>
          <cx:pt idx="1425">19</cx:pt>
          <cx:pt idx="1426">28</cx:pt>
          <cx:pt idx="1427">20</cx:pt>
          <cx:pt idx="1428">25</cx:pt>
          <cx:pt idx="1429">30</cx:pt>
          <cx:pt idx="1430">35</cx:pt>
          <cx:pt idx="1431">32</cx:pt>
          <cx:pt idx="1432">22</cx:pt>
          <cx:pt idx="1433">46</cx:pt>
          <cx:pt idx="1434">47</cx:pt>
          <cx:pt idx="1435">49</cx:pt>
          <cx:pt idx="1436">64</cx:pt>
          <cx:pt idx="1437">49</cx:pt>
          <cx:pt idx="1438">60</cx:pt>
          <cx:pt idx="1439">25</cx:pt>
          <cx:pt idx="1440">42</cx:pt>
          <cx:pt idx="1441">36</cx:pt>
          <cx:pt idx="1442">43</cx:pt>
          <cx:pt idx="1443">45</cx:pt>
          <cx:pt idx="1444">28</cx:pt>
          <cx:pt idx="1445">18</cx:pt>
          <cx:pt idx="1446">32</cx:pt>
          <cx:pt idx="1447">46</cx:pt>
          <cx:pt idx="1448">44</cx:pt>
          <cx:pt idx="1449">20</cx:pt>
          <cx:pt idx="1450">58</cx:pt>
          <cx:pt idx="1451">34</cx:pt>
          <cx:pt idx="1452">17</cx:pt>
          <cx:pt idx="1453">37</cx:pt>
          <cx:pt idx="1454">30</cx:pt>
          <cx:pt idx="1455">64</cx:pt>
          <cx:pt idx="1456">22</cx:pt>
          <cx:pt idx="1457">46</cx:pt>
          <cx:pt idx="1458">65</cx:pt>
          <cx:pt idx="1459">56</cx:pt>
          <cx:pt idx="1460">32</cx:pt>
          <cx:pt idx="1461">70</cx:pt>
          <cx:pt idx="1462">36</cx:pt>
          <cx:pt idx="1463">37</cx:pt>
          <cx:pt idx="1464">29</cx:pt>
          <cx:pt idx="1465">40</cx:pt>
          <cx:pt idx="1466">36</cx:pt>
          <cx:pt idx="1467">38</cx:pt>
          <cx:pt idx="1468">29</cx:pt>
          <cx:pt idx="1469">59</cx:pt>
          <cx:pt idx="1470">32</cx:pt>
          <cx:pt idx="1471">47</cx:pt>
          <cx:pt idx="1472">61</cx:pt>
          <cx:pt idx="1473">31</cx:pt>
          <cx:pt idx="1474">28</cx:pt>
          <cx:pt idx="1475">28</cx:pt>
          <cx:pt idx="1476">66</cx:pt>
          <cx:pt idx="1477">42</cx:pt>
          <cx:pt idx="1478">34</cx:pt>
          <cx:pt idx="1479">25</cx:pt>
          <cx:pt idx="1480">44</cx:pt>
          <cx:pt idx="1481">35</cx:pt>
          <cx:pt idx="1482">25</cx:pt>
          <cx:pt idx="1483">25</cx:pt>
          <cx:pt idx="1484">48</cx:pt>
          <cx:pt idx="1485">26</cx:pt>
          <cx:pt idx="1486">22</cx:pt>
          <cx:pt idx="1487">32</cx:pt>
          <cx:pt idx="1488">58</cx:pt>
          <cx:pt idx="1489">20</cx:pt>
          <cx:pt idx="1490">37</cx:pt>
          <cx:pt idx="1491">72</cx:pt>
          <cx:pt idx="1492">49</cx:pt>
          <cx:pt idx="1493">36</cx:pt>
          <cx:pt idx="1494">55</cx:pt>
          <cx:pt idx="1495">28</cx:pt>
          <cx:pt idx="1496">25</cx:pt>
          <cx:pt idx="1497">49</cx:pt>
          <cx:pt idx="1498">44</cx:pt>
          <cx:pt idx="1499">35</cx:pt>
          <cx:pt idx="1500">31</cx:pt>
          <cx:pt idx="1501">27</cx:pt>
          <cx:pt idx="1502">18</cx:pt>
          <cx:pt idx="1503">33</cx:pt>
          <cx:pt idx="1504">26</cx:pt>
          <cx:pt idx="1505">16</cx:pt>
          <cx:pt idx="1506">20</cx:pt>
          <cx:pt idx="1507">36</cx:pt>
          <cx:pt idx="1508">39</cx:pt>
          <cx:pt idx="1509">18</cx:pt>
          <cx:pt idx="1510">31</cx:pt>
          <cx:pt idx="1511">25</cx:pt>
          <cx:pt idx="1512">24</cx:pt>
          <cx:pt idx="1513">21</cx:pt>
          <cx:pt idx="1514">23</cx:pt>
          <cx:pt idx="1515">59</cx:pt>
          <cx:pt idx="1516">21</cx:pt>
          <cx:pt idx="1517">19</cx:pt>
          <cx:pt idx="1518">45</cx:pt>
          <cx:pt idx="1520">40</cx:pt>
          <cx:pt idx="1521">44</cx:pt>
          <cx:pt idx="1522">41</cx:pt>
          <cx:pt idx="1523">15</cx:pt>
          <cx:pt idx="1524">38</cx:pt>
          <cx:pt idx="1525">21</cx:pt>
          <cx:pt idx="1526">54</cx:pt>
          <cx:pt idx="1527">35</cx:pt>
          <cx:pt idx="1528">17</cx:pt>
          <cx:pt idx="1529">30</cx:pt>
          <cx:pt idx="1530">29</cx:pt>
          <cx:pt idx="1531">35</cx:pt>
          <cx:pt idx="1532">36</cx:pt>
          <cx:pt idx="1533">22</cx:pt>
          <cx:pt idx="1534">44</cx:pt>
          <cx:pt idx="1535">21</cx:pt>
          <cx:pt idx="1536">50</cx:pt>
          <cx:pt idx="1537">25</cx:pt>
          <cx:pt idx="1538">30</cx:pt>
          <cx:pt idx="1539">21</cx:pt>
          <cx:pt idx="1540">28</cx:pt>
          <cx:pt idx="1541">43</cx:pt>
          <cx:pt idx="1542">24</cx:pt>
          <cx:pt idx="1543">24</cx:pt>
          <cx:pt idx="1544">38</cx:pt>
          <cx:pt idx="1545">18</cx:pt>
          <cx:pt idx="1546">24</cx:pt>
          <cx:pt idx="1547">29</cx:pt>
          <cx:pt idx="1548">44</cx:pt>
          <cx:pt idx="1549">47</cx:pt>
          <cx:pt idx="1550">22</cx:pt>
          <cx:pt idx="1551">31</cx:pt>
          <cx:pt idx="1552">29</cx:pt>
          <cx:pt idx="1553">54</cx:pt>
          <cx:pt idx="1554">46</cx:pt>
          <cx:pt idx="1555">57</cx:pt>
          <cx:pt idx="1556">46</cx:pt>
          <cx:pt idx="1557">30</cx:pt>
          <cx:pt idx="1558">56</cx:pt>
          <cx:pt idx="1559">53</cx:pt>
          <cx:pt idx="1560">38</cx:pt>
          <cx:pt idx="1561">24</cx:pt>
          <cx:pt idx="1562">28</cx:pt>
          <cx:pt idx="1563">34</cx:pt>
          <cx:pt idx="1564">27</cx:pt>
          <cx:pt idx="1565">34</cx:pt>
          <cx:pt idx="1566">29</cx:pt>
          <cx:pt idx="1567">15</cx:pt>
          <cx:pt idx="1568">55</cx:pt>
          <cx:pt idx="1569">21</cx:pt>
          <cx:pt idx="1570">24</cx:pt>
          <cx:pt idx="1571">26</cx:pt>
          <cx:pt idx="1572">52</cx:pt>
          <cx:pt idx="1573">42</cx:pt>
          <cx:pt idx="1574">40</cx:pt>
          <cx:pt idx="1575">33</cx:pt>
          <cx:pt idx="1576">37</cx:pt>
          <cx:pt idx="1577">39</cx:pt>
          <cx:pt idx="1579">31</cx:pt>
          <cx:pt idx="1580">38</cx:pt>
          <cx:pt idx="1581">77</cx:pt>
          <cx:pt idx="1582">30</cx:pt>
          <cx:pt idx="1583">23</cx:pt>
          <cx:pt idx="1584">41</cx:pt>
          <cx:pt idx="1585">45</cx:pt>
          <cx:pt idx="1586">27</cx:pt>
          <cx:pt idx="1587">26</cx:pt>
          <cx:pt idx="1588">24</cx:pt>
          <cx:pt idx="1589">63</cx:pt>
          <cx:pt idx="1590">34</cx:pt>
          <cx:pt idx="1591">61</cx:pt>
          <cx:pt idx="1592">54</cx:pt>
          <cx:pt idx="1593">62</cx:pt>
          <cx:pt idx="1594">16</cx:pt>
          <cx:pt idx="1595">25</cx:pt>
          <cx:pt idx="1596">41</cx:pt>
          <cx:pt idx="1597">52</cx:pt>
          <cx:pt idx="1598">64</cx:pt>
          <cx:pt idx="1599">19</cx:pt>
          <cx:pt idx="1600">55</cx:pt>
          <cx:pt idx="1602">25</cx:pt>
          <cx:pt idx="1603">17</cx:pt>
          <cx:pt idx="1604">29</cx:pt>
          <cx:pt idx="1605">52</cx:pt>
          <cx:pt idx="1606">38</cx:pt>
          <cx:pt idx="1607">39</cx:pt>
          <cx:pt idx="1608">26</cx:pt>
          <cx:pt idx="1609">31</cx:pt>
          <cx:pt idx="1610">47</cx:pt>
          <cx:pt idx="1611">65</cx:pt>
          <cx:pt idx="1612">58</cx:pt>
          <cx:pt idx="1613">23</cx:pt>
          <cx:pt idx="1614">23</cx:pt>
          <cx:pt idx="1615">20</cx:pt>
          <cx:pt idx="1618">40</cx:pt>
          <cx:pt idx="1619">32</cx:pt>
          <cx:pt idx="1620">50</cx:pt>
          <cx:pt idx="1621">35</cx:pt>
          <cx:pt idx="1622">54</cx:pt>
          <cx:pt idx="1623">31</cx:pt>
          <cx:pt idx="1624">52</cx:pt>
          <cx:pt idx="1625">27</cx:pt>
          <cx:pt idx="1626">19</cx:pt>
          <cx:pt idx="1627">50</cx:pt>
          <cx:pt idx="1628">17</cx:pt>
          <cx:pt idx="1629">71</cx:pt>
          <cx:pt idx="1630">23</cx:pt>
          <cx:pt idx="1631">56</cx:pt>
          <cx:pt idx="1632">35</cx:pt>
          <cx:pt idx="1633">22</cx:pt>
          <cx:pt idx="1634">23</cx:pt>
          <cx:pt idx="1635">43</cx:pt>
          <cx:pt idx="1636">43</cx:pt>
          <cx:pt idx="1637">49</cx:pt>
          <cx:pt idx="1638">30</cx:pt>
          <cx:pt idx="1639">39</cx:pt>
          <cx:pt idx="1640">40</cx:pt>
          <cx:pt idx="1641">30</cx:pt>
          <cx:pt idx="1642">21</cx:pt>
          <cx:pt idx="1643">29</cx:pt>
          <cx:pt idx="1644">39</cx:pt>
          <cx:pt idx="1645">29</cx:pt>
          <cx:pt idx="1646">24</cx:pt>
          <cx:pt idx="1647">18</cx:pt>
          <cx:pt idx="1648">30</cx:pt>
          <cx:pt idx="1649">31</cx:pt>
          <cx:pt idx="1650">31</cx:pt>
          <cx:pt idx="1651">46</cx:pt>
          <cx:pt idx="1653">36</cx:pt>
          <cx:pt idx="1654">36</cx:pt>
          <cx:pt idx="1655">19</cx:pt>
          <cx:pt idx="1656">54</cx:pt>
          <cx:pt idx="1657">39</cx:pt>
          <cx:pt idx="1658">44</cx:pt>
          <cx:pt idx="1659">50</cx:pt>
          <cx:pt idx="1660">41</cx:pt>
          <cx:pt idx="1661">51</cx:pt>
          <cx:pt idx="1662">46</cx:pt>
          <cx:pt idx="1663">36</cx:pt>
          <cx:pt idx="1664">31</cx:pt>
          <cx:pt idx="1665">32</cx:pt>
          <cx:pt idx="1666">38</cx:pt>
          <cx:pt idx="1667">51</cx:pt>
          <cx:pt idx="1668">63</cx:pt>
          <cx:pt idx="1669">38</cx:pt>
          <cx:pt idx="1670">25</cx:pt>
          <cx:pt idx="1671">39</cx:pt>
          <cx:pt idx="1672">44</cx:pt>
          <cx:pt idx="1673">60</cx:pt>
          <cx:pt idx="1674">42</cx:pt>
          <cx:pt idx="1675">21</cx:pt>
          <cx:pt idx="1676">76</cx:pt>
          <cx:pt idx="1677">25</cx:pt>
          <cx:pt idx="1678">28</cx:pt>
          <cx:pt idx="1679">35</cx:pt>
          <cx:pt idx="1680">37</cx:pt>
          <cx:pt idx="1681">59</cx:pt>
          <cx:pt idx="1682">35</cx:pt>
          <cx:pt idx="1683">48</cx:pt>
          <cx:pt idx="1684">25</cx:pt>
          <cx:pt idx="1685">22</cx:pt>
          <cx:pt idx="1686">29</cx:pt>
          <cx:pt idx="1687">43</cx:pt>
          <cx:pt idx="1688">24</cx:pt>
          <cx:pt idx="1689">32</cx:pt>
          <cx:pt idx="1690">63</cx:pt>
          <cx:pt idx="1691">38</cx:pt>
          <cx:pt idx="1692">31</cx:pt>
          <cx:pt idx="1693">33</cx:pt>
          <cx:pt idx="1694">43</cx:pt>
          <cx:pt idx="1695">24</cx:pt>
          <cx:pt idx="1696">37</cx:pt>
          <cx:pt idx="1697">24</cx:pt>
          <cx:pt idx="1698">49</cx:pt>
          <cx:pt idx="1699">19</cx:pt>
          <cx:pt idx="1700">50</cx:pt>
          <cx:pt idx="1701">24</cx:pt>
          <cx:pt idx="1702">33</cx:pt>
          <cx:pt idx="1703">37</cx:pt>
          <cx:pt idx="1704">47</cx:pt>
          <cx:pt idx="1705">24</cx:pt>
          <cx:pt idx="1706">35</cx:pt>
          <cx:pt idx="1707">50</cx:pt>
          <cx:pt idx="1708">36</cx:pt>
          <cx:pt idx="1709">22</cx:pt>
          <cx:pt idx="1710">42</cx:pt>
          <cx:pt idx="1711">57</cx:pt>
          <cx:pt idx="1712">30</cx:pt>
          <cx:pt idx="1713">38</cx:pt>
          <cx:pt idx="1714">36</cx:pt>
          <cx:pt idx="1715">24</cx:pt>
          <cx:pt idx="1716">27</cx:pt>
          <cx:pt idx="1717">23</cx:pt>
          <cx:pt idx="1718">21</cx:pt>
          <cx:pt idx="1719">26</cx:pt>
          <cx:pt idx="1720">34</cx:pt>
          <cx:pt idx="1721">23</cx:pt>
          <cx:pt idx="1722">35</cx:pt>
          <cx:pt idx="1723">21</cx:pt>
          <cx:pt idx="1724">47</cx:pt>
          <cx:pt idx="1725">58</cx:pt>
          <cx:pt idx="1726">23</cx:pt>
          <cx:pt idx="1727">24</cx:pt>
          <cx:pt idx="1728">19</cx:pt>
          <cx:pt idx="1729">27</cx:pt>
          <cx:pt idx="1730">34</cx:pt>
          <cx:pt idx="1731">48</cx:pt>
          <cx:pt idx="1733">21</cx:pt>
          <cx:pt idx="1734">39</cx:pt>
          <cx:pt idx="1735">25</cx:pt>
          <cx:pt idx="1736">30</cx:pt>
          <cx:pt idx="1737">31</cx:pt>
          <cx:pt idx="1738">25</cx:pt>
          <cx:pt idx="1739">46</cx:pt>
          <cx:pt idx="1740">38</cx:pt>
          <cx:pt idx="1741">25</cx:pt>
          <cx:pt idx="1743">27</cx:pt>
          <cx:pt idx="1744">24</cx:pt>
          <cx:pt idx="1745">25</cx:pt>
          <cx:pt idx="1746">17</cx:pt>
          <cx:pt idx="1747">57</cx:pt>
          <cx:pt idx="1748">57</cx:pt>
          <cx:pt idx="1749">33</cx:pt>
          <cx:pt idx="1750">50</cx:pt>
          <cx:pt idx="1751">33</cx:pt>
          <cx:pt idx="1752">45</cx:pt>
          <cx:pt idx="1753">38</cx:pt>
          <cx:pt idx="1754">22</cx:pt>
          <cx:pt idx="1755">41</cx:pt>
          <cx:pt idx="1756">26</cx:pt>
          <cx:pt idx="1757">30</cx:pt>
          <cx:pt idx="1758">37</cx:pt>
          <cx:pt idx="1759">36</cx:pt>
          <cx:pt idx="1760">21</cx:pt>
          <cx:pt idx="1761">25</cx:pt>
          <cx:pt idx="1762">33</cx:pt>
          <cx:pt idx="1763">42</cx:pt>
          <cx:pt idx="1764">27</cx:pt>
          <cx:pt idx="1765">45</cx:pt>
          <cx:pt idx="1766">18</cx:pt>
          <cx:pt idx="1767">51</cx:pt>
          <cx:pt idx="1768">30</cx:pt>
          <cx:pt idx="1769">31</cx:pt>
          <cx:pt idx="1770">39</cx:pt>
          <cx:pt idx="1771">29</cx:pt>
          <cx:pt idx="1772">51</cx:pt>
          <cx:pt idx="1773">43</cx:pt>
          <cx:pt idx="1774">39</cx:pt>
          <cx:pt idx="1775">24</cx:pt>
          <cx:pt idx="1776">40</cx:pt>
          <cx:pt idx="1777">27</cx:pt>
          <cx:pt idx="1778">35</cx:pt>
          <cx:pt idx="1779">22</cx:pt>
          <cx:pt idx="1780">28</cx:pt>
          <cx:pt idx="1782">60</cx:pt>
          <cx:pt idx="1783">35</cx:pt>
          <cx:pt idx="1784">29</cx:pt>
          <cx:pt idx="1785">20</cx:pt>
          <cx:pt idx="1786">25</cx:pt>
          <cx:pt idx="1787">20</cx:pt>
          <cx:pt idx="1788">37</cx:pt>
          <cx:pt idx="1789">44</cx:pt>
          <cx:pt idx="1790">22</cx:pt>
          <cx:pt idx="1791">31</cx:pt>
          <cx:pt idx="1792">17</cx:pt>
          <cx:pt idx="1793">25</cx:pt>
          <cx:pt idx="1794">26</cx:pt>
          <cx:pt idx="1795">27</cx:pt>
          <cx:pt idx="1796">50</cx:pt>
          <cx:pt idx="1797">31</cx:pt>
          <cx:pt idx="1798">39</cx:pt>
          <cx:pt idx="1799">29</cx:pt>
          <cx:pt idx="1800">26</cx:pt>
          <cx:pt idx="1801">64</cx:pt>
          <cx:pt idx="1802">34</cx:pt>
          <cx:pt idx="1803">32</cx:pt>
          <cx:pt idx="1804">33</cx:pt>
          <cx:pt idx="1805">55</cx:pt>
          <cx:pt idx="1806">26</cx:pt>
          <cx:pt idx="1807">38</cx:pt>
          <cx:pt idx="1808">36</cx:pt>
          <cx:pt idx="1809">53</cx:pt>
          <cx:pt idx="1810">21</cx:pt>
          <cx:pt idx="1811">47</cx:pt>
          <cx:pt idx="1812">45</cx:pt>
          <cx:pt idx="1813">28</cx:pt>
          <cx:pt idx="1814">45</cx:pt>
          <cx:pt idx="1815">36</cx:pt>
          <cx:pt idx="1816">34</cx:pt>
          <cx:pt idx="1817">23</cx:pt>
          <cx:pt idx="1818">61</cx:pt>
          <cx:pt idx="1819">56</cx:pt>
          <cx:pt idx="1820">29</cx:pt>
          <cx:pt idx="1821">19</cx:pt>
          <cx:pt idx="1822">19</cx:pt>
          <cx:pt idx="1823">61</cx:pt>
          <cx:pt idx="1824">29</cx:pt>
          <cx:pt idx="1825">56</cx:pt>
          <cx:pt idx="1826">43</cx:pt>
          <cx:pt idx="1827">21</cx:pt>
          <cx:pt idx="1828">52</cx:pt>
          <cx:pt idx="1829">27</cx:pt>
          <cx:pt idx="1830">60</cx:pt>
          <cx:pt idx="1831">25</cx:pt>
          <cx:pt idx="1832">42</cx:pt>
          <cx:pt idx="1833">39</cx:pt>
          <cx:pt idx="1834">47</cx:pt>
          <cx:pt idx="1835">37</cx:pt>
          <cx:pt idx="1836">41</cx:pt>
          <cx:pt idx="1837">16</cx:pt>
          <cx:pt idx="1838">48</cx:pt>
          <cx:pt idx="1839">36</cx:pt>
          <cx:pt idx="1840">39</cx:pt>
          <cx:pt idx="1841">26</cx:pt>
          <cx:pt idx="1842">33</cx:pt>
          <cx:pt idx="1843">54</cx:pt>
          <cx:pt idx="1844">38</cx:pt>
          <cx:pt idx="1845">24</cx:pt>
          <cx:pt idx="1846">47</cx:pt>
          <cx:pt idx="1847">24</cx:pt>
          <cx:pt idx="1848">51</cx:pt>
          <cx:pt idx="1849">34</cx:pt>
          <cx:pt idx="1850">30</cx:pt>
          <cx:pt idx="1852">42</cx:pt>
          <cx:pt idx="1853">24</cx:pt>
          <cx:pt idx="1854">26</cx:pt>
          <cx:pt idx="1855">51</cx:pt>
          <cx:pt idx="1856">19</cx:pt>
          <cx:pt idx="1857">21</cx:pt>
          <cx:pt idx="1858">24</cx:pt>
          <cx:pt idx="1859">18</cx:pt>
          <cx:pt idx="1860">30</cx:pt>
          <cx:pt idx="1861">33</cx:pt>
          <cx:pt idx="1862">70</cx:pt>
          <cx:pt idx="1863">25</cx:pt>
          <cx:pt idx="1864">47</cx:pt>
          <cx:pt idx="1865">40</cx:pt>
          <cx:pt idx="1866">26</cx:pt>
          <cx:pt idx="1867">21</cx:pt>
          <cx:pt idx="1868">65</cx:pt>
          <cx:pt idx="1869">59</cx:pt>
          <cx:pt idx="1870">74</cx:pt>
          <cx:pt idx="1871">34</cx:pt>
          <cx:pt idx="1872">22</cx:pt>
          <cx:pt idx="1873">49</cx:pt>
          <cx:pt idx="1874">32</cx:pt>
          <cx:pt idx="1875">25</cx:pt>
          <cx:pt idx="1877">29</cx:pt>
          <cx:pt idx="1878">20</cx:pt>
          <cx:pt idx="1879">34</cx:pt>
          <cx:pt idx="1880">34</cx:pt>
          <cx:pt idx="1881">31</cx:pt>
          <cx:pt idx="1882">32</cx:pt>
          <cx:pt idx="1883">47</cx:pt>
          <cx:pt idx="1884">44</cx:pt>
          <cx:pt idx="1885">34</cx:pt>
          <cx:pt idx="1886">49</cx:pt>
          <cx:pt idx="1887">31</cx:pt>
          <cx:pt idx="1888">49</cx:pt>
          <cx:pt idx="1889">59</cx:pt>
          <cx:pt idx="1890">41</cx:pt>
          <cx:pt idx="1891">34</cx:pt>
          <cx:pt idx="1892">36</cx:pt>
          <cx:pt idx="1893">36</cx:pt>
          <cx:pt idx="1894">21</cx:pt>
          <cx:pt idx="1895">53</cx:pt>
          <cx:pt idx="1896">57</cx:pt>
          <cx:pt idx="1897">49</cx:pt>
          <cx:pt idx="1898">48</cx:pt>
          <cx:pt idx="1899">35</cx:pt>
          <cx:pt idx="1900">19</cx:pt>
          <cx:pt idx="1901">45</cx:pt>
          <cx:pt idx="1902">28</cx:pt>
          <cx:pt idx="1903">41</cx:pt>
          <cx:pt idx="1904">33</cx:pt>
          <cx:pt idx="1905">30</cx:pt>
          <cx:pt idx="1906">45</cx:pt>
          <cx:pt idx="1907">38</cx:pt>
          <cx:pt idx="1908">40</cx:pt>
          <cx:pt idx="1909">49</cx:pt>
          <cx:pt idx="1910">50</cx:pt>
          <cx:pt idx="1911">43</cx:pt>
          <cx:pt idx="1912">43</cx:pt>
          <cx:pt idx="1913">19</cx:pt>
          <cx:pt idx="1914">35</cx:pt>
          <cx:pt idx="1915">31</cx:pt>
          <cx:pt idx="1916">55</cx:pt>
          <cx:pt idx="1918">40</cx:pt>
          <cx:pt idx="1919">45</cx:pt>
          <cx:pt idx="1920">26</cx:pt>
          <cx:pt idx="1921">34</cx:pt>
          <cx:pt idx="1922">22</cx:pt>
          <cx:pt idx="1923">26</cx:pt>
          <cx:pt idx="1924">27</cx:pt>
          <cx:pt idx="1925">29</cx:pt>
          <cx:pt idx="1926">30</cx:pt>
          <cx:pt idx="1927">18</cx:pt>
          <cx:pt idx="1928">32</cx:pt>
          <cx:pt idx="1929">30</cx:pt>
          <cx:pt idx="1930">16</cx:pt>
          <cx:pt idx="1931">58</cx:pt>
          <cx:pt idx="1932">27</cx:pt>
          <cx:pt idx="1933">26</cx:pt>
          <cx:pt idx="1934">21</cx:pt>
          <cx:pt idx="1935">62</cx:pt>
          <cx:pt idx="1936">30</cx:pt>
          <cx:pt idx="1937">33</cx:pt>
          <cx:pt idx="1938">38</cx:pt>
          <cx:pt idx="1939">29</cx:pt>
          <cx:pt idx="1940">57</cx:pt>
          <cx:pt idx="1941">44</cx:pt>
          <cx:pt idx="1942">24</cx:pt>
          <cx:pt idx="1943">29</cx:pt>
          <cx:pt idx="1944">48</cx:pt>
          <cx:pt idx="1945">19</cx:pt>
          <cx:pt idx="1946">22</cx:pt>
          <cx:pt idx="1947">39</cx:pt>
          <cx:pt idx="1948">18</cx:pt>
          <cx:pt idx="1949">26</cx:pt>
          <cx:pt idx="1950">46</cx:pt>
          <cx:pt idx="1951">49</cx:pt>
          <cx:pt idx="1952">63</cx:pt>
          <cx:pt idx="1953">20</cx:pt>
          <cx:pt idx="1954">15</cx:pt>
          <cx:pt idx="1955">79</cx:pt>
          <cx:pt idx="1956">16</cx:pt>
          <cx:pt idx="1957">35</cx:pt>
          <cx:pt idx="1958">22</cx:pt>
          <cx:pt idx="1959">57</cx:pt>
          <cx:pt idx="1960">31</cx:pt>
          <cx:pt idx="1961">24</cx:pt>
          <cx:pt idx="1963">26</cx:pt>
          <cx:pt idx="1964">36</cx:pt>
          <cx:pt idx="1965">50</cx:pt>
          <cx:pt idx="1966">42</cx:pt>
          <cx:pt idx="1967">42</cx:pt>
          <cx:pt idx="1968">26</cx:pt>
          <cx:pt idx="1969">37</cx:pt>
          <cx:pt idx="1971">47</cx:pt>
          <cx:pt idx="1972">20</cx:pt>
          <cx:pt idx="1973">44</cx:pt>
          <cx:pt idx="1974">30</cx:pt>
          <cx:pt idx="1975">36</cx:pt>
          <cx:pt idx="1976">29</cx:pt>
          <cx:pt idx="1977">31</cx:pt>
          <cx:pt idx="1978">36</cx:pt>
          <cx:pt idx="1979">43</cx:pt>
          <cx:pt idx="1980">53</cx:pt>
          <cx:pt idx="1981">42</cx:pt>
          <cx:pt idx="1982">17</cx:pt>
          <cx:pt idx="1983">30</cx:pt>
          <cx:pt idx="1985">34</cx:pt>
          <cx:pt idx="1986">34</cx:pt>
          <cx:pt idx="1987">30</cx:pt>
          <cx:pt idx="1988">28</cx:pt>
          <cx:pt idx="1989">47</cx:pt>
          <cx:pt idx="1990">49</cx:pt>
          <cx:pt idx="1991">19</cx:pt>
          <cx:pt idx="1992">45</cx:pt>
          <cx:pt idx="1993">32</cx:pt>
          <cx:pt idx="1994">24</cx:pt>
          <cx:pt idx="1995">45</cx:pt>
          <cx:pt idx="1996">36</cx:pt>
          <cx:pt idx="1997">54</cx:pt>
          <cx:pt idx="1998">24</cx:pt>
          <cx:pt idx="1999">23</cx:pt>
          <cx:pt idx="2000">18</cx:pt>
          <cx:pt idx="2001">18</cx:pt>
          <cx:pt idx="2002">53</cx:pt>
          <cx:pt idx="2004">48</cx:pt>
          <cx:pt idx="2005">26</cx:pt>
          <cx:pt idx="2006">59</cx:pt>
          <cx:pt idx="2007">38</cx:pt>
          <cx:pt idx="2008">37</cx:pt>
          <cx:pt idx="2009">54</cx:pt>
          <cx:pt idx="2010">50</cx:pt>
          <cx:pt idx="2011">27</cx:pt>
          <cx:pt idx="2012">43</cx:pt>
          <cx:pt idx="2013">37</cx:pt>
          <cx:pt idx="2014">56</cx:pt>
          <cx:pt idx="2015">19</cx:pt>
          <cx:pt idx="2016">38</cx:pt>
          <cx:pt idx="2017">23</cx:pt>
          <cx:pt idx="2018">39</cx:pt>
          <cx:pt idx="2019">23</cx:pt>
          <cx:pt idx="2020">27</cx:pt>
          <cx:pt idx="2021">28</cx:pt>
          <cx:pt idx="2022">63</cx:pt>
          <cx:pt idx="2023">35</cx:pt>
          <cx:pt idx="2024">25</cx:pt>
          <cx:pt idx="2025">24</cx:pt>
          <cx:pt idx="2026">58</cx:pt>
          <cx:pt idx="2027">60</cx:pt>
          <cx:pt idx="2028">24</cx:pt>
          <cx:pt idx="2029">53</cx:pt>
          <cx:pt idx="2030">20</cx:pt>
          <cx:pt idx="2031">27</cx:pt>
          <cx:pt idx="2032">31</cx:pt>
          <cx:pt idx="2033">36</cx:pt>
          <cx:pt idx="2034">43</cx:pt>
          <cx:pt idx="2035">24</cx:pt>
          <cx:pt idx="2036">23</cx:pt>
          <cx:pt idx="2037">41</cx:pt>
          <cx:pt idx="2038">61</cx:pt>
          <cx:pt idx="2039">19</cx:pt>
          <cx:pt idx="2040">59</cx:pt>
          <cx:pt idx="2041">36</cx:pt>
          <cx:pt idx="2043">56</cx:pt>
          <cx:pt idx="2044">24</cx:pt>
          <cx:pt idx="2045">47</cx:pt>
          <cx:pt idx="2047">60</cx:pt>
          <cx:pt idx="2048">50</cx:pt>
          <cx:pt idx="2049">36</cx:pt>
          <cx:pt idx="2050">59</cx:pt>
          <cx:pt idx="2051">32</cx:pt>
          <cx:pt idx="2052">18</cx:pt>
          <cx:pt idx="2053">23</cx:pt>
          <cx:pt idx="2054">28</cx:pt>
          <cx:pt idx="2055">33</cx:pt>
          <cx:pt idx="2056">16</cx:pt>
          <cx:pt idx="2057">30</cx:pt>
          <cx:pt idx="2058">34</cx:pt>
          <cx:pt idx="2059">53</cx:pt>
          <cx:pt idx="2060">45</cx:pt>
          <cx:pt idx="2061">22</cx:pt>
          <cx:pt idx="2062">63</cx:pt>
          <cx:pt idx="2063">31</cx:pt>
          <cx:pt idx="2064">32</cx:pt>
          <cx:pt idx="2065">21</cx:pt>
          <cx:pt idx="2066">33</cx:pt>
          <cx:pt idx="2067">45</cx:pt>
          <cx:pt idx="2068">25</cx:pt>
          <cx:pt idx="2069">36</cx:pt>
          <cx:pt idx="2070">46</cx:pt>
          <cx:pt idx="2071">25</cx:pt>
          <cx:pt idx="2072">25</cx:pt>
          <cx:pt idx="2073">37</cx:pt>
          <cx:pt idx="2074">23</cx:pt>
          <cx:pt idx="2075">52</cx:pt>
          <cx:pt idx="2076">37</cx:pt>
          <cx:pt idx="2077">37</cx:pt>
          <cx:pt idx="2078">23</cx:pt>
          <cx:pt idx="2079">26</cx:pt>
          <cx:pt idx="2080">31</cx:pt>
          <cx:pt idx="2081">29</cx:pt>
          <cx:pt idx="2082">30</cx:pt>
          <cx:pt idx="2083">33</cx:pt>
          <cx:pt idx="2084">61</cx:pt>
          <cx:pt idx="2085">17</cx:pt>
          <cx:pt idx="2086">68</cx:pt>
          <cx:pt idx="2087">24</cx:pt>
          <cx:pt idx="2088">34</cx:pt>
          <cx:pt idx="2089">55</cx:pt>
          <cx:pt idx="2090">28</cx:pt>
          <cx:pt idx="2091">59</cx:pt>
          <cx:pt idx="2092">24</cx:pt>
          <cx:pt idx="2093">34</cx:pt>
          <cx:pt idx="2094">31</cx:pt>
          <cx:pt idx="2095">42</cx:pt>
          <cx:pt idx="2096">21</cx:pt>
          <cx:pt idx="2097">49</cx:pt>
          <cx:pt idx="2098">34</cx:pt>
          <cx:pt idx="2099">18</cx:pt>
          <cx:pt idx="2100">35</cx:pt>
          <cx:pt idx="2102">46</cx:pt>
          <cx:pt idx="2103">36</cx:pt>
          <cx:pt idx="2104">66</cx:pt>
          <cx:pt idx="2105">53</cx:pt>
          <cx:pt idx="2106">35</cx:pt>
          <cx:pt idx="2107">39</cx:pt>
          <cx:pt idx="2108">36</cx:pt>
          <cx:pt idx="2109">55</cx:pt>
          <cx:pt idx="2110">46</cx:pt>
          <cx:pt idx="2111">53</cx:pt>
          <cx:pt idx="2112">56</cx:pt>
          <cx:pt idx="2113">54</cx:pt>
          <cx:pt idx="2114">36</cx:pt>
          <cx:pt idx="2115">29</cx:pt>
          <cx:pt idx="2116">76</cx:pt>
          <cx:pt idx="2117">45</cx:pt>
          <cx:pt idx="2118">28</cx:pt>
          <cx:pt idx="2119">26</cx:pt>
          <cx:pt idx="2120">24</cx:pt>
          <cx:pt idx="2121">44</cx:pt>
          <cx:pt idx="2122">57</cx:pt>
          <cx:pt idx="2123">53</cx:pt>
          <cx:pt idx="2124">32</cx:pt>
          <cx:pt idx="2125">62</cx:pt>
          <cx:pt idx="2126">51</cx:pt>
          <cx:pt idx="2127">24</cx:pt>
          <cx:pt idx="2128">29</cx:pt>
          <cx:pt idx="2129">43</cx:pt>
          <cx:pt idx="2131">21</cx:pt>
          <cx:pt idx="2132">19</cx:pt>
          <cx:pt idx="2134">25</cx:pt>
          <cx:pt idx="2135">59</cx:pt>
          <cx:pt idx="2136">33</cx:pt>
          <cx:pt idx="2137">34</cx:pt>
          <cx:pt idx="2138">49</cx:pt>
          <cx:pt idx="2139">28</cx:pt>
          <cx:pt idx="2140">51</cx:pt>
          <cx:pt idx="2141">27</cx:pt>
          <cx:pt idx="2142">22</cx:pt>
          <cx:pt idx="2143">30</cx:pt>
          <cx:pt idx="2144">36</cx:pt>
          <cx:pt idx="2145">33</cx:pt>
          <cx:pt idx="2146">19</cx:pt>
          <cx:pt idx="2147">50</cx:pt>
          <cx:pt idx="2148">36</cx:pt>
          <cx:pt idx="2149">35</cx:pt>
          <cx:pt idx="2151">62</cx:pt>
          <cx:pt idx="2152">25</cx:pt>
          <cx:pt idx="2153">22</cx:pt>
          <cx:pt idx="2154">46</cx:pt>
          <cx:pt idx="2155">27</cx:pt>
          <cx:pt idx="2156">41</cx:pt>
          <cx:pt idx="2157">46</cx:pt>
          <cx:pt idx="2158">23</cx:pt>
          <cx:pt idx="2159">52</cx:pt>
          <cx:pt idx="2160">32</cx:pt>
          <cx:pt idx="2161">46</cx:pt>
          <cx:pt idx="2162">48</cx:pt>
          <cx:pt idx="2163">45</cx:pt>
          <cx:pt idx="2164">21</cx:pt>
          <cx:pt idx="2165">18</cx:pt>
          <cx:pt idx="2166">25</cx:pt>
          <cx:pt idx="2167">36</cx:pt>
          <cx:pt idx="2168">26</cx:pt>
          <cx:pt idx="2169">20</cx:pt>
          <cx:pt idx="2170">41</cx:pt>
          <cx:pt idx="2171">55</cx:pt>
          <cx:pt idx="2172">19</cx:pt>
          <cx:pt idx="2173">38</cx:pt>
          <cx:pt idx="2174">26</cx:pt>
          <cx:pt idx="2175">29</cx:pt>
          <cx:pt idx="2176">33</cx:pt>
          <cx:pt idx="2177">39</cx:pt>
          <cx:pt idx="2178">52</cx:pt>
          <cx:pt idx="2179">32</cx:pt>
          <cx:pt idx="2180">31</cx:pt>
          <cx:pt idx="2181">27</cx:pt>
          <cx:pt idx="2182">40</cx:pt>
          <cx:pt idx="2183">31</cx:pt>
          <cx:pt idx="2184">30</cx:pt>
          <cx:pt idx="2185">26</cx:pt>
          <cx:pt idx="2186">25</cx:pt>
          <cx:pt idx="2187">27</cx:pt>
          <cx:pt idx="2188">23</cx:pt>
          <cx:pt idx="2189">27</cx:pt>
          <cx:pt idx="2190">40</cx:pt>
          <cx:pt idx="2191">56</cx:pt>
          <cx:pt idx="2192">39</cx:pt>
          <cx:pt idx="2193">23</cx:pt>
          <cx:pt idx="2194">40</cx:pt>
          <cx:pt idx="2195">26</cx:pt>
          <cx:pt idx="2196">42</cx:pt>
          <cx:pt idx="2197">41</cx:pt>
          <cx:pt idx="2198">34</cx:pt>
          <cx:pt idx="2199">27</cx:pt>
          <cx:pt idx="2200">33</cx:pt>
          <cx:pt idx="2201">18</cx:pt>
          <cx:pt idx="2202">33</cx:pt>
          <cx:pt idx="2203">51</cx:pt>
          <cx:pt idx="2204">45</cx:pt>
          <cx:pt idx="2205">28</cx:pt>
          <cx:pt idx="2206">20</cx:pt>
          <cx:pt idx="2207">36</cx:pt>
          <cx:pt idx="2208">34</cx:pt>
          <cx:pt idx="2209">21</cx:pt>
          <cx:pt idx="2210">26</cx:pt>
          <cx:pt idx="2211">53</cx:pt>
          <cx:pt idx="2212">39</cx:pt>
          <cx:pt idx="2213">24</cx:pt>
          <cx:pt idx="2214">57</cx:pt>
          <cx:pt idx="2215">20</cx:pt>
          <cx:pt idx="2216">33</cx:pt>
          <cx:pt idx="2217">59</cx:pt>
          <cx:pt idx="2218">30</cx:pt>
          <cx:pt idx="2220">35</cx:pt>
          <cx:pt idx="2221">28</cx:pt>
          <cx:pt idx="2222">63</cx:pt>
          <cx:pt idx="2223">32</cx:pt>
          <cx:pt idx="2224">26</cx:pt>
          <cx:pt idx="2225">25</cx:pt>
          <cx:pt idx="2226">35</cx:pt>
          <cx:pt idx="2227">56</cx:pt>
          <cx:pt idx="2228">45</cx:pt>
          <cx:pt idx="2229">22</cx:pt>
          <cx:pt idx="2230">33</cx:pt>
          <cx:pt idx="2231">17</cx:pt>
          <cx:pt idx="2232">19</cx:pt>
          <cx:pt idx="2233">24</cx:pt>
          <cx:pt idx="2234">24</cx:pt>
          <cx:pt idx="2235">20</cx:pt>
          <cx:pt idx="2236">46</cx:pt>
          <cx:pt idx="2237">39</cx:pt>
          <cx:pt idx="2238">25</cx:pt>
          <cx:pt idx="2239">31</cx:pt>
          <cx:pt idx="2241">42</cx:pt>
          <cx:pt idx="2242">30</cx:pt>
          <cx:pt idx="2243">54</cx:pt>
          <cx:pt idx="2244">29</cx:pt>
          <cx:pt idx="2245">26</cx:pt>
          <cx:pt idx="2246">49</cx:pt>
          <cx:pt idx="2247">82</cx:pt>
          <cx:pt idx="2248">37</cx:pt>
          <cx:pt idx="2249">43</cx:pt>
          <cx:pt idx="2250">40</cx:pt>
          <cx:pt idx="2251">38</cx:pt>
          <cx:pt idx="2252">26</cx:pt>
          <cx:pt idx="2253">25</cx:pt>
          <cx:pt idx="2254">32</cx:pt>
          <cx:pt idx="2255">33</cx:pt>
          <cx:pt idx="2256">24</cx:pt>
          <cx:pt idx="2257">58</cx:pt>
          <cx:pt idx="2258">50</cx:pt>
          <cx:pt idx="2259">59</cx:pt>
          <cx:pt idx="2260">33</cx:pt>
          <cx:pt idx="2261">48</cx:pt>
          <cx:pt idx="2262">36</cx:pt>
          <cx:pt idx="2263">34</cx:pt>
          <cx:pt idx="2264">52</cx:pt>
          <cx:pt idx="2265">35</cx:pt>
          <cx:pt idx="2266">71</cx:pt>
          <cx:pt idx="2267">41</cx:pt>
          <cx:pt idx="2268">36</cx:pt>
          <cx:pt idx="2269">45</cx:pt>
          <cx:pt idx="2270">35</cx:pt>
          <cx:pt idx="2271">26</cx:pt>
          <cx:pt idx="2272">32</cx:pt>
          <cx:pt idx="2273">33</cx:pt>
          <cx:pt idx="2274">19</cx:pt>
          <cx:pt idx="2275">48</cx:pt>
          <cx:pt idx="2276">45</cx:pt>
          <cx:pt idx="2277">25</cx:pt>
          <cx:pt idx="2278">17</cx:pt>
          <cx:pt idx="2279">24</cx:pt>
          <cx:pt idx="2280">17</cx:pt>
          <cx:pt idx="2281">34</cx:pt>
          <cx:pt idx="2282">28</cx:pt>
          <cx:pt idx="2283">28</cx:pt>
          <cx:pt idx="2284">40</cx:pt>
          <cx:pt idx="2285">37</cx:pt>
          <cx:pt idx="2286">41</cx:pt>
          <cx:pt idx="2287">44</cx:pt>
          <cx:pt idx="2288">25</cx:pt>
          <cx:pt idx="2289">20</cx:pt>
          <cx:pt idx="2290">43</cx:pt>
          <cx:pt idx="2291">36</cx:pt>
          <cx:pt idx="2292">73</cx:pt>
          <cx:pt idx="2293">58</cx:pt>
          <cx:pt idx="2294">21</cx:pt>
          <cx:pt idx="2295">27</cx:pt>
          <cx:pt idx="2296">37</cx:pt>
          <cx:pt idx="2297">53</cx:pt>
          <cx:pt idx="2298">45</cx:pt>
          <cx:pt idx="2299">24</cx:pt>
          <cx:pt idx="2300">32</cx:pt>
          <cx:pt idx="2301">25</cx:pt>
          <cx:pt idx="2302">60</cx:pt>
          <cx:pt idx="2303">32</cx:pt>
          <cx:pt idx="2304">40</cx:pt>
          <cx:pt idx="2305">18</cx:pt>
          <cx:pt idx="2306">50</cx:pt>
          <cx:pt idx="2307">58</cx:pt>
          <cx:pt idx="2309">22</cx:pt>
          <cx:pt idx="2310">35</cx:pt>
          <cx:pt idx="2311">29</cx:pt>
          <cx:pt idx="2312">27</cx:pt>
          <cx:pt idx="2313">61</cx:pt>
          <cx:pt idx="2315">37</cx:pt>
          <cx:pt idx="2316">41</cx:pt>
          <cx:pt idx="2317">41</cx:pt>
          <cx:pt idx="2318">47</cx:pt>
          <cx:pt idx="2319">18</cx:pt>
          <cx:pt idx="2320">31</cx:pt>
          <cx:pt idx="2321">27</cx:pt>
          <cx:pt idx="2322">36</cx:pt>
          <cx:pt idx="2323">32</cx:pt>
          <cx:pt idx="2324">31</cx:pt>
          <cx:pt idx="2326">41</cx:pt>
          <cx:pt idx="2327">28</cx:pt>
          <cx:pt idx="2328">61</cx:pt>
          <cx:pt idx="2329">23</cx:pt>
          <cx:pt idx="2330">37</cx:pt>
          <cx:pt idx="2331">31</cx:pt>
          <cx:pt idx="2332">59</cx:pt>
          <cx:pt idx="2333">32</cx:pt>
          <cx:pt idx="2334">28</cx:pt>
          <cx:pt idx="2335">29</cx:pt>
          <cx:pt idx="2336">57</cx:pt>
          <cx:pt idx="2337">34</cx:pt>
          <cx:pt idx="2338">35</cx:pt>
          <cx:pt idx="2339">37</cx:pt>
          <cx:pt idx="2340">38</cx:pt>
          <cx:pt idx="2341">45</cx:pt>
          <cx:pt idx="2342">50</cx:pt>
          <cx:pt idx="2343">18</cx:pt>
          <cx:pt idx="2344">23</cx:pt>
          <cx:pt idx="2345">41</cx:pt>
          <cx:pt idx="2346">28</cx:pt>
          <cx:pt idx="2347">28</cx:pt>
          <cx:pt idx="2348">42</cx:pt>
          <cx:pt idx="2349">31</cx:pt>
          <cx:pt idx="2350">33</cx:pt>
          <cx:pt idx="2351">29</cx:pt>
          <cx:pt idx="2352">41</cx:pt>
          <cx:pt idx="2353">53</cx:pt>
          <cx:pt idx="2354">18</cx:pt>
          <cx:pt idx="2355">24</cx:pt>
          <cx:pt idx="2356">26</cx:pt>
          <cx:pt idx="2357">29</cx:pt>
          <cx:pt idx="2358">46</cx:pt>
          <cx:pt idx="2359">51</cx:pt>
          <cx:pt idx="2360">50</cx:pt>
          <cx:pt idx="2361">26</cx:pt>
          <cx:pt idx="2362">41</cx:pt>
          <cx:pt idx="2363">59</cx:pt>
          <cx:pt idx="2364">28</cx:pt>
          <cx:pt idx="2365">45</cx:pt>
          <cx:pt idx="2366">27</cx:pt>
          <cx:pt idx="2367">26</cx:pt>
          <cx:pt idx="2368">33</cx:pt>
          <cx:pt idx="2369">27</cx:pt>
          <cx:pt idx="2370">25</cx:pt>
          <cx:pt idx="2371">53</cx:pt>
          <cx:pt idx="2372">53</cx:pt>
          <cx:pt idx="2373">48</cx:pt>
          <cx:pt idx="2374">15</cx:pt>
          <cx:pt idx="2375">59</cx:pt>
          <cx:pt idx="2376">35</cx:pt>
          <cx:pt idx="2377">33</cx:pt>
          <cx:pt idx="2378">36</cx:pt>
          <cx:pt idx="2379">35</cx:pt>
          <cx:pt idx="2380">55</cx:pt>
          <cx:pt idx="2381">25</cx:pt>
          <cx:pt idx="2382">32</cx:pt>
          <cx:pt idx="2383">53</cx:pt>
          <cx:pt idx="2384">38</cx:pt>
          <cx:pt idx="2385">37</cx:pt>
          <cx:pt idx="2386">20</cx:pt>
          <cx:pt idx="2387">62</cx:pt>
          <cx:pt idx="2388">51</cx:pt>
          <cx:pt idx="2389">30</cx:pt>
          <cx:pt idx="2391">37</cx:pt>
          <cx:pt idx="2392">41</cx:pt>
          <cx:pt idx="2393">45</cx:pt>
          <cx:pt idx="2395">23</cx:pt>
          <cx:pt idx="2396">37</cx:pt>
          <cx:pt idx="2397">34</cx:pt>
          <cx:pt idx="2398">53</cx:pt>
          <cx:pt idx="2399">59</cx:pt>
          <cx:pt idx="2400">40</cx:pt>
          <cx:pt idx="2401">48</cx:pt>
          <cx:pt idx="2402">25</cx:pt>
          <cx:pt idx="2404">29</cx:pt>
          <cx:pt idx="2405">24</cx:pt>
          <cx:pt idx="2406">56</cx:pt>
          <cx:pt idx="2407">35</cx:pt>
          <cx:pt idx="2408">28</cx:pt>
          <cx:pt idx="2409">46</cx:pt>
          <cx:pt idx="2410">37</cx:pt>
          <cx:pt idx="2411">53</cx:pt>
          <cx:pt idx="2413">18</cx:pt>
          <cx:pt idx="2414">22</cx:pt>
          <cx:pt idx="2415">53</cx:pt>
          <cx:pt idx="2416">69</cx:pt>
          <cx:pt idx="2417">23</cx:pt>
          <cx:pt idx="2418">29</cx:pt>
          <cx:pt idx="2419">41</cx:pt>
          <cx:pt idx="2420">55</cx:pt>
          <cx:pt idx="2421">29</cx:pt>
          <cx:pt idx="2422">31</cx:pt>
          <cx:pt idx="2423">50</cx:pt>
          <cx:pt idx="2425">52</cx:pt>
          <cx:pt idx="2426">48</cx:pt>
          <cx:pt idx="2427">29</cx:pt>
          <cx:pt idx="2428">38</cx:pt>
          <cx:pt idx="2429">64</cx:pt>
          <cx:pt idx="2430">42</cx:pt>
          <cx:pt idx="2431">50</cx:pt>
          <cx:pt idx="2432">36</cx:pt>
          <cx:pt idx="2433">45</cx:pt>
          <cx:pt idx="2434">42</cx:pt>
          <cx:pt idx="2435">49</cx:pt>
          <cx:pt idx="2436">54</cx:pt>
          <cx:pt idx="2437">33</cx:pt>
          <cx:pt idx="2438">25</cx:pt>
          <cx:pt idx="2439">52</cx:pt>
          <cx:pt idx="2440">46</cx:pt>
          <cx:pt idx="2441">42</cx:pt>
          <cx:pt idx="2442">22</cx:pt>
          <cx:pt idx="2443">42</cx:pt>
          <cx:pt idx="2444">33</cx:pt>
          <cx:pt idx="2445">55</cx:pt>
          <cx:pt idx="2446">28</cx:pt>
          <cx:pt idx="2447">32</cx:pt>
          <cx:pt idx="2448">49</cx:pt>
          <cx:pt idx="2449">46</cx:pt>
          <cx:pt idx="2450">19</cx:pt>
          <cx:pt idx="2451">39</cx:pt>
          <cx:pt idx="2452">70</cx:pt>
          <cx:pt idx="2453">33</cx:pt>
          <cx:pt idx="2454">18</cx:pt>
          <cx:pt idx="2455">52</cx:pt>
          <cx:pt idx="2456">25</cx:pt>
          <cx:pt idx="2457">24</cx:pt>
          <cx:pt idx="2458">44</cx:pt>
          <cx:pt idx="2460">23</cx:pt>
          <cx:pt idx="2461">33</cx:pt>
          <cx:pt idx="2462">48</cx:pt>
          <cx:pt idx="2463">25</cx:pt>
          <cx:pt idx="2464">30</cx:pt>
          <cx:pt idx="2465">47</cx:pt>
          <cx:pt idx="2466">20</cx:pt>
          <cx:pt idx="2467">40</cx:pt>
          <cx:pt idx="2468">36</cx:pt>
          <cx:pt idx="2469">22</cx:pt>
          <cx:pt idx="2470">59</cx:pt>
          <cx:pt idx="2471">36</cx:pt>
          <cx:pt idx="2472">28</cx:pt>
          <cx:pt idx="2473">38</cx:pt>
          <cx:pt idx="2474">18</cx:pt>
          <cx:pt idx="2475">32</cx:pt>
          <cx:pt idx="2476">37</cx:pt>
          <cx:pt idx="2477">18</cx:pt>
          <cx:pt idx="2478">20</cx:pt>
          <cx:pt idx="2479">62</cx:pt>
          <cx:pt idx="2480">29</cx:pt>
          <cx:pt idx="2481">25</cx:pt>
          <cx:pt idx="2482">30</cx:pt>
          <cx:pt idx="2483">31</cx:pt>
          <cx:pt idx="2484">34</cx:pt>
          <cx:pt idx="2485">23</cx:pt>
          <cx:pt idx="2486">38</cx:pt>
          <cx:pt idx="2487">25</cx:pt>
          <cx:pt idx="2488">18</cx:pt>
          <cx:pt idx="2489">31</cx:pt>
          <cx:pt idx="2490">25</cx:pt>
          <cx:pt idx="2491">55</cx:pt>
          <cx:pt idx="2492">39</cx:pt>
          <cx:pt idx="2493">21</cx:pt>
          <cx:pt idx="2495">31</cx:pt>
          <cx:pt idx="2496">31</cx:pt>
          <cx:pt idx="2497">54</cx:pt>
          <cx:pt idx="2498">42</cx:pt>
          <cx:pt idx="2499">37</cx:pt>
          <cx:pt idx="2500">46</cx:pt>
          <cx:pt idx="2501">25</cx:pt>
          <cx:pt idx="2502">62</cx:pt>
          <cx:pt idx="2504">36</cx:pt>
          <cx:pt idx="2505">21</cx:pt>
          <cx:pt idx="2506">27</cx:pt>
          <cx:pt idx="2507">31</cx:pt>
          <cx:pt idx="2508">18</cx:pt>
          <cx:pt idx="2509">43</cx:pt>
          <cx:pt idx="2510">34</cx:pt>
          <cx:pt idx="2511">40</cx:pt>
          <cx:pt idx="2512">47</cx:pt>
          <cx:pt idx="2513">36</cx:pt>
          <cx:pt idx="2514">24</cx:pt>
          <cx:pt idx="2515">17</cx:pt>
          <cx:pt idx="2516">33</cx:pt>
          <cx:pt idx="2517">34</cx:pt>
          <cx:pt idx="2518">32</cx:pt>
          <cx:pt idx="2519">38</cx:pt>
          <cx:pt idx="2520">18</cx:pt>
          <cx:pt idx="2521">28</cx:pt>
          <cx:pt idx="2522">32</cx:pt>
          <cx:pt idx="2523">45</cx:pt>
          <cx:pt idx="2524">21</cx:pt>
          <cx:pt idx="2525">38</cx:pt>
          <cx:pt idx="2526">33</cx:pt>
          <cx:pt idx="2527">56</cx:pt>
          <cx:pt idx="2528">39</cx:pt>
          <cx:pt idx="2529">55</cx:pt>
          <cx:pt idx="2530">31</cx:pt>
          <cx:pt idx="2531">23</cx:pt>
          <cx:pt idx="2532">33</cx:pt>
          <cx:pt idx="2533">46</cx:pt>
          <cx:pt idx="2534">32</cx:pt>
        </cx:lvl>
      </cx:numDim>
    </cx:data>
    <cx:data id="1"/>
  </cx:chartData>
  <cx:chart>
    <cx:title pos="t" align="ctr" overlay="0">
      <cx:tx>
        <cx:txData>
          <cx:v>Ages of Victims </cx:v>
        </cx:txData>
      </cx:tx>
      <cx:txPr>
        <a:bodyPr spcFirstLastPara="1" vertOverflow="ellipsis" horzOverflow="overflow" wrap="square" lIns="0" tIns="0" rIns="0" bIns="0" anchor="ctr" anchorCtr="1"/>
        <a:lstStyle/>
        <a:p>
          <a:pPr algn="ctr" rtl="0">
            <a:defRPr/>
          </a:pPr>
          <a:r>
            <a:rPr lang="en-US" sz="2500" b="1" i="0" u="none" strike="noStrike" baseline="0">
              <a:solidFill>
                <a:schemeClr val="tx1"/>
              </a:solidFill>
              <a:latin typeface="Calibri" panose="020F0502020204030204"/>
            </a:rPr>
            <a:t>Ages of Victims </a:t>
          </a:r>
        </a:p>
      </cx:txPr>
    </cx:title>
    <cx:plotArea>
      <cx:plotAreaRegion>
        <cx:series layoutId="clusteredColumn" uniqueId="{D10A307C-5567-4C0E-B694-0BE3FBDB8D32}" formatIdx="0">
          <cx:dataLabels>
            <cx:txPr>
              <a:bodyPr spcFirstLastPara="1" vertOverflow="ellipsis" horzOverflow="overflow" wrap="square" lIns="0" tIns="0" rIns="0" bIns="0" anchor="ctr" anchorCtr="1"/>
              <a:lstStyle/>
              <a:p>
                <a:pPr algn="ctr" rtl="0">
                  <a:defRPr sz="1800" b="1">
                    <a:solidFill>
                      <a:schemeClr val="tx1">
                        <a:lumMod val="95000"/>
                        <a:lumOff val="5000"/>
                      </a:schemeClr>
                    </a:solidFill>
                  </a:defRPr>
                </a:pPr>
                <a:endParaRPr lang="en-US" sz="1800" b="1" i="0" u="none" strike="noStrike" baseline="0">
                  <a:solidFill>
                    <a:schemeClr val="tx1">
                      <a:lumMod val="95000"/>
                      <a:lumOff val="5000"/>
                    </a:schemeClr>
                  </a:solidFill>
                  <a:latin typeface="Calibri" panose="020F0502020204030204"/>
                </a:endParaRPr>
              </a:p>
            </cx:txPr>
            <cx:visibility seriesName="0" categoryName="0" value="1"/>
            <cx:dataLabel idx="1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 sz="1800" baseline="0">
                      <a:solidFill>
                        <a:schemeClr val="tx1"/>
                      </a:solidFill>
                    </a:defRPr>
                  </a:pPr>
                  <a:r>
                    <a:rPr lang="en-US" sz="1800" b="0" i="0" u="none" strike="noStrike" baseline="0">
                      <a:solidFill>
                        <a:schemeClr val="tx1"/>
                      </a:solidFill>
                      <a:latin typeface="Calibri" panose="020F0502020204030204"/>
                    </a:rPr>
                    <a:t>118</a:t>
                  </a:r>
                </a:p>
              </cx:txPr>
              <cx:visibility seriesName="0" categoryName="0" value="1"/>
            </cx:dataLabel>
          </cx:dataLabels>
          <cx:dataId val="0"/>
          <cx:layoutPr>
            <cx:binning intervalClosed="r" underflow="16" overflow="73.799999999999997"/>
          </cx:layoutPr>
        </cx:series>
        <cx:series layoutId="clusteredColumn" hidden="1" uniqueId="{00000001-FD31-4CE6-83FD-24371BBB9248}" formatIdx="1">
          <cx:dataLabels>
            <cx:visibility seriesName="0" categoryName="0" value="1"/>
          </cx:dataLabels>
          <cx:dataId val="1"/>
          <cx:layoutPr>
            <cx:binning intervalClosed="r"/>
          </cx:layoutPr>
        </cx:series>
      </cx:plotAreaRegion>
      <cx:axis id="0">
        <cx:catScaling gapWidth="0.330000013"/>
        <cx:title>
          <cx:tx>
            <cx:txData>
              <cx:v>Age Range </cx:v>
            </cx:txData>
          </cx:tx>
          <cx:txPr>
            <a:bodyPr spcFirstLastPara="1" vertOverflow="ellipsis" horzOverflow="overflow" wrap="square" lIns="0" tIns="0" rIns="0" bIns="0" anchor="ctr" anchorCtr="1"/>
            <a:lstStyle/>
            <a:p>
              <a:pPr algn="ctr" rtl="0">
                <a:defRPr/>
              </a:pPr>
              <a:r>
                <a:rPr lang="en-US" sz="1500" b="1" i="0" u="none" strike="noStrike" baseline="0">
                  <a:solidFill>
                    <a:schemeClr val="tx1"/>
                  </a:solidFill>
                  <a:latin typeface="Calibri" panose="020F0502020204030204"/>
                </a:rPr>
                <a:t>Age Range </a:t>
              </a:r>
            </a:p>
          </cx:txPr>
        </cx:title>
        <cx:tickLabels/>
        <cx:numFmt formatCode="General" sourceLinked="0"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 sz="2400" b="1" baseline="10000">
                <a:solidFill>
                  <a:schemeClr val="tx1"/>
                </a:solidFill>
              </a:defRPr>
            </a:pPr>
            <a:endParaRPr lang="en-US" sz="2400" b="1" i="0" u="none" strike="noStrike" baseline="10000">
              <a:solidFill>
                <a:schemeClr val="tx1"/>
              </a:solidFill>
              <a:latin typeface="Calibri" panose="020F0502020204030204"/>
            </a:endParaRPr>
          </a:p>
        </cx:txPr>
      </cx:axis>
      <cx:axis id="1">
        <cx:valScaling/>
        <cx:title>
          <cx:tx>
            <cx:txData>
              <cx:v>Count of Victims </cx:v>
            </cx:txData>
          </cx:tx>
          <cx:txPr>
            <a:bodyPr spcFirstLastPara="1" vertOverflow="ellipsis" horzOverflow="overflow" wrap="square" lIns="0" tIns="0" rIns="0" bIns="0" anchor="ctr" anchorCtr="1"/>
            <a:lstStyle/>
            <a:p>
              <a:pPr algn="ctr" rtl="0">
                <a:defRPr/>
              </a:pPr>
              <a:r>
                <a:rPr lang="en-US" sz="1500" b="1" i="0" u="none" strike="noStrike" baseline="0">
                  <a:solidFill>
                    <a:schemeClr val="tx1"/>
                  </a:solidFill>
                  <a:latin typeface="Calibri" panose="020F0502020204030204"/>
                </a:rPr>
                <a:t>Count of Victims </a:t>
              </a:r>
            </a:p>
          </cx:txPr>
        </cx:title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 sz="1400" b="1" baseline="0">
                <a:solidFill>
                  <a:schemeClr val="tx1"/>
                </a:solidFill>
              </a:defRPr>
            </a:pPr>
            <a:endParaRPr lang="en-US" sz="1400" b="1" i="0" u="none" strike="noStrike" baseline="0">
              <a:solidFill>
                <a:schemeClr val="tx1"/>
              </a:solidFill>
              <a:latin typeface="Calibri" panose="020F0502020204030204"/>
            </a:endParaRPr>
          </a:p>
        </cx:txPr>
      </cx:axis>
    </cx:plotArea>
  </cx:chart>
  <cx:clrMapOvr bg1="lt1" tx1="dk1" bg2="lt2" tx2="dk2" accent1="accent1" accent2="accent2" accent3="accent3" accent4="accent4" accent5="accent5" accent6="accent6" hlink="hlink" folHlink="folHlink"/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11C9A-8565-4B7A-AA5C-E33048D1D1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Police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 shootings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62A151-17AA-44DF-AA4E-B7E74EEB59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47711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Dylan Binda </a:t>
            </a:r>
          </a:p>
          <a:p>
            <a:r>
              <a:rPr lang="en-US" dirty="0">
                <a:solidFill>
                  <a:schemeClr val="tx1"/>
                </a:solidFill>
              </a:rPr>
              <a:t>DSCI MWF </a:t>
            </a:r>
          </a:p>
          <a:p>
            <a:r>
              <a:rPr lang="en-US" dirty="0">
                <a:solidFill>
                  <a:schemeClr val="tx1"/>
                </a:solidFill>
              </a:rPr>
              <a:t>12/3/2019 </a:t>
            </a:r>
          </a:p>
        </p:txBody>
      </p:sp>
    </p:spTree>
    <p:extLst>
      <p:ext uri="{BB962C8B-B14F-4D97-AF65-F5344CB8AC3E}">
        <p14:creationId xmlns:p14="http://schemas.microsoft.com/office/powerpoint/2010/main" val="751556556"/>
      </p:ext>
    </p:extLst>
  </p:cSld>
  <p:clrMapOvr>
    <a:masterClrMapping/>
  </p:clrMapOvr>
  <p:transition spd="slow">
    <p:cov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02445-9A11-436A-B2AB-273149634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Data Overview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F6F11C-C915-444D-AF13-1D4ED645E4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solidFill>
                  <a:schemeClr val="tx1"/>
                </a:solidFill>
              </a:rPr>
              <a:t>Kaggle </a:t>
            </a:r>
          </a:p>
          <a:p>
            <a:r>
              <a:rPr lang="en-US" sz="2400" dirty="0">
                <a:solidFill>
                  <a:schemeClr val="tx1"/>
                </a:solidFill>
              </a:rPr>
              <a:t>Shows civilians shot and killed by on duty police officers </a:t>
            </a:r>
          </a:p>
          <a:p>
            <a:r>
              <a:rPr lang="en-US" sz="2400" dirty="0">
                <a:solidFill>
                  <a:schemeClr val="tx1"/>
                </a:solidFill>
              </a:rPr>
              <a:t>2015 to the present day 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Updated in 2017 </a:t>
            </a:r>
          </a:p>
          <a:p>
            <a:r>
              <a:rPr lang="en-US" sz="2400" dirty="0">
                <a:solidFill>
                  <a:schemeClr val="tx1"/>
                </a:solidFill>
              </a:rPr>
              <a:t>Data 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2356 Records 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12 fields </a:t>
            </a:r>
          </a:p>
          <a:p>
            <a:pPr lvl="1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297673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1640B-9BDF-4BCE-BE9F-B36566A0C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Fields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00A0A-6C1C-472B-990D-39B968E6C1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2020957" cy="3581401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Name </a:t>
            </a:r>
          </a:p>
          <a:p>
            <a:r>
              <a:rPr lang="en-US" sz="2400" dirty="0">
                <a:solidFill>
                  <a:schemeClr val="tx1"/>
                </a:solidFill>
              </a:rPr>
              <a:t>Age </a:t>
            </a:r>
          </a:p>
          <a:p>
            <a:r>
              <a:rPr lang="en-US" sz="2400" dirty="0">
                <a:solidFill>
                  <a:schemeClr val="tx1"/>
                </a:solidFill>
              </a:rPr>
              <a:t>Race</a:t>
            </a:r>
          </a:p>
          <a:p>
            <a:r>
              <a:rPr lang="en-US" sz="2400" dirty="0">
                <a:solidFill>
                  <a:schemeClr val="tx1"/>
                </a:solidFill>
              </a:rPr>
              <a:t>Gender </a:t>
            </a:r>
          </a:p>
          <a:p>
            <a:r>
              <a:rPr lang="en-US" sz="2400" dirty="0">
                <a:solidFill>
                  <a:schemeClr val="tx1"/>
                </a:solidFill>
              </a:rPr>
              <a:t>City </a:t>
            </a:r>
          </a:p>
          <a:p>
            <a:r>
              <a:rPr lang="en-US" sz="2400" dirty="0">
                <a:solidFill>
                  <a:schemeClr val="tx1"/>
                </a:solidFill>
              </a:rPr>
              <a:t>State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5075F8-EBC1-4C4D-AA67-A2FCC611D1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76870" y="2322442"/>
            <a:ext cx="3334214" cy="3581401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Manor of death 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Threat level </a:t>
            </a:r>
          </a:p>
          <a:p>
            <a:r>
              <a:rPr lang="en-US" sz="2400" dirty="0">
                <a:solidFill>
                  <a:schemeClr val="tx1"/>
                </a:solidFill>
              </a:rPr>
              <a:t>Armed </a:t>
            </a:r>
          </a:p>
          <a:p>
            <a:r>
              <a:rPr lang="en-US" sz="2400" dirty="0">
                <a:solidFill>
                  <a:schemeClr val="tx1"/>
                </a:solidFill>
              </a:rPr>
              <a:t>Sign of mental illness </a:t>
            </a:r>
          </a:p>
          <a:p>
            <a:r>
              <a:rPr lang="en-US" sz="2400" dirty="0">
                <a:solidFill>
                  <a:schemeClr val="tx1"/>
                </a:solidFill>
              </a:rPr>
              <a:t>Fleeing </a:t>
            </a:r>
          </a:p>
          <a:p>
            <a:r>
              <a:rPr lang="en-US" sz="2400" dirty="0">
                <a:solidFill>
                  <a:schemeClr val="tx1"/>
                </a:solidFill>
              </a:rPr>
              <a:t>Body camera </a:t>
            </a:r>
          </a:p>
        </p:txBody>
      </p:sp>
    </p:spTree>
    <p:extLst>
      <p:ext uri="{BB962C8B-B14F-4D97-AF65-F5344CB8AC3E}">
        <p14:creationId xmlns:p14="http://schemas.microsoft.com/office/powerpoint/2010/main" val="73530112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02445-9A11-436A-B2AB-273149634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Problems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F6F11C-C915-444D-AF13-1D4ED645E4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Race Field </a:t>
            </a:r>
          </a:p>
          <a:p>
            <a:pPr lvl="1"/>
            <a:r>
              <a:rPr lang="pt-BR" sz="2800" dirty="0">
                <a:solidFill>
                  <a:schemeClr val="tx1"/>
                </a:solidFill>
              </a:rPr>
              <a:t>A, W, B, H, N, and O </a:t>
            </a:r>
          </a:p>
          <a:p>
            <a:pPr lvl="1"/>
            <a:r>
              <a:rPr lang="pt-BR" sz="2800" dirty="0">
                <a:solidFill>
                  <a:schemeClr val="tx1"/>
                </a:solidFill>
              </a:rPr>
              <a:t>Did some research to find out </a:t>
            </a:r>
          </a:p>
          <a:p>
            <a:pPr lvl="2"/>
            <a:r>
              <a:rPr lang="pt-BR" sz="2400" dirty="0">
                <a:solidFill>
                  <a:schemeClr val="tx1"/>
                </a:solidFill>
              </a:rPr>
              <a:t>A- Asian </a:t>
            </a:r>
          </a:p>
          <a:p>
            <a:pPr lvl="2"/>
            <a:r>
              <a:rPr lang="pt-BR" sz="2400" dirty="0">
                <a:solidFill>
                  <a:schemeClr val="tx1"/>
                </a:solidFill>
              </a:rPr>
              <a:t>W- White </a:t>
            </a:r>
          </a:p>
          <a:p>
            <a:pPr lvl="2"/>
            <a:r>
              <a:rPr lang="pt-BR" sz="2400" dirty="0">
                <a:solidFill>
                  <a:schemeClr val="tx1"/>
                </a:solidFill>
              </a:rPr>
              <a:t>B- Black </a:t>
            </a:r>
          </a:p>
          <a:p>
            <a:pPr lvl="2"/>
            <a:r>
              <a:rPr lang="pt-BR" sz="2400" dirty="0">
                <a:solidFill>
                  <a:schemeClr val="tx1"/>
                </a:solidFill>
              </a:rPr>
              <a:t>H- Hispanic </a:t>
            </a:r>
          </a:p>
          <a:p>
            <a:pPr lvl="2"/>
            <a:r>
              <a:rPr lang="pt-BR" sz="2400" dirty="0">
                <a:solidFill>
                  <a:schemeClr val="tx1"/>
                </a:solidFill>
              </a:rPr>
              <a:t>N- Native American </a:t>
            </a:r>
          </a:p>
          <a:p>
            <a:pPr lvl="2"/>
            <a:r>
              <a:rPr lang="pt-BR" sz="2400" dirty="0">
                <a:solidFill>
                  <a:schemeClr val="tx1"/>
                </a:solidFill>
              </a:rPr>
              <a:t>O- Unknown </a:t>
            </a:r>
            <a:endParaRPr lang="en-US" sz="2400" dirty="0">
              <a:solidFill>
                <a:schemeClr val="tx1"/>
              </a:solidFill>
            </a:endParaRPr>
          </a:p>
          <a:p>
            <a:pPr lvl="1"/>
            <a:r>
              <a:rPr lang="en-US" sz="2600" dirty="0">
                <a:solidFill>
                  <a:schemeClr val="tx1"/>
                </a:solidFill>
              </a:rPr>
              <a:t>Find and replace to fix it </a:t>
            </a:r>
            <a:endParaRPr lang="pt-BR" sz="2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80934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02445-9A11-436A-B2AB-273149634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Age Field </a:t>
            </a:r>
          </a:p>
        </p:txBody>
      </p:sp>
      <mc:AlternateContent xmlns:mc="http://schemas.openxmlformats.org/markup-compatibility/2006">
        <mc:Choice xmlns:cx1="http://schemas.microsoft.com/office/drawing/2015/9/8/chartex" Requires="cx1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632DAED8-C9C6-42A1-9D99-D1E847822C48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097080080"/>
                  </p:ext>
                </p:extLst>
              </p:nvPr>
            </p:nvGraphicFramePr>
            <p:xfrm>
              <a:off x="1371600" y="1842052"/>
              <a:ext cx="9746974" cy="4025348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4" name="Content Placeholder 3">
                <a:extLst>
                  <a:ext uri="{FF2B5EF4-FFF2-40B4-BE49-F238E27FC236}">
                    <a16:creationId xmlns:a16="http://schemas.microsoft.com/office/drawing/2014/main" id="{632DAED8-C9C6-42A1-9D99-D1E847822C48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71600" y="1842052"/>
                <a:ext cx="9746974" cy="4025348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74857158"/>
      </p:ext>
    </p:extLst>
  </p:cSld>
  <p:clrMapOvr>
    <a:masterClrMapping/>
  </p:clrMapOvr>
  <p:transition spd="slow"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02445-9A11-436A-B2AB-273149634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Age Field </a:t>
            </a:r>
            <a:br>
              <a:rPr lang="en-US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F6F11C-C915-444D-AF13-1D4ED645E4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5 Number summary 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Lead me to find some interesting Points </a:t>
            </a:r>
          </a:p>
          <a:p>
            <a:pPr lvl="2"/>
            <a:r>
              <a:rPr lang="en-US" sz="2000" dirty="0">
                <a:solidFill>
                  <a:schemeClr val="tx1"/>
                </a:solidFill>
              </a:rPr>
              <a:t>Frank </a:t>
            </a:r>
            <a:r>
              <a:rPr lang="en-US" sz="2000" dirty="0" err="1">
                <a:solidFill>
                  <a:schemeClr val="tx1"/>
                </a:solidFill>
              </a:rPr>
              <a:t>Wratney</a:t>
            </a:r>
            <a:r>
              <a:rPr lang="en-US" sz="2000" dirty="0">
                <a:solidFill>
                  <a:schemeClr val="tx1"/>
                </a:solidFill>
              </a:rPr>
              <a:t>  (8/3/17) </a:t>
            </a:r>
          </a:p>
          <a:p>
            <a:pPr lvl="3"/>
            <a:r>
              <a:rPr lang="en-US" sz="2000" dirty="0">
                <a:solidFill>
                  <a:schemeClr val="tx1"/>
                </a:solidFill>
              </a:rPr>
              <a:t>91 years old, armed with a gun,</a:t>
            </a:r>
          </a:p>
          <a:p>
            <a:pPr lvl="3"/>
            <a:r>
              <a:rPr lang="en-US" sz="2000" dirty="0">
                <a:solidFill>
                  <a:schemeClr val="tx1"/>
                </a:solidFill>
              </a:rPr>
              <a:t> Union Township Pa </a:t>
            </a:r>
          </a:p>
          <a:p>
            <a:pPr lvl="2"/>
            <a:endParaRPr lang="en-US" sz="2000" dirty="0">
              <a:solidFill>
                <a:schemeClr val="tx1"/>
              </a:solidFill>
            </a:endParaRPr>
          </a:p>
          <a:p>
            <a:pPr lvl="2"/>
            <a:r>
              <a:rPr lang="en-US" sz="2000" dirty="0">
                <a:solidFill>
                  <a:schemeClr val="tx1"/>
                </a:solidFill>
              </a:rPr>
              <a:t>Jeremy </a:t>
            </a:r>
            <a:r>
              <a:rPr lang="en-US" sz="2000" dirty="0" err="1">
                <a:solidFill>
                  <a:schemeClr val="tx1"/>
                </a:solidFill>
              </a:rPr>
              <a:t>Mardis</a:t>
            </a:r>
            <a:r>
              <a:rPr lang="en-US" sz="2000" dirty="0">
                <a:solidFill>
                  <a:schemeClr val="tx1"/>
                </a:solidFill>
              </a:rPr>
              <a:t>  (3/11/15)</a:t>
            </a:r>
          </a:p>
          <a:p>
            <a:pPr lvl="3"/>
            <a:r>
              <a:rPr lang="en-US" sz="2000" dirty="0">
                <a:solidFill>
                  <a:schemeClr val="tx1"/>
                </a:solidFill>
              </a:rPr>
              <a:t>6 years old, parents were fleeing in car,</a:t>
            </a:r>
          </a:p>
          <a:p>
            <a:pPr lvl="3"/>
            <a:r>
              <a:rPr lang="en-US" sz="2000" dirty="0">
                <a:solidFill>
                  <a:schemeClr val="tx1"/>
                </a:solidFill>
              </a:rPr>
              <a:t> Marksville La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3379038-5ED9-4BC3-8652-67AABA5E5E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4571833"/>
              </p:ext>
            </p:extLst>
          </p:nvPr>
        </p:nvGraphicFramePr>
        <p:xfrm>
          <a:off x="8081617" y="830746"/>
          <a:ext cx="3142974" cy="20582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77649">
                  <a:extLst>
                    <a:ext uri="{9D8B030D-6E8A-4147-A177-3AD203B41FA5}">
                      <a16:colId xmlns:a16="http://schemas.microsoft.com/office/drawing/2014/main" val="2280169793"/>
                    </a:ext>
                  </a:extLst>
                </a:gridCol>
                <a:gridCol w="1065325">
                  <a:extLst>
                    <a:ext uri="{9D8B030D-6E8A-4147-A177-3AD203B41FA5}">
                      <a16:colId xmlns:a16="http://schemas.microsoft.com/office/drawing/2014/main" val="1226806203"/>
                    </a:ext>
                  </a:extLst>
                </a:gridCol>
              </a:tblGrid>
              <a:tr h="41164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max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91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36865379"/>
                  </a:ext>
                </a:extLst>
              </a:tr>
              <a:tr h="41164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Q3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45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39889339"/>
                  </a:ext>
                </a:extLst>
              </a:tr>
              <a:tr h="41164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Q2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34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06025558"/>
                  </a:ext>
                </a:extLst>
              </a:tr>
              <a:tr h="41164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Q1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26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93463140"/>
                  </a:ext>
                </a:extLst>
              </a:tr>
              <a:tr h="41164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min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67659577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644711EE-9BC8-4C13-8AB8-C683645128DA}"/>
              </a:ext>
            </a:extLst>
          </p:cNvPr>
          <p:cNvSpPr/>
          <p:nvPr/>
        </p:nvSpPr>
        <p:spPr>
          <a:xfrm>
            <a:off x="7964557" y="830746"/>
            <a:ext cx="3352800" cy="46796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15CADD-FB46-4AF3-B49F-39173DB609DF}"/>
              </a:ext>
            </a:extLst>
          </p:cNvPr>
          <p:cNvSpPr/>
          <p:nvPr/>
        </p:nvSpPr>
        <p:spPr>
          <a:xfrm>
            <a:off x="7976704" y="2531164"/>
            <a:ext cx="3352800" cy="467967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36153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A1726215-BA70-4E8A-81B7-4D4C0A6E5E3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7968809"/>
              </p:ext>
            </p:extLst>
          </p:nvPr>
        </p:nvGraphicFramePr>
        <p:xfrm>
          <a:off x="1780657" y="1166191"/>
          <a:ext cx="8783085" cy="53240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04635529"/>
      </p:ext>
    </p:extLst>
  </p:cSld>
  <p:clrMapOvr>
    <a:masterClrMapping/>
  </p:clrMapOvr>
  <p:transition spd="slow">
    <p:cov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33F1F-28A1-437E-9513-AAE77EF12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Weapons Used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527309A-7ED2-4110-B067-EADDE02A74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4112144"/>
              </p:ext>
            </p:extLst>
          </p:nvPr>
        </p:nvGraphicFramePr>
        <p:xfrm>
          <a:off x="2643808" y="1428750"/>
          <a:ext cx="7056784" cy="4422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89911207"/>
      </p:ext>
    </p:extLst>
  </p:cSld>
  <p:clrMapOvr>
    <a:masterClrMapping/>
  </p:clrMapOvr>
  <p:transition spd="slow">
    <p:cov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33F1F-28A1-437E-9513-AAE77EF12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Future Work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915E17-EF9C-44B9-9081-7FAF0570FD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solidFill>
                  <a:schemeClr val="tx1"/>
                </a:solidFill>
              </a:rPr>
              <a:t>Look more in depth at the fields and try to find a relationship between some of them 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Obviously, there is a relationship between the person being armed and that’s why they were shot </a:t>
            </a:r>
          </a:p>
          <a:p>
            <a:r>
              <a:rPr lang="en-US" sz="2400" dirty="0">
                <a:solidFill>
                  <a:schemeClr val="tx1"/>
                </a:solidFill>
              </a:rPr>
              <a:t>Id like to do more research on whether the shooting was justified and/or what happened to the officer </a:t>
            </a:r>
          </a:p>
          <a:p>
            <a:pPr lvl="1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579467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rop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0</TotalTime>
  <Words>231</Words>
  <Application>Microsoft Office PowerPoint</Application>
  <PresentationFormat>Widescreen</PresentationFormat>
  <Paragraphs>70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Calibri</vt:lpstr>
      <vt:lpstr>Franklin Gothic Book</vt:lpstr>
      <vt:lpstr>Crop</vt:lpstr>
      <vt:lpstr>Police  shootings </vt:lpstr>
      <vt:lpstr>Data Overview </vt:lpstr>
      <vt:lpstr>Fields </vt:lpstr>
      <vt:lpstr>Problems </vt:lpstr>
      <vt:lpstr>Age Field </vt:lpstr>
      <vt:lpstr>Age Field  </vt:lpstr>
      <vt:lpstr>PowerPoint Presentation</vt:lpstr>
      <vt:lpstr>Weapons Used </vt:lpstr>
      <vt:lpstr>Future Work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Police  shootings</dc:title>
  <dc:creator>Binda, Dylan</dc:creator>
  <cp:lastModifiedBy>Binda, Dylan</cp:lastModifiedBy>
  <cp:revision>9</cp:revision>
  <dcterms:created xsi:type="dcterms:W3CDTF">2019-12-03T18:05:23Z</dcterms:created>
  <dcterms:modified xsi:type="dcterms:W3CDTF">2019-12-03T19:22:38Z</dcterms:modified>
</cp:coreProperties>
</file>