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tmp"/><Relationship Id="rId4" Type="http://schemas.openxmlformats.org/officeDocument/2006/relationships/image" Target="../media/image5.tm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2017 Book Dataset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Alexander Sankey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60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4" y="182032"/>
            <a:ext cx="8534400" cy="1507067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224" y="2514600"/>
            <a:ext cx="8534400" cy="3615267"/>
          </a:xfrm>
        </p:spPr>
        <p:txBody>
          <a:bodyPr/>
          <a:lstStyle/>
          <a:p>
            <a:r>
              <a:rPr lang="en-US" dirty="0" smtClean="0"/>
              <a:t>2017 Book Data</a:t>
            </a:r>
          </a:p>
          <a:p>
            <a:r>
              <a:rPr lang="en-US" dirty="0" smtClean="0"/>
              <a:t>Secondary Source: </a:t>
            </a:r>
            <a:r>
              <a:rPr lang="en-US" dirty="0" err="1" smtClean="0"/>
              <a:t>Kaggle</a:t>
            </a:r>
            <a:endParaRPr lang="en-US" dirty="0" smtClean="0"/>
          </a:p>
          <a:p>
            <a:r>
              <a:rPr lang="en-US" dirty="0" smtClean="0"/>
              <a:t>Primary Source: Goodreads</a:t>
            </a:r>
          </a:p>
          <a:p>
            <a:r>
              <a:rPr lang="en-US" dirty="0" smtClean="0"/>
              <a:t>Originally a CVS file that I converted to an Excel Worksheet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75" y="4051299"/>
            <a:ext cx="2460625" cy="266382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737" y="3946524"/>
            <a:ext cx="4048125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66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212" y="397932"/>
            <a:ext cx="8534400" cy="1507067"/>
          </a:xfrm>
        </p:spPr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12" y="1638300"/>
            <a:ext cx="8534400" cy="3615267"/>
          </a:xfrm>
        </p:spPr>
        <p:txBody>
          <a:bodyPr/>
          <a:lstStyle/>
          <a:p>
            <a:r>
              <a:rPr lang="en-US" dirty="0" smtClean="0"/>
              <a:t>What was the most popular book in 2017</a:t>
            </a:r>
          </a:p>
          <a:p>
            <a:r>
              <a:rPr lang="en-US" dirty="0"/>
              <a:t>I wanted to figure out the correlation between ratings and reviewer </a:t>
            </a:r>
            <a:r>
              <a:rPr lang="en-US" dirty="0" smtClean="0"/>
              <a:t>rankings</a:t>
            </a:r>
          </a:p>
          <a:p>
            <a:r>
              <a:rPr lang="en-US" dirty="0" smtClean="0"/>
              <a:t>if </a:t>
            </a:r>
            <a:r>
              <a:rPr lang="en-US" dirty="0"/>
              <a:t>certain authors received a higher amount of ratings compared to the other authors </a:t>
            </a:r>
            <a:endParaRPr lang="en-US" dirty="0" smtClean="0"/>
          </a:p>
          <a:p>
            <a:r>
              <a:rPr lang="en-US" dirty="0" smtClean="0"/>
              <a:t>Which author has the highest amount of ratings</a:t>
            </a:r>
          </a:p>
          <a:p>
            <a:r>
              <a:rPr lang="en-US" dirty="0" smtClean="0"/>
              <a:t>What was the highest rated book in 2017</a:t>
            </a:r>
          </a:p>
        </p:txBody>
      </p:sp>
    </p:spTree>
    <p:extLst>
      <p:ext uri="{BB962C8B-B14F-4D97-AF65-F5344CB8AC3E}">
        <p14:creationId xmlns:p14="http://schemas.microsoft.com/office/powerpoint/2010/main" val="198060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2" y="0"/>
            <a:ext cx="8534400" cy="1507067"/>
          </a:xfrm>
        </p:spPr>
        <p:txBody>
          <a:bodyPr/>
          <a:lstStyle/>
          <a:p>
            <a:r>
              <a:rPr lang="en-US" dirty="0" smtClean="0"/>
              <a:t>Data Cleaning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49088"/>
            <a:ext cx="6301581" cy="3048080"/>
          </a:xfrm>
        </p:spPr>
        <p:txBody>
          <a:bodyPr/>
          <a:lstStyle/>
          <a:p>
            <a:r>
              <a:rPr lang="en-US" sz="1800" dirty="0" smtClean="0"/>
              <a:t>Pivot Table for Author</a:t>
            </a:r>
          </a:p>
          <a:p>
            <a:r>
              <a:rPr lang="en-US" sz="1800" dirty="0" smtClean="0"/>
              <a:t>Five Number Summary For ratings and Reviewer </a:t>
            </a:r>
            <a:r>
              <a:rPr lang="en-US" sz="1800" dirty="0" smtClean="0"/>
              <a:t>Rankings</a:t>
            </a:r>
          </a:p>
          <a:p>
            <a:r>
              <a:rPr lang="en-US" sz="1800" dirty="0" smtClean="0"/>
              <a:t>Mean and Range</a:t>
            </a:r>
            <a:endParaRPr lang="en-US" sz="1800" dirty="0" smtClean="0"/>
          </a:p>
          <a:p>
            <a:r>
              <a:rPr lang="en-US" sz="1800" dirty="0" smtClean="0"/>
              <a:t>Pivot Table for Amount of ratings to determine the most popular book of 2017</a:t>
            </a:r>
          </a:p>
          <a:p>
            <a:r>
              <a:rPr lang="en-US" sz="1800" dirty="0" smtClean="0"/>
              <a:t>I </a:t>
            </a:r>
            <a:r>
              <a:rPr lang="en-US" sz="1800" dirty="0" smtClean="0"/>
              <a:t>got rid of </a:t>
            </a:r>
            <a:r>
              <a:rPr lang="en-US" sz="1800" dirty="0" smtClean="0"/>
              <a:t>the </a:t>
            </a:r>
            <a:r>
              <a:rPr lang="en-US" sz="1800" dirty="0" smtClean="0"/>
              <a:t>Book ID as it was useless </a:t>
            </a:r>
            <a:r>
              <a:rPr lang="en-US" sz="1800" dirty="0" smtClean="0"/>
              <a:t>information</a:t>
            </a:r>
            <a:endParaRPr lang="en-US" sz="1800" dirty="0" smtClean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238" y="1498176"/>
            <a:ext cx="6297612" cy="5359824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2393" y="177508"/>
            <a:ext cx="5687219" cy="114316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12" y="3568700"/>
            <a:ext cx="5792788" cy="324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00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Summary/Findings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333500"/>
            <a:ext cx="8534400" cy="3615267"/>
          </a:xfrm>
        </p:spPr>
        <p:txBody>
          <a:bodyPr/>
          <a:lstStyle/>
          <a:p>
            <a:r>
              <a:rPr lang="en-US" dirty="0" smtClean="0"/>
              <a:t>Highest Rated Author: William Shakespeare</a:t>
            </a:r>
            <a:endParaRPr lang="en-US" dirty="0"/>
          </a:p>
          <a:p>
            <a:r>
              <a:rPr lang="en-US" dirty="0" smtClean="0"/>
              <a:t>Most Popular Book: </a:t>
            </a:r>
            <a:r>
              <a:rPr lang="en-US" dirty="0"/>
              <a:t>Harry Potter and the Sorcerer's Stone (Harry Potter, #1) </a:t>
            </a:r>
          </a:p>
          <a:p>
            <a:r>
              <a:rPr lang="en-US" dirty="0" smtClean="0"/>
              <a:t>Top 25 Authors all have best sellers and most have movies based on their books Ex. #25 J.K. Rowling </a:t>
            </a:r>
          </a:p>
          <a:p>
            <a:r>
              <a:rPr lang="en-US" dirty="0" smtClean="0"/>
              <a:t>Correlation between rating and reviewer rating</a:t>
            </a:r>
          </a:p>
          <a:p>
            <a:r>
              <a:rPr lang="en-US" dirty="0"/>
              <a:t>highest rated </a:t>
            </a:r>
            <a:r>
              <a:rPr lang="en-US" dirty="0" smtClean="0"/>
              <a:t>book: </a:t>
            </a:r>
            <a:r>
              <a:rPr lang="en-US" dirty="0"/>
              <a:t>Harry Potter y la </a:t>
            </a:r>
            <a:r>
              <a:rPr lang="en-US" dirty="0" err="1"/>
              <a:t>piedra</a:t>
            </a:r>
            <a:r>
              <a:rPr lang="en-US" dirty="0"/>
              <a:t> </a:t>
            </a:r>
            <a:r>
              <a:rPr lang="en-US" dirty="0" err="1"/>
              <a:t>filosofal</a:t>
            </a:r>
            <a:r>
              <a:rPr lang="en-US" dirty="0"/>
              <a:t> (Harry Potter, #</a:t>
            </a:r>
            <a:r>
              <a:rPr lang="en-US" dirty="0" smtClean="0"/>
              <a:t>1)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323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work/Errors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Pivot Table</a:t>
            </a:r>
          </a:p>
          <a:p>
            <a:r>
              <a:rPr lang="en-US" dirty="0" smtClean="0"/>
              <a:t>Length of Time the book had been published </a:t>
            </a:r>
          </a:p>
          <a:p>
            <a:r>
              <a:rPr lang="en-US" dirty="0" smtClean="0"/>
              <a:t>Page count correlation to rating</a:t>
            </a:r>
          </a:p>
          <a:p>
            <a:r>
              <a:rPr lang="en-US" dirty="0" smtClean="0"/>
              <a:t>Highest selling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50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46901"/>
          </a:xfrm>
        </p:spPr>
      </p:pic>
    </p:spTree>
    <p:extLst>
      <p:ext uri="{BB962C8B-B14F-4D97-AF65-F5344CB8AC3E}">
        <p14:creationId xmlns:p14="http://schemas.microsoft.com/office/powerpoint/2010/main" val="255314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7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98</TotalTime>
  <Words>214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Slice</vt:lpstr>
      <vt:lpstr>2017 Book Dataset</vt:lpstr>
      <vt:lpstr>Introduction</vt:lpstr>
      <vt:lpstr>Goals</vt:lpstr>
      <vt:lpstr>Data Cleaning</vt:lpstr>
      <vt:lpstr>Summary/Findings</vt:lpstr>
      <vt:lpstr>Future work/Errors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Book Dataset</dc:title>
  <dc:creator>Sankey, Alexander</dc:creator>
  <cp:lastModifiedBy>Sankey, Alexander</cp:lastModifiedBy>
  <cp:revision>9</cp:revision>
  <dcterms:created xsi:type="dcterms:W3CDTF">2018-12-06T04:01:42Z</dcterms:created>
  <dcterms:modified xsi:type="dcterms:W3CDTF">2018-12-06T20:27:45Z</dcterms:modified>
</cp:coreProperties>
</file>