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72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327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169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72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18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470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7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785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95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468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721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7A0A4-034D-4FF8-8E29-874480004E43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CE5277F-2E92-4632-8E23-E916A4F1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51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87ACE-8760-45DE-8125-4244576577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Most Popular Lego Color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D3927E-6E40-4F5D-80F9-399C223B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533165"/>
          </a:xfrm>
        </p:spPr>
        <p:txBody>
          <a:bodyPr/>
          <a:lstStyle/>
          <a:p>
            <a:r>
              <a:rPr lang="en-US" dirty="0"/>
              <a:t>Zack Patz</a:t>
            </a:r>
          </a:p>
          <a:p>
            <a:r>
              <a:rPr lang="en-US" dirty="0" err="1"/>
              <a:t>Dsci</a:t>
            </a:r>
            <a:r>
              <a:rPr lang="en-US" dirty="0"/>
              <a:t> 101</a:t>
            </a:r>
          </a:p>
          <a:p>
            <a:r>
              <a:rPr lang="en-US" dirty="0"/>
              <a:t>Section 007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16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ABA92F6-9D24-4888-B3DC-8C9EC65B0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en-US" dirty="0"/>
              <a:t>Different colors in Legos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71604-28D9-486A-B485-1CDDD1FC8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/>
          </a:bodyPr>
          <a:lstStyle/>
          <a:p>
            <a:r>
              <a:rPr lang="en-US"/>
              <a:t>In the data set there is 76 recorded colors for all the sets</a:t>
            </a:r>
          </a:p>
          <a:p>
            <a:endParaRPr lang="en-US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A77E1D-7024-40C6-A080-3071B9B950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869" y="805583"/>
            <a:ext cx="3101525" cy="466076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3955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0A51D-CFAE-49A2-83F9-DD4EF7B62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data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3DEA-9D64-4262-B6FC-5EFD67931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data consisted of 3 fields</a:t>
            </a:r>
          </a:p>
          <a:p>
            <a:pPr lvl="1"/>
            <a:r>
              <a:rPr lang="en-US" sz="2000" dirty="0"/>
              <a:t>RGB</a:t>
            </a:r>
          </a:p>
          <a:p>
            <a:pPr lvl="1"/>
            <a:r>
              <a:rPr lang="en-US" sz="2000" dirty="0"/>
              <a:t>Color</a:t>
            </a:r>
          </a:p>
          <a:p>
            <a:pPr lvl="1"/>
            <a:r>
              <a:rPr lang="en-US" sz="2000" dirty="0"/>
              <a:t>Number of how many times the color appeared in different sets</a:t>
            </a:r>
          </a:p>
        </p:txBody>
      </p:sp>
    </p:spTree>
    <p:extLst>
      <p:ext uri="{BB962C8B-B14F-4D97-AF65-F5344CB8AC3E}">
        <p14:creationId xmlns:p14="http://schemas.microsoft.com/office/powerpoint/2010/main" val="2414509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ECF9D-76CD-4559-8B61-CA6540797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1ABCA-24C9-4F7E-A27C-B575A114C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There were no problems with the data</a:t>
            </a:r>
          </a:p>
          <a:p>
            <a:pPr lvl="1"/>
            <a:r>
              <a:rPr lang="en-US" sz="2400" dirty="0"/>
              <a:t>All fields were present</a:t>
            </a:r>
          </a:p>
          <a:p>
            <a:pPr lvl="1"/>
            <a:r>
              <a:rPr lang="en-US" sz="2400" dirty="0"/>
              <a:t>All data appeared to be clean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170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BE064-56DC-4FAB-969C-AD72E63B9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E0766-24DC-4832-88A6-C6DA00C67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 received the data from </a:t>
            </a:r>
            <a:r>
              <a:rPr lang="en-US" sz="2800" dirty="0" err="1"/>
              <a:t>Rickvenadata</a:t>
            </a:r>
            <a:r>
              <a:rPr lang="en-US" sz="2800" dirty="0"/>
              <a:t>, a user on Kaggle.com</a:t>
            </a:r>
          </a:p>
          <a:p>
            <a:r>
              <a:rPr lang="en-US" sz="2800" dirty="0"/>
              <a:t>The file is 1.87 KB and consists of 3 columns </a:t>
            </a:r>
          </a:p>
        </p:txBody>
      </p:sp>
    </p:spTree>
    <p:extLst>
      <p:ext uri="{BB962C8B-B14F-4D97-AF65-F5344CB8AC3E}">
        <p14:creationId xmlns:p14="http://schemas.microsoft.com/office/powerpoint/2010/main" val="3278801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931B8-129D-4607-B130-17E884CBC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en-US" dirty="0"/>
              <a:t>Discoveries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F83A2-355A-4758-B9E1-B6052BEE8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4414649" cy="3450613"/>
          </a:xfrm>
        </p:spPr>
        <p:txBody>
          <a:bodyPr/>
          <a:lstStyle/>
          <a:p>
            <a:r>
              <a:rPr lang="en-US" dirty="0"/>
              <a:t>Looking through the data the most popular color found was Yellowish Green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6283662-0D54-4935-BDB0-33BEF2114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713" y="1107682"/>
            <a:ext cx="4525006" cy="494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14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3B677-F445-4460-B161-22197528F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1E1A6-344E-4FA7-9B39-38BBEA0AC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Try to figure out the most common set ever sold</a:t>
            </a:r>
          </a:p>
          <a:p>
            <a:r>
              <a:rPr lang="en-US" sz="2800" dirty="0"/>
              <a:t>Figuring out what pieces are the most popular</a:t>
            </a:r>
          </a:p>
        </p:txBody>
      </p:sp>
    </p:spTree>
    <p:extLst>
      <p:ext uri="{BB962C8B-B14F-4D97-AF65-F5344CB8AC3E}">
        <p14:creationId xmlns:p14="http://schemas.microsoft.com/office/powerpoint/2010/main" val="280943820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Most Popular Lego Color</vt:lpstr>
      <vt:lpstr>Different colors in Legos</vt:lpstr>
      <vt:lpstr>My data set</vt:lpstr>
      <vt:lpstr>Problems with data</vt:lpstr>
      <vt:lpstr>My data</vt:lpstr>
      <vt:lpstr>Discoveries</vt:lpstr>
      <vt:lpstr>Future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Most Popular Lego Color</dc:title>
  <dc:creator>Zachary Patz</dc:creator>
  <cp:lastModifiedBy>Zachary Patz</cp:lastModifiedBy>
  <cp:revision>1</cp:revision>
  <dcterms:created xsi:type="dcterms:W3CDTF">2018-12-03T04:19:48Z</dcterms:created>
  <dcterms:modified xsi:type="dcterms:W3CDTF">2018-12-03T04:19:52Z</dcterms:modified>
</cp:coreProperties>
</file>