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13"/>
  </p:notesMasterIdLst>
  <p:sldIdLst>
    <p:sldId id="256" r:id="rId2"/>
    <p:sldId id="257" r:id="rId3"/>
    <p:sldId id="258" r:id="rId4"/>
    <p:sldId id="266" r:id="rId5"/>
    <p:sldId id="264" r:id="rId6"/>
    <p:sldId id="259" r:id="rId7"/>
    <p:sldId id="260" r:id="rId8"/>
    <p:sldId id="262" r:id="rId9"/>
    <p:sldId id="265" r:id="rId10"/>
    <p:sldId id="263"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92907" autoAdjust="0"/>
  </p:normalViewPr>
  <p:slideViewPr>
    <p:cSldViewPr snapToGrid="0">
      <p:cViewPr varScale="1">
        <p:scale>
          <a:sx n="107" d="100"/>
          <a:sy n="107"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AB810D-428E-4531-BA2D-0F4044531CD3}" type="datetimeFigureOut">
              <a:rPr lang="en-US" smtClean="0"/>
              <a:t>12/5/2018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2EED8D-363E-43AB-9272-ABB7579677A3}" type="slidenum">
              <a:rPr lang="en-US" smtClean="0"/>
              <a:t>‹#›</a:t>
            </a:fld>
            <a:endParaRPr lang="en-US"/>
          </a:p>
        </p:txBody>
      </p:sp>
    </p:spTree>
    <p:extLst>
      <p:ext uri="{BB962C8B-B14F-4D97-AF65-F5344CB8AC3E}">
        <p14:creationId xmlns:p14="http://schemas.microsoft.com/office/powerpoint/2010/main" val="132341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data contains the arrest records for NFL Players from January 2000 to March 2017. </a:t>
            </a:r>
          </a:p>
          <a:p>
            <a:r>
              <a:rPr lang="en-US" dirty="0" smtClean="0"/>
              <a:t>This set only includes crimes that are more serious than a traffic violation</a:t>
            </a:r>
          </a:p>
          <a:p>
            <a:r>
              <a:rPr lang="en-US" dirty="0" smtClean="0"/>
              <a:t>86K CSV File</a:t>
            </a:r>
          </a:p>
          <a:p>
            <a:endParaRPr lang="en-US" dirty="0"/>
          </a:p>
        </p:txBody>
      </p:sp>
      <p:sp>
        <p:nvSpPr>
          <p:cNvPr id="4" name="Slide Number Placeholder 3"/>
          <p:cNvSpPr>
            <a:spLocks noGrp="1"/>
          </p:cNvSpPr>
          <p:nvPr>
            <p:ph type="sldNum" sz="quarter" idx="10"/>
          </p:nvPr>
        </p:nvSpPr>
        <p:spPr/>
        <p:txBody>
          <a:bodyPr/>
          <a:lstStyle/>
          <a:p>
            <a:fld id="{322EED8D-363E-43AB-9272-ABB7579677A3}" type="slidenum">
              <a:rPr lang="en-US" smtClean="0"/>
              <a:t>2</a:t>
            </a:fld>
            <a:endParaRPr lang="en-US"/>
          </a:p>
        </p:txBody>
      </p:sp>
    </p:spTree>
    <p:extLst>
      <p:ext uri="{BB962C8B-B14F-4D97-AF65-F5344CB8AC3E}">
        <p14:creationId xmlns:p14="http://schemas.microsoft.com/office/powerpoint/2010/main" val="174110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bit of the original data…the description column is really interesting. When you get toward the bottom, towards around 2006, they get really weird. The most recent ones are just a lot of DUI’s and crimes involving drugs. </a:t>
            </a:r>
            <a:endParaRPr lang="en-US" dirty="0"/>
          </a:p>
        </p:txBody>
      </p:sp>
      <p:sp>
        <p:nvSpPr>
          <p:cNvPr id="4" name="Slide Number Placeholder 3"/>
          <p:cNvSpPr>
            <a:spLocks noGrp="1"/>
          </p:cNvSpPr>
          <p:nvPr>
            <p:ph type="sldNum" sz="quarter" idx="10"/>
          </p:nvPr>
        </p:nvSpPr>
        <p:spPr/>
        <p:txBody>
          <a:bodyPr/>
          <a:lstStyle/>
          <a:p>
            <a:fld id="{322EED8D-363E-43AB-9272-ABB7579677A3}" type="slidenum">
              <a:rPr lang="en-US" smtClean="0"/>
              <a:t>4</a:t>
            </a:fld>
            <a:endParaRPr lang="en-US"/>
          </a:p>
        </p:txBody>
      </p:sp>
    </p:spTree>
    <p:extLst>
      <p:ext uri="{BB962C8B-B14F-4D97-AF65-F5344CB8AC3E}">
        <p14:creationId xmlns:p14="http://schemas.microsoft.com/office/powerpoint/2010/main" val="816048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The date field in the spreadsheet gives us the exact day in which the player was arrested on said charge. </a:t>
            </a:r>
          </a:p>
          <a:p>
            <a:r>
              <a:rPr lang="en-US" b="1" dirty="0" smtClean="0"/>
              <a:t>The team field in the spreadsheet gives us which team the player plays for. </a:t>
            </a:r>
          </a:p>
          <a:p>
            <a:r>
              <a:rPr lang="en-US" b="1" dirty="0" smtClean="0"/>
              <a:t>The name field in the spreadsheet gives the name of the player. </a:t>
            </a:r>
          </a:p>
          <a:p>
            <a:r>
              <a:rPr lang="en-US" b="1" dirty="0" smtClean="0"/>
              <a:t>The position field in the spreadsheet gives us the position in which the player plays.</a:t>
            </a:r>
          </a:p>
          <a:p>
            <a:r>
              <a:rPr lang="en-US" b="1" dirty="0" smtClean="0"/>
              <a:t>What the arrest was classified as. In our case, it is either arrested, charged, cited, indicted, surrendered, died, or summoned.</a:t>
            </a:r>
          </a:p>
          <a:p>
            <a:r>
              <a:rPr lang="en-US" b="1" dirty="0" smtClean="0"/>
              <a:t>This field gives us why they were brought in for, which could be for drugs, a DUI or even theft.</a:t>
            </a:r>
          </a:p>
          <a:p>
            <a:endParaRPr lang="en-US" dirty="0"/>
          </a:p>
        </p:txBody>
      </p:sp>
      <p:sp>
        <p:nvSpPr>
          <p:cNvPr id="4" name="Slide Number Placeholder 3"/>
          <p:cNvSpPr>
            <a:spLocks noGrp="1"/>
          </p:cNvSpPr>
          <p:nvPr>
            <p:ph type="sldNum" sz="quarter" idx="10"/>
          </p:nvPr>
        </p:nvSpPr>
        <p:spPr/>
        <p:txBody>
          <a:bodyPr/>
          <a:lstStyle/>
          <a:p>
            <a:fld id="{322EED8D-363E-43AB-9272-ABB7579677A3}" type="slidenum">
              <a:rPr lang="en-US" smtClean="0"/>
              <a:t>5</a:t>
            </a:fld>
            <a:endParaRPr lang="en-US"/>
          </a:p>
        </p:txBody>
      </p:sp>
    </p:spTree>
    <p:extLst>
      <p:ext uri="{BB962C8B-B14F-4D97-AF65-F5344CB8AC3E}">
        <p14:creationId xmlns:p14="http://schemas.microsoft.com/office/powerpoint/2010/main" val="1010247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the pivot table, we can see that Running Backs are arrested the most for domestic violence. They were arrested a total of 17 times. Others that were arrested for domestic violence were Linebackers (arrested 14 times), Wide Receivers, Cornerbacks, and Linemen were all tied at 10 for times arrested for domestic violence.  In my data, there are sections in domestic violence broken down to alcohol, gun, and </a:t>
            </a:r>
            <a:r>
              <a:rPr lang="en-US" dirty="0" smtClean="0"/>
              <a:t>rape as I</a:t>
            </a:r>
            <a:r>
              <a:rPr lang="en-US" baseline="0" dirty="0" smtClean="0"/>
              <a:t> mentioned before</a:t>
            </a:r>
            <a:r>
              <a:rPr lang="en-US" dirty="0" smtClean="0"/>
              <a:t>. There </a:t>
            </a:r>
            <a:r>
              <a:rPr lang="en-US" dirty="0" smtClean="0"/>
              <a:t>was only 1 Tight End who was arrested for domestic violence involving alcohol. Furthermore, there was only 1 Running Back and Cornerback arrested for domestic violence involving a gun and 1 Linebacker arrested for domestic violence involving rape. </a:t>
            </a:r>
          </a:p>
          <a:p>
            <a:r>
              <a:rPr lang="en-US" dirty="0" smtClean="0"/>
              <a:t>--</a:t>
            </a:r>
          </a:p>
          <a:p>
            <a:r>
              <a:rPr lang="en-US" dirty="0" smtClean="0"/>
              <a:t>Before I messed</a:t>
            </a:r>
            <a:r>
              <a:rPr lang="en-US" baseline="0" dirty="0" smtClean="0"/>
              <a:t> with the row labels </a:t>
            </a:r>
            <a:r>
              <a:rPr lang="en-US" baseline="0" dirty="0" smtClean="0"/>
              <a:t>and changed it to Domestic Violence, </a:t>
            </a:r>
            <a:r>
              <a:rPr lang="en-US" baseline="0" dirty="0" smtClean="0"/>
              <a:t>I </a:t>
            </a:r>
            <a:r>
              <a:rPr lang="en-US" baseline="0" dirty="0" smtClean="0"/>
              <a:t>looked at animal cruelty field involving alcohol, and apparently QB’s are </a:t>
            </a:r>
            <a:r>
              <a:rPr lang="en-US" baseline="0" dirty="0" smtClean="0"/>
              <a:t>big in those </a:t>
            </a:r>
            <a:r>
              <a:rPr lang="en-US" baseline="0" dirty="0" smtClean="0"/>
              <a:t>fields. I don’t know what that says about them, but… </a:t>
            </a:r>
            <a:r>
              <a:rPr lang="en-US" baseline="0" dirty="0" smtClean="0"/>
              <a:t>And while QB’s were only arrested once in this dataset, they have a ton of </a:t>
            </a:r>
            <a:r>
              <a:rPr lang="en-US" baseline="0" dirty="0" smtClean="0"/>
              <a:t>other citations </a:t>
            </a:r>
            <a:r>
              <a:rPr lang="en-US" baseline="0" dirty="0" smtClean="0"/>
              <a:t>in disorderly conduct and DUI’s. </a:t>
            </a:r>
            <a:endParaRPr lang="en-US" baseline="0" dirty="0" smtClean="0"/>
          </a:p>
        </p:txBody>
      </p:sp>
      <p:sp>
        <p:nvSpPr>
          <p:cNvPr id="4" name="Slide Number Placeholder 3"/>
          <p:cNvSpPr>
            <a:spLocks noGrp="1"/>
          </p:cNvSpPr>
          <p:nvPr>
            <p:ph type="sldNum" sz="quarter" idx="10"/>
          </p:nvPr>
        </p:nvSpPr>
        <p:spPr/>
        <p:txBody>
          <a:bodyPr/>
          <a:lstStyle/>
          <a:p>
            <a:fld id="{322EED8D-363E-43AB-9272-ABB7579677A3}" type="slidenum">
              <a:rPr lang="en-US" smtClean="0"/>
              <a:t>8</a:t>
            </a:fld>
            <a:endParaRPr lang="en-US"/>
          </a:p>
        </p:txBody>
      </p:sp>
    </p:spTree>
    <p:extLst>
      <p:ext uri="{BB962C8B-B14F-4D97-AF65-F5344CB8AC3E}">
        <p14:creationId xmlns:p14="http://schemas.microsoft.com/office/powerpoint/2010/main" val="732343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added in slicers so I could switch back and forth between the category, case, and position fields. This really helped when I wanted to determine what RB’s were arrested for the most besides domestic violence….which *hint* was a field also involving assault. </a:t>
            </a:r>
            <a:endParaRPr lang="en-US" dirty="0"/>
          </a:p>
        </p:txBody>
      </p:sp>
      <p:sp>
        <p:nvSpPr>
          <p:cNvPr id="4" name="Slide Number Placeholder 3"/>
          <p:cNvSpPr>
            <a:spLocks noGrp="1"/>
          </p:cNvSpPr>
          <p:nvPr>
            <p:ph type="sldNum" sz="quarter" idx="10"/>
          </p:nvPr>
        </p:nvSpPr>
        <p:spPr/>
        <p:txBody>
          <a:bodyPr/>
          <a:lstStyle/>
          <a:p>
            <a:fld id="{322EED8D-363E-43AB-9272-ABB7579677A3}" type="slidenum">
              <a:rPr lang="en-US" smtClean="0"/>
              <a:t>9</a:t>
            </a:fld>
            <a:endParaRPr lang="en-US"/>
          </a:p>
        </p:txBody>
      </p:sp>
    </p:spTree>
    <p:extLst>
      <p:ext uri="{BB962C8B-B14F-4D97-AF65-F5344CB8AC3E}">
        <p14:creationId xmlns:p14="http://schemas.microsoft.com/office/powerpoint/2010/main" val="3752387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a:t>
            </a:r>
            <a:r>
              <a:rPr lang="en-US" baseline="0" dirty="0" smtClean="0"/>
              <a:t> future work I could definitely </a:t>
            </a:r>
            <a:r>
              <a:rPr lang="en-US" dirty="0" smtClean="0"/>
              <a:t>make </a:t>
            </a:r>
            <a:r>
              <a:rPr lang="en-US" dirty="0" smtClean="0"/>
              <a:t>a correlation between offensive and defensive linemen and see which one’s were arrested the most for a specific case.  I could also try to do something with the outcome columns and see which one’s were guilty (or not) of the charges</a:t>
            </a:r>
            <a:r>
              <a:rPr lang="en-US" baseline="0" dirty="0" smtClean="0"/>
              <a:t> and see </a:t>
            </a:r>
            <a:r>
              <a:rPr lang="en-US" baseline="0" dirty="0" smtClean="0"/>
              <a:t>if the charges actually held up. So </a:t>
            </a:r>
            <a:r>
              <a:rPr lang="en-US" baseline="0" dirty="0" smtClean="0"/>
              <a:t>there are a few more things I could do with this dataset. </a:t>
            </a:r>
            <a:endParaRPr lang="en-US" dirty="0"/>
          </a:p>
        </p:txBody>
      </p:sp>
      <p:sp>
        <p:nvSpPr>
          <p:cNvPr id="4" name="Slide Number Placeholder 3"/>
          <p:cNvSpPr>
            <a:spLocks noGrp="1"/>
          </p:cNvSpPr>
          <p:nvPr>
            <p:ph type="sldNum" sz="quarter" idx="10"/>
          </p:nvPr>
        </p:nvSpPr>
        <p:spPr/>
        <p:txBody>
          <a:bodyPr/>
          <a:lstStyle/>
          <a:p>
            <a:fld id="{322EED8D-363E-43AB-9272-ABB7579677A3}" type="slidenum">
              <a:rPr lang="en-US" smtClean="0"/>
              <a:t>10</a:t>
            </a:fld>
            <a:endParaRPr lang="en-US"/>
          </a:p>
        </p:txBody>
      </p:sp>
    </p:spTree>
    <p:extLst>
      <p:ext uri="{BB962C8B-B14F-4D97-AF65-F5344CB8AC3E}">
        <p14:creationId xmlns:p14="http://schemas.microsoft.com/office/powerpoint/2010/main" val="1585689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12/5/2018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12/5/2018</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12/5/2018</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12/5/2018</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268411"/>
            <a:ext cx="8991600" cy="1645920"/>
          </a:xfrm>
        </p:spPr>
        <p:txBody>
          <a:bodyPr/>
          <a:lstStyle/>
          <a:p>
            <a:r>
              <a:rPr lang="en-US" dirty="0" smtClean="0"/>
              <a:t>Arrests in the NFL</a:t>
            </a:r>
            <a:endParaRPr lang="en-US" dirty="0"/>
          </a:p>
        </p:txBody>
      </p:sp>
      <p:sp>
        <p:nvSpPr>
          <p:cNvPr id="3" name="Subtitle 2"/>
          <p:cNvSpPr>
            <a:spLocks noGrp="1"/>
          </p:cNvSpPr>
          <p:nvPr>
            <p:ph type="subTitle" idx="1"/>
          </p:nvPr>
        </p:nvSpPr>
        <p:spPr>
          <a:xfrm>
            <a:off x="5416453" y="4255726"/>
            <a:ext cx="1359094" cy="1239894"/>
          </a:xfrm>
        </p:spPr>
        <p:txBody>
          <a:bodyPr>
            <a:normAutofit/>
          </a:bodyPr>
          <a:lstStyle/>
          <a:p>
            <a:pPr algn="l"/>
            <a:r>
              <a:rPr lang="en-US" dirty="0" smtClean="0"/>
              <a:t>Ishra Musa</a:t>
            </a:r>
          </a:p>
          <a:p>
            <a:pPr algn="l"/>
            <a:r>
              <a:rPr lang="en-US" dirty="0" smtClean="0"/>
              <a:t>DSCI </a:t>
            </a:r>
            <a:r>
              <a:rPr lang="en-US" dirty="0" smtClean="0"/>
              <a:t>101</a:t>
            </a:r>
            <a:endParaRPr lang="en-US" dirty="0" smtClean="0"/>
          </a:p>
        </p:txBody>
      </p:sp>
    </p:spTree>
    <p:extLst>
      <p:ext uri="{BB962C8B-B14F-4D97-AF65-F5344CB8AC3E}">
        <p14:creationId xmlns:p14="http://schemas.microsoft.com/office/powerpoint/2010/main" val="2089593245"/>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Content Placeholder 2"/>
          <p:cNvSpPr>
            <a:spLocks noGrp="1"/>
          </p:cNvSpPr>
          <p:nvPr>
            <p:ph idx="1"/>
          </p:nvPr>
        </p:nvSpPr>
        <p:spPr/>
        <p:txBody>
          <a:bodyPr/>
          <a:lstStyle/>
          <a:p>
            <a:r>
              <a:rPr lang="en-US" dirty="0" smtClean="0"/>
              <a:t>Offensive Vs. Defensive </a:t>
            </a:r>
            <a:r>
              <a:rPr lang="en-US" dirty="0" smtClean="0"/>
              <a:t>Players</a:t>
            </a:r>
          </a:p>
          <a:p>
            <a:r>
              <a:rPr lang="en-US" dirty="0" smtClean="0"/>
              <a:t>Outcome Field</a:t>
            </a:r>
            <a:endParaRPr lang="en-US" dirty="0"/>
          </a:p>
        </p:txBody>
      </p:sp>
    </p:spTree>
    <p:extLst>
      <p:ext uri="{BB962C8B-B14F-4D97-AF65-F5344CB8AC3E}">
        <p14:creationId xmlns:p14="http://schemas.microsoft.com/office/powerpoint/2010/main" val="1628884535"/>
      </p:ext>
    </p:extLst>
  </p:cSld>
  <p:clrMapOvr>
    <a:masterClrMapping/>
  </p:clrMapOvr>
  <p:transition spd="slow">
    <p:cover/>
  </p:transition>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nextCondLst>
                <p:cond evt="onClick" delay="0">
                  <p:tgtEl>
                    <p:spTgt spid="2"/>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465294" y="2650565"/>
            <a:ext cx="7731125" cy="1187450"/>
          </a:xfrm>
        </p:spPr>
        <p:txBody>
          <a:bodyPr/>
          <a:lstStyle/>
          <a:p>
            <a:r>
              <a:rPr lang="en-US" dirty="0" smtClean="0"/>
              <a:t>Questions?</a:t>
            </a:r>
            <a:endParaRPr lang="en-US" dirty="0"/>
          </a:p>
        </p:txBody>
      </p:sp>
    </p:spTree>
    <p:extLst>
      <p:ext uri="{BB962C8B-B14F-4D97-AF65-F5344CB8AC3E}">
        <p14:creationId xmlns:p14="http://schemas.microsoft.com/office/powerpoint/2010/main" val="241863862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Arrests in the </a:t>
            </a:r>
            <a:r>
              <a:rPr lang="en-US" dirty="0" err="1" smtClean="0"/>
              <a:t>nfl</a:t>
            </a:r>
            <a:endParaRPr lang="en-US" dirty="0"/>
          </a:p>
        </p:txBody>
      </p:sp>
      <p:sp>
        <p:nvSpPr>
          <p:cNvPr id="3" name="Content Placeholder 2"/>
          <p:cNvSpPr>
            <a:spLocks noGrp="1"/>
          </p:cNvSpPr>
          <p:nvPr>
            <p:ph idx="1"/>
          </p:nvPr>
        </p:nvSpPr>
        <p:spPr/>
        <p:txBody>
          <a:bodyPr/>
          <a:lstStyle/>
          <a:p>
            <a:r>
              <a:rPr lang="en-US" dirty="0" smtClean="0"/>
              <a:t>Dataset was obtained from </a:t>
            </a:r>
            <a:r>
              <a:rPr lang="en-US" dirty="0" err="1" smtClean="0"/>
              <a:t>Kaggle</a:t>
            </a:r>
            <a:r>
              <a:rPr lang="en-US" dirty="0" smtClean="0"/>
              <a:t>, originally from USA Today</a:t>
            </a:r>
          </a:p>
          <a:p>
            <a:pPr lvl="1"/>
            <a:r>
              <a:rPr lang="en-US" dirty="0" err="1" smtClean="0"/>
              <a:t>Kaggle</a:t>
            </a:r>
            <a:r>
              <a:rPr lang="en-US" dirty="0" smtClean="0"/>
              <a:t> user Patrick Murphy</a:t>
            </a:r>
          </a:p>
          <a:p>
            <a:r>
              <a:rPr lang="en-US" dirty="0" smtClean="0"/>
              <a:t>The data contains the arrest records for NFL Players from January 2000 to March 2017. </a:t>
            </a:r>
          </a:p>
          <a:p>
            <a:pPr lvl="2"/>
            <a:r>
              <a:rPr lang="en-US" dirty="0" smtClean="0"/>
              <a:t>This set only includes crimes that are more serious than a traffic violation</a:t>
            </a:r>
          </a:p>
          <a:p>
            <a:r>
              <a:rPr lang="en-US" dirty="0" smtClean="0"/>
              <a:t>86K CSV File</a:t>
            </a:r>
          </a:p>
        </p:txBody>
      </p:sp>
    </p:spTree>
    <p:extLst>
      <p:ext uri="{BB962C8B-B14F-4D97-AF65-F5344CB8AC3E}">
        <p14:creationId xmlns:p14="http://schemas.microsoft.com/office/powerpoint/2010/main" val="131022929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5" restart="whenNotActive" fill="hold" evtFilter="cancelBubble" nodeType="interactiveSeq">
                <p:stCondLst>
                  <p:cond evt="onClick" delay="0">
                    <p:tgtEl>
                      <p:spTgt spid="2"/>
                    </p:tgtEl>
                  </p:cond>
                </p:stCondLst>
                <p:endSync evt="end" delay="0">
                  <p:rtn val="all"/>
                </p:endSync>
                <p:childTnLst>
                  <p:par>
                    <p:cTn id="16" fill="hold">
                      <p:stCondLst>
                        <p:cond delay="0"/>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nextCondLst>
                <p:cond evt="onClick" delay="0">
                  <p:tgtEl>
                    <p:spTgt spid="2"/>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Dataset</a:t>
            </a:r>
            <a:endParaRPr lang="en-US" dirty="0"/>
          </a:p>
        </p:txBody>
      </p:sp>
      <p:sp>
        <p:nvSpPr>
          <p:cNvPr id="3" name="Content Placeholder 2"/>
          <p:cNvSpPr>
            <a:spLocks noGrp="1"/>
          </p:cNvSpPr>
          <p:nvPr>
            <p:ph idx="1"/>
          </p:nvPr>
        </p:nvSpPr>
        <p:spPr/>
        <p:txBody>
          <a:bodyPr>
            <a:normAutofit/>
          </a:bodyPr>
          <a:lstStyle/>
          <a:p>
            <a:r>
              <a:rPr lang="en-US" dirty="0" smtClean="0"/>
              <a:t>11 Fields </a:t>
            </a:r>
          </a:p>
          <a:p>
            <a:pPr lvl="1"/>
            <a:r>
              <a:rPr lang="en-US" dirty="0" smtClean="0"/>
              <a:t>Date, team, name, position, case, category, description, and outcome</a:t>
            </a:r>
          </a:p>
          <a:p>
            <a:pPr lvl="1"/>
            <a:r>
              <a:rPr lang="en-US" dirty="0" smtClean="0"/>
              <a:t>All text fields except for “date”</a:t>
            </a:r>
          </a:p>
          <a:p>
            <a:r>
              <a:rPr lang="en-US" dirty="0"/>
              <a:t> </a:t>
            </a:r>
            <a:r>
              <a:rPr lang="en-US" dirty="0" smtClean="0"/>
              <a:t>Got rid of date, team, description, and outcome</a:t>
            </a:r>
          </a:p>
          <a:p>
            <a:pPr lvl="1"/>
            <a:r>
              <a:rPr lang="en-US" dirty="0" smtClean="0"/>
              <a:t>The only useful fields were position, case, and category</a:t>
            </a:r>
          </a:p>
        </p:txBody>
      </p:sp>
    </p:spTree>
    <p:extLst>
      <p:ext uri="{BB962C8B-B14F-4D97-AF65-F5344CB8AC3E}">
        <p14:creationId xmlns:p14="http://schemas.microsoft.com/office/powerpoint/2010/main" val="194826321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0" y="2424984"/>
            <a:ext cx="12118783" cy="1610568"/>
          </a:xfrm>
          <a:prstGeom prst="rect">
            <a:avLst/>
          </a:prstGeom>
        </p:spPr>
      </p:pic>
    </p:spTree>
    <p:extLst>
      <p:ext uri="{BB962C8B-B14F-4D97-AF65-F5344CB8AC3E}">
        <p14:creationId xmlns:p14="http://schemas.microsoft.com/office/powerpoint/2010/main" val="1111012429"/>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Dictionary</a:t>
            </a:r>
            <a:endParaRPr lang="en-US" dirty="0"/>
          </a:p>
        </p:txBody>
      </p:sp>
      <p:sp>
        <p:nvSpPr>
          <p:cNvPr id="3" name="Content Placeholder 2"/>
          <p:cNvSpPr>
            <a:spLocks noGrp="1"/>
          </p:cNvSpPr>
          <p:nvPr>
            <p:ph idx="1"/>
          </p:nvPr>
        </p:nvSpPr>
        <p:spPr>
          <a:xfrm>
            <a:off x="2231136" y="2638044"/>
            <a:ext cx="7729728" cy="3334131"/>
          </a:xfrm>
        </p:spPr>
        <p:txBody>
          <a:bodyPr>
            <a:normAutofit/>
          </a:bodyPr>
          <a:lstStyle/>
          <a:p>
            <a:r>
              <a:rPr lang="en-US" sz="2000" dirty="0" smtClean="0"/>
              <a:t>Date – exact day in where the player was arrested</a:t>
            </a:r>
          </a:p>
          <a:p>
            <a:r>
              <a:rPr lang="en-US" sz="2000" dirty="0" smtClean="0"/>
              <a:t>Team – which team the player plays for</a:t>
            </a:r>
          </a:p>
          <a:p>
            <a:r>
              <a:rPr lang="en-US" sz="2000" dirty="0" smtClean="0"/>
              <a:t>Name – their name</a:t>
            </a:r>
          </a:p>
          <a:p>
            <a:r>
              <a:rPr lang="en-US" sz="2000" dirty="0" smtClean="0"/>
              <a:t>Position – what position they play </a:t>
            </a:r>
          </a:p>
          <a:p>
            <a:r>
              <a:rPr lang="en-US" sz="2000" dirty="0" smtClean="0"/>
              <a:t>Case – what their case was classified as (arrested, charged, cited etc.)</a:t>
            </a:r>
          </a:p>
          <a:p>
            <a:r>
              <a:rPr lang="en-US" sz="2000" dirty="0" smtClean="0"/>
              <a:t>Category – why they were brought in (DUI, theft, domestic violence etc.) </a:t>
            </a:r>
            <a:endParaRPr lang="en-US" sz="2000" dirty="0"/>
          </a:p>
        </p:txBody>
      </p:sp>
    </p:spTree>
    <p:extLst>
      <p:ext uri="{BB962C8B-B14F-4D97-AF65-F5344CB8AC3E}">
        <p14:creationId xmlns:p14="http://schemas.microsoft.com/office/powerpoint/2010/main" val="32553658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cleaning &amp; Pivot Table</a:t>
            </a:r>
            <a:endParaRPr lang="en-US" dirty="0"/>
          </a:p>
        </p:txBody>
      </p:sp>
      <p:sp>
        <p:nvSpPr>
          <p:cNvPr id="3" name="Content Placeholder 2"/>
          <p:cNvSpPr>
            <a:spLocks noGrp="1"/>
          </p:cNvSpPr>
          <p:nvPr>
            <p:ph idx="1"/>
          </p:nvPr>
        </p:nvSpPr>
        <p:spPr>
          <a:xfrm>
            <a:off x="2231136" y="2666821"/>
            <a:ext cx="7729728" cy="3432766"/>
          </a:xfrm>
        </p:spPr>
        <p:txBody>
          <a:bodyPr/>
          <a:lstStyle/>
          <a:p>
            <a:r>
              <a:rPr lang="en-US" dirty="0"/>
              <a:t>My </a:t>
            </a:r>
            <a:r>
              <a:rPr lang="en-US" dirty="0" smtClean="0"/>
              <a:t>dataset was clean for the most part</a:t>
            </a:r>
          </a:p>
          <a:p>
            <a:pPr lvl="1"/>
            <a:r>
              <a:rPr lang="en-US" dirty="0" smtClean="0"/>
              <a:t>However I did have to get rid of the fields that didn’t provide me with the necessary information</a:t>
            </a:r>
          </a:p>
          <a:p>
            <a:r>
              <a:rPr lang="en-US" dirty="0" smtClean="0"/>
              <a:t>To analyze my data, I used a Pivot Table</a:t>
            </a:r>
          </a:p>
          <a:p>
            <a:pPr lvl="1"/>
            <a:r>
              <a:rPr lang="en-US" dirty="0" smtClean="0"/>
              <a:t>A pivot table is useful when you want to analyze a set of information </a:t>
            </a:r>
          </a:p>
          <a:p>
            <a:r>
              <a:rPr lang="en-US" dirty="0"/>
              <a:t>My Question: </a:t>
            </a:r>
            <a:r>
              <a:rPr lang="en-US" dirty="0" smtClean="0"/>
              <a:t>which </a:t>
            </a:r>
            <a:r>
              <a:rPr lang="en-US" dirty="0"/>
              <a:t>position gets arrested the most for domestic violence? </a:t>
            </a:r>
            <a:endParaRPr lang="en-US" dirty="0" smtClean="0"/>
          </a:p>
          <a:p>
            <a:pPr lvl="1"/>
            <a:r>
              <a:rPr lang="en-US" dirty="0"/>
              <a:t>Different categories of domestic violence (i.e. with gun, rape, or </a:t>
            </a:r>
            <a:r>
              <a:rPr lang="en-US" dirty="0" smtClean="0"/>
              <a:t>alcohol</a:t>
            </a:r>
          </a:p>
          <a:p>
            <a:pPr marL="0" indent="0">
              <a:buNone/>
            </a:pPr>
            <a:endParaRPr lang="en-US" dirty="0"/>
          </a:p>
        </p:txBody>
      </p:sp>
    </p:spTree>
    <p:extLst>
      <p:ext uri="{BB962C8B-B14F-4D97-AF65-F5344CB8AC3E}">
        <p14:creationId xmlns:p14="http://schemas.microsoft.com/office/powerpoint/2010/main" val="182124777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Pivot Table </a:t>
            </a:r>
            <a:endParaRPr lang="en-US" dirty="0"/>
          </a:p>
        </p:txBody>
      </p:sp>
      <p:sp>
        <p:nvSpPr>
          <p:cNvPr id="7" name="Content Placeholder 6"/>
          <p:cNvSpPr>
            <a:spLocks noGrp="1"/>
          </p:cNvSpPr>
          <p:nvPr>
            <p:ph sz="half" idx="1"/>
          </p:nvPr>
        </p:nvSpPr>
        <p:spPr>
          <a:xfrm>
            <a:off x="1581913" y="2638044"/>
            <a:ext cx="4232734" cy="820264"/>
          </a:xfrm>
        </p:spPr>
        <p:txBody>
          <a:bodyPr/>
          <a:lstStyle/>
          <a:p>
            <a:r>
              <a:rPr lang="en-US" dirty="0"/>
              <a:t>I</a:t>
            </a:r>
            <a:r>
              <a:rPr lang="en-US" dirty="0" smtClean="0"/>
              <a:t>nserted a Pivot Table to a new worksheet</a:t>
            </a:r>
            <a:endParaRPr lang="en-US" dirty="0"/>
          </a:p>
        </p:txBody>
      </p:sp>
      <p:sp>
        <p:nvSpPr>
          <p:cNvPr id="8" name="Content Placeholder 7"/>
          <p:cNvSpPr>
            <a:spLocks noGrp="1"/>
          </p:cNvSpPr>
          <p:nvPr>
            <p:ph sz="half" idx="2"/>
          </p:nvPr>
        </p:nvSpPr>
        <p:spPr>
          <a:xfrm>
            <a:off x="6236677" y="2638044"/>
            <a:ext cx="4371885" cy="1230571"/>
          </a:xfrm>
        </p:spPr>
        <p:txBody>
          <a:bodyPr/>
          <a:lstStyle/>
          <a:p>
            <a:r>
              <a:rPr lang="en-US" dirty="0"/>
              <a:t>P</a:t>
            </a:r>
            <a:r>
              <a:rPr lang="en-US" dirty="0" smtClean="0"/>
              <a:t>osition field in “Row Labels” </a:t>
            </a:r>
          </a:p>
          <a:p>
            <a:r>
              <a:rPr lang="en-US" dirty="0" smtClean="0"/>
              <a:t>Case field in “Values”</a:t>
            </a:r>
          </a:p>
          <a:p>
            <a:r>
              <a:rPr lang="en-US" dirty="0" smtClean="0"/>
              <a:t>Category field in “Column Labels”</a:t>
            </a:r>
            <a:endParaRPr lang="en-US" dirty="0"/>
          </a:p>
        </p:txBody>
      </p:sp>
      <p:pic>
        <p:nvPicPr>
          <p:cNvPr id="5" name="Picture 4"/>
          <p:cNvPicPr>
            <a:picLocks noChangeAspect="1"/>
          </p:cNvPicPr>
          <p:nvPr/>
        </p:nvPicPr>
        <p:blipFill>
          <a:blip r:embed="rId2"/>
          <a:stretch>
            <a:fillRect/>
          </a:stretch>
        </p:blipFill>
        <p:spPr>
          <a:xfrm>
            <a:off x="651087" y="3458308"/>
            <a:ext cx="5444913" cy="2695012"/>
          </a:xfrm>
          <a:prstGeom prst="rect">
            <a:avLst/>
          </a:prstGeom>
        </p:spPr>
      </p:pic>
      <p:pic>
        <p:nvPicPr>
          <p:cNvPr id="6" name="Picture 5"/>
          <p:cNvPicPr>
            <a:picLocks noChangeAspect="1"/>
          </p:cNvPicPr>
          <p:nvPr/>
        </p:nvPicPr>
        <p:blipFill>
          <a:blip r:embed="rId3"/>
          <a:stretch>
            <a:fillRect/>
          </a:stretch>
        </p:blipFill>
        <p:spPr>
          <a:xfrm>
            <a:off x="9960864" y="2638044"/>
            <a:ext cx="1785659" cy="3890003"/>
          </a:xfrm>
          <a:prstGeom prst="rect">
            <a:avLst/>
          </a:prstGeom>
        </p:spPr>
      </p:pic>
    </p:spTree>
    <p:extLst>
      <p:ext uri="{BB962C8B-B14F-4D97-AF65-F5344CB8AC3E}">
        <p14:creationId xmlns:p14="http://schemas.microsoft.com/office/powerpoint/2010/main" val="282287229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741953"/>
            <a:ext cx="7729728" cy="1188720"/>
          </a:xfrm>
        </p:spPr>
        <p:txBody>
          <a:bodyPr/>
          <a:lstStyle/>
          <a:p>
            <a:r>
              <a:rPr lang="en-US" dirty="0" smtClean="0"/>
              <a:t>results</a:t>
            </a:r>
            <a:endParaRPr lang="en-US" dirty="0"/>
          </a:p>
        </p:txBody>
      </p:sp>
      <p:pic>
        <p:nvPicPr>
          <p:cNvPr id="6" name="Picture 5"/>
          <p:cNvPicPr>
            <a:picLocks noChangeAspect="1"/>
          </p:cNvPicPr>
          <p:nvPr/>
        </p:nvPicPr>
        <p:blipFill>
          <a:blip r:embed="rId3"/>
          <a:stretch>
            <a:fillRect/>
          </a:stretch>
        </p:blipFill>
        <p:spPr>
          <a:xfrm>
            <a:off x="2162408" y="2685460"/>
            <a:ext cx="7867184" cy="3362771"/>
          </a:xfrm>
          <a:prstGeom prst="rect">
            <a:avLst/>
          </a:prstGeom>
        </p:spPr>
      </p:pic>
    </p:spTree>
    <p:extLst>
      <p:ext uri="{BB962C8B-B14F-4D97-AF65-F5344CB8AC3E}">
        <p14:creationId xmlns:p14="http://schemas.microsoft.com/office/powerpoint/2010/main" val="4185289069"/>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Slicers</a:t>
            </a:r>
            <a:endParaRPr lang="en-US" dirty="0"/>
          </a:p>
        </p:txBody>
      </p:sp>
      <p:pic>
        <p:nvPicPr>
          <p:cNvPr id="5" name="Picture 4"/>
          <p:cNvPicPr>
            <a:picLocks noChangeAspect="1"/>
          </p:cNvPicPr>
          <p:nvPr/>
        </p:nvPicPr>
        <p:blipFill>
          <a:blip r:embed="rId3"/>
          <a:stretch>
            <a:fillRect/>
          </a:stretch>
        </p:blipFill>
        <p:spPr>
          <a:xfrm>
            <a:off x="3267211" y="3012239"/>
            <a:ext cx="5657578" cy="2609314"/>
          </a:xfrm>
          <a:prstGeom prst="rect">
            <a:avLst/>
          </a:prstGeom>
        </p:spPr>
      </p:pic>
    </p:spTree>
    <p:extLst>
      <p:ext uri="{BB962C8B-B14F-4D97-AF65-F5344CB8AC3E}">
        <p14:creationId xmlns:p14="http://schemas.microsoft.com/office/powerpoint/2010/main" val="2005830504"/>
      </p:ext>
    </p:extLst>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223</TotalTime>
  <Words>817</Words>
  <Application>Microsoft Office PowerPoint</Application>
  <PresentationFormat>Widescreen</PresentationFormat>
  <Paragraphs>61</Paragraphs>
  <Slides>11</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Gill Sans MT</vt:lpstr>
      <vt:lpstr>Parcel</vt:lpstr>
      <vt:lpstr>Arrests in the NFL</vt:lpstr>
      <vt:lpstr>Arrests in the nfl</vt:lpstr>
      <vt:lpstr>The Dataset</vt:lpstr>
      <vt:lpstr>PowerPoint Presentation</vt:lpstr>
      <vt:lpstr>Data Dictionary</vt:lpstr>
      <vt:lpstr>Data cleaning &amp; Pivot Table</vt:lpstr>
      <vt:lpstr>Pivot Table </vt:lpstr>
      <vt:lpstr>results</vt:lpstr>
      <vt:lpstr>Slicers</vt:lpstr>
      <vt:lpstr>Future Work</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Arrests in the NFL</dc:title>
  <dc:creator>Musa, Ishra</dc:creator>
  <cp:lastModifiedBy>Musa, Ishra</cp:lastModifiedBy>
  <cp:revision>25</cp:revision>
  <dcterms:created xsi:type="dcterms:W3CDTF">2018-11-27T20:34:15Z</dcterms:created>
  <dcterms:modified xsi:type="dcterms:W3CDTF">2018-12-05T15:38:53Z</dcterms:modified>
</cp:coreProperties>
</file>