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44CD4-B8B0-49B8-B07C-CD9073B3E3AB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F2C96-50BD-4A0F-B2B7-7EB108A7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72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2C96-50BD-4A0F-B2B7-7EB108A746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90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1069804"/>
      </p:ext>
    </p:extLst>
  </p:cSld>
  <p:clrMapOvr>
    <a:masterClrMapping/>
  </p:clrMapOvr>
  <p:transition spd="slow">
    <p:wipe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6813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5002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2889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389580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37135"/>
      </p:ext>
    </p:extLst>
  </p:cSld>
  <p:clrMapOvr>
    <a:masterClrMapping/>
  </p:clrMapOvr>
  <p:transition spd="slow">
    <p:wipe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01687"/>
      </p:ext>
    </p:extLst>
  </p:cSld>
  <p:clrMapOvr>
    <a:masterClrMapping/>
  </p:clrMapOvr>
  <p:transition spd="slow">
    <p:wipe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3606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12548"/>
      </p:ext>
    </p:extLst>
  </p:cSld>
  <p:clrMapOvr>
    <a:masterClrMapping/>
  </p:clrMapOvr>
  <p:transition spd="slow">
    <p:wipe/>
  </p:transition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47889"/>
      </p:ext>
    </p:extLst>
  </p:cSld>
  <p:clrMapOvr>
    <a:masterClrMapping/>
  </p:clrMapOvr>
  <p:transition spd="slow">
    <p:wipe/>
  </p:transition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1719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9A8684A-8ED4-4D27-8D2D-CE6D1E7F62A5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ED32C8E-198C-4A94-9CEE-5781D3535BA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2192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tmp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7" Type="http://schemas.openxmlformats.org/officeDocument/2006/relationships/image" Target="../media/image19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tmp"/><Relationship Id="rId5" Type="http://schemas.openxmlformats.org/officeDocument/2006/relationships/image" Target="../media/image17.tmp"/><Relationship Id="rId4" Type="http://schemas.openxmlformats.org/officeDocument/2006/relationships/image" Target="../media/image1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Presentation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Mary-Kay Masiker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144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highest amount of criminals being put to death were during the months January or May both reaching to 57 deaths.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age of criminals ranged rom 24-67 but most of the men were the age of 38.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majority of the criminals being put to death were white.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Apparently some of the victims didn’t even have to kill anyone to be put to death.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most common amount of victims the criminals would kill was only 1.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majority of the victims were white males.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434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890" y="1874517"/>
            <a:ext cx="2996825" cy="2387301"/>
          </a:xfrm>
        </p:spPr>
      </p:pic>
      <p:sp>
        <p:nvSpPr>
          <p:cNvPr id="5" name="TextBox 4"/>
          <p:cNvSpPr txBox="1"/>
          <p:nvPr/>
        </p:nvSpPr>
        <p:spPr>
          <a:xfrm>
            <a:off x="2961408" y="168985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Graphs?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21482" y="1584162"/>
            <a:ext cx="34705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 smtClean="0"/>
          </a:p>
          <a:p>
            <a:r>
              <a:rPr lang="en-US" dirty="0" smtClean="0"/>
              <a:t>Pellentesque habitant morbi tristique senectus et netus et malesuada fames ac turpis egestas. Proin pharetra nonummy pede. Mauris et orci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63136" y="1584162"/>
            <a:ext cx="1818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Go through the Text?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27191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/>
              <a:t>Questions?? 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8217722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Texas Last Statements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Are there any similarities between the criminals on death row? 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5548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original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864" y="1339610"/>
            <a:ext cx="5902236" cy="5132380"/>
          </a:xfrm>
        </p:spPr>
      </p:pic>
    </p:spTree>
    <p:extLst>
      <p:ext uri="{BB962C8B-B14F-4D97-AF65-F5344CB8AC3E}">
        <p14:creationId xmlns:p14="http://schemas.microsoft.com/office/powerpoint/2010/main" val="613388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Fields and rows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100" dirty="0" smtClean="0"/>
              <a:t>23 columns </a:t>
            </a:r>
          </a:p>
          <a:p>
            <a:r>
              <a:rPr lang="en-US" sz="4100" dirty="0" smtClean="0"/>
              <a:t>546 rows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8276571" y="2285999"/>
            <a:ext cx="2543829" cy="387667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Previous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Crimes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Co-defendants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Number of victims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White victim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Hispanic victim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Black victim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Victim of other races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Female victim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Male Victim</a:t>
            </a:r>
          </a:p>
          <a:p>
            <a:pPr lvl="0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Last Statement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1550" y="2286000"/>
            <a:ext cx="3048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Execution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Link to Offender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Link to Last Statement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Last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First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TDCJ Number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Age when received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Native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143500" y="2720337"/>
            <a:ext cx="1828800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45884" y="3258408"/>
            <a:ext cx="2389909" cy="599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536344" y="5859781"/>
            <a:ext cx="1828800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201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</a:t>
            </a:r>
            <a:endParaRPr lang="en-US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663" y="1797627"/>
            <a:ext cx="1465182" cy="4777102"/>
          </a:xfrm>
        </p:spPr>
      </p:pic>
      <p:pic>
        <p:nvPicPr>
          <p:cNvPr id="6" name="Content Placeholder 5" descr="Screen Clipping"/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830" y="2220416"/>
            <a:ext cx="2379726" cy="2822112"/>
          </a:xfrm>
        </p:spPr>
      </p:pic>
      <p:sp>
        <p:nvSpPr>
          <p:cNvPr id="7" name="TextBox 6"/>
          <p:cNvSpPr txBox="1"/>
          <p:nvPr/>
        </p:nvSpPr>
        <p:spPr>
          <a:xfrm>
            <a:off x="3411462" y="1474461"/>
            <a:ext cx="1802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Text to Columns </a:t>
            </a:r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932" y="2220416"/>
            <a:ext cx="2676086" cy="35263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340839" y="1693718"/>
            <a:ext cx="215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Countif</a:t>
            </a:r>
            <a:r>
              <a:rPr lang="en-US" b="1" dirty="0" smtClean="0"/>
              <a:t> Function</a:t>
            </a:r>
            <a:endParaRPr lang="en-US" b="1" dirty="0"/>
          </a:p>
        </p:txBody>
      </p:sp>
      <p:sp>
        <p:nvSpPr>
          <p:cNvPr id="15" name="Left Arrow 14"/>
          <p:cNvSpPr/>
          <p:nvPr/>
        </p:nvSpPr>
        <p:spPr>
          <a:xfrm>
            <a:off x="8853054" y="2220416"/>
            <a:ext cx="1465119" cy="3429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8853053" y="3387136"/>
            <a:ext cx="1465119" cy="3429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028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</a:t>
            </a:r>
            <a:endParaRPr lang="en-US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187" y="1874517"/>
            <a:ext cx="1346968" cy="4099466"/>
          </a:xfrm>
        </p:spPr>
      </p:pic>
      <p:pic>
        <p:nvPicPr>
          <p:cNvPr id="6" name="Content Placeholder 5" descr="Screen Clippi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155" y="2123899"/>
            <a:ext cx="2431191" cy="816728"/>
          </a:xfrm>
        </p:spPr>
      </p:pic>
      <p:sp>
        <p:nvSpPr>
          <p:cNvPr id="7" name="TextBox 6"/>
          <p:cNvSpPr txBox="1"/>
          <p:nvPr/>
        </p:nvSpPr>
        <p:spPr>
          <a:xfrm>
            <a:off x="3465791" y="1689851"/>
            <a:ext cx="2270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Step One</a:t>
            </a:r>
            <a:endParaRPr lang="en-US" b="1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346" y="2123899"/>
            <a:ext cx="2011037" cy="399065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46346" y="1689851"/>
            <a:ext cx="1546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Step Two</a:t>
            </a:r>
            <a:endParaRPr lang="en-US" b="1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6615" y="2238665"/>
            <a:ext cx="2803385" cy="587195"/>
          </a:xfrm>
          <a:prstGeom prst="rect">
            <a:avLst/>
          </a:prstGeom>
        </p:spPr>
      </p:pic>
      <p:sp>
        <p:nvSpPr>
          <p:cNvPr id="15" name="Down Arrow 14"/>
          <p:cNvSpPr/>
          <p:nvPr/>
        </p:nvSpPr>
        <p:spPr>
          <a:xfrm>
            <a:off x="9081655" y="1101436"/>
            <a:ext cx="540327" cy="102246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80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Race</a:t>
            </a:r>
            <a:endParaRPr lang="en-US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769" y="1874517"/>
            <a:ext cx="2021458" cy="3023547"/>
          </a:xfrm>
        </p:spPr>
      </p:pic>
      <p:pic>
        <p:nvPicPr>
          <p:cNvPr id="6" name="Content Placeholder 5" descr="Screen Clippi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826" y="2586550"/>
            <a:ext cx="3567773" cy="2311514"/>
          </a:xfrm>
        </p:spPr>
      </p:pic>
      <p:sp>
        <p:nvSpPr>
          <p:cNvPr id="7" name="TextBox 6"/>
          <p:cNvSpPr txBox="1"/>
          <p:nvPr/>
        </p:nvSpPr>
        <p:spPr>
          <a:xfrm>
            <a:off x="4510693" y="1861201"/>
            <a:ext cx="366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Countif</a:t>
            </a:r>
            <a:r>
              <a:rPr lang="en-US" b="1" dirty="0" smtClean="0"/>
              <a:t> Function</a:t>
            </a:r>
            <a:endParaRPr lang="en-US" b="1" dirty="0"/>
          </a:p>
        </p:txBody>
      </p:sp>
      <p:sp>
        <p:nvSpPr>
          <p:cNvPr id="8" name="Left Arrow 7"/>
          <p:cNvSpPr/>
          <p:nvPr/>
        </p:nvSpPr>
        <p:spPr>
          <a:xfrm>
            <a:off x="8551719" y="3143974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179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Victims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Number of victims</a:t>
            </a:r>
          </a:p>
          <a:p>
            <a:r>
              <a:rPr lang="en-US" dirty="0" smtClean="0"/>
              <a:t>White Victims</a:t>
            </a:r>
          </a:p>
          <a:p>
            <a:r>
              <a:rPr lang="en-US" dirty="0" smtClean="0"/>
              <a:t>Black Victims</a:t>
            </a:r>
          </a:p>
          <a:p>
            <a:r>
              <a:rPr lang="en-US" dirty="0" smtClean="0"/>
              <a:t>Hispanic Victims</a:t>
            </a:r>
          </a:p>
          <a:p>
            <a:r>
              <a:rPr lang="en-US" dirty="0" smtClean="0"/>
              <a:t>Victims of other Races</a:t>
            </a:r>
          </a:p>
          <a:p>
            <a:r>
              <a:rPr lang="en-US" dirty="0" smtClean="0"/>
              <a:t>Female Victim</a:t>
            </a:r>
          </a:p>
          <a:p>
            <a:r>
              <a:rPr lang="en-US" dirty="0" smtClean="0"/>
              <a:t>Male Victim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67" y="1874517"/>
            <a:ext cx="2615143" cy="4258441"/>
          </a:xfrm>
        </p:spPr>
      </p:pic>
      <p:sp>
        <p:nvSpPr>
          <p:cNvPr id="6" name="TextBox 5"/>
          <p:cNvSpPr txBox="1"/>
          <p:nvPr/>
        </p:nvSpPr>
        <p:spPr>
          <a:xfrm>
            <a:off x="9414162" y="2519296"/>
            <a:ext cx="2348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ZERO??</a:t>
            </a:r>
            <a:endParaRPr lang="en-US" b="1" dirty="0"/>
          </a:p>
        </p:txBody>
      </p:sp>
      <p:sp>
        <p:nvSpPr>
          <p:cNvPr id="7" name="Left Arrow 6"/>
          <p:cNvSpPr/>
          <p:nvPr/>
        </p:nvSpPr>
        <p:spPr>
          <a:xfrm>
            <a:off x="8042082" y="2519296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402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creen Clippi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871" y="524511"/>
            <a:ext cx="1730513" cy="2141354"/>
          </a:xfrm>
        </p:spPr>
      </p:pic>
      <p:pic>
        <p:nvPicPr>
          <p:cNvPr id="6" name="Content Placeholder 5" descr="Screen Clippi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773" y="433861"/>
            <a:ext cx="1596824" cy="2322654"/>
          </a:xfr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245" y="593746"/>
            <a:ext cx="1892536" cy="2072119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515" y="717840"/>
            <a:ext cx="2312403" cy="1948025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384" y="3369120"/>
            <a:ext cx="2282198" cy="2896636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408" y="3504629"/>
            <a:ext cx="2678130" cy="262561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07917" y="3740725"/>
            <a:ext cx="3029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Max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err="1" smtClean="0"/>
              <a:t>Countif</a:t>
            </a:r>
            <a:endParaRPr lang="en-US" sz="3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smtClean="0"/>
              <a:t>Sum</a:t>
            </a:r>
          </a:p>
        </p:txBody>
      </p:sp>
    </p:spTree>
    <p:extLst>
      <p:ext uri="{BB962C8B-B14F-4D97-AF65-F5344CB8AC3E}">
        <p14:creationId xmlns:p14="http://schemas.microsoft.com/office/powerpoint/2010/main" val="23687076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95</TotalTime>
  <Words>289</Words>
  <Application>Microsoft Office PowerPoint</Application>
  <PresentationFormat>Widescreen</PresentationFormat>
  <Paragraphs>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Impact</vt:lpstr>
      <vt:lpstr>Badge</vt:lpstr>
      <vt:lpstr>Data Presentation </vt:lpstr>
      <vt:lpstr>Texas Last Statements </vt:lpstr>
      <vt:lpstr>The original</vt:lpstr>
      <vt:lpstr>Fields and rows </vt:lpstr>
      <vt:lpstr>Date</vt:lpstr>
      <vt:lpstr>Age</vt:lpstr>
      <vt:lpstr>Race</vt:lpstr>
      <vt:lpstr>Victims</vt:lpstr>
      <vt:lpstr>PowerPoint Presentation</vt:lpstr>
      <vt:lpstr>Conclusions</vt:lpstr>
      <vt:lpstr>Future work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Presentation </dc:title>
  <dc:creator>Mary-Kay Masiker</dc:creator>
  <cp:lastModifiedBy>Mary-Kay Masiker</cp:lastModifiedBy>
  <cp:revision>21</cp:revision>
  <dcterms:created xsi:type="dcterms:W3CDTF">2018-11-29T02:16:57Z</dcterms:created>
  <dcterms:modified xsi:type="dcterms:W3CDTF">2018-12-03T03:18:56Z</dcterms:modified>
</cp:coreProperties>
</file>