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7" r:id="rId7"/>
    <p:sldId id="269" r:id="rId8"/>
    <p:sldId id="268" r:id="rId9"/>
    <p:sldId id="270" r:id="rId10"/>
    <p:sldId id="272" r:id="rId11"/>
    <p:sldId id="261" r:id="rId12"/>
    <p:sldId id="273" r:id="rId13"/>
    <p:sldId id="276" r:id="rId14"/>
    <p:sldId id="277" r:id="rId15"/>
    <p:sldId id="262" r:id="rId16"/>
    <p:sldId id="263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8" autoAdjust="0"/>
    <p:restoredTop sz="84899" autoAdjust="0"/>
  </p:normalViewPr>
  <p:slideViewPr>
    <p:cSldViewPr snapToGrid="0">
      <p:cViewPr varScale="1">
        <p:scale>
          <a:sx n="61" d="100"/>
          <a:sy n="61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8DAF3-231B-470E-91A3-21186A20C05E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F5AC5-57F4-43FE-A302-B5573AB0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35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what a QB is/ Does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F5AC5-57F4-43FE-A302-B5573AB0E8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50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Converted to excel workbook file</a:t>
            </a:r>
          </a:p>
          <a:p>
            <a:r>
              <a:rPr lang="en-US" dirty="0"/>
              <a:t>Each record was information from single game for a single player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F5AC5-57F4-43FE-A302-B5573AB0E8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Slicers on last name and year.  Most of pivot tables were average calculations.  This was in case a </a:t>
            </a:r>
            <a:r>
              <a:rPr lang="en-US" dirty="0" err="1"/>
              <a:t>qb</a:t>
            </a:r>
            <a:r>
              <a:rPr lang="en-US" dirty="0"/>
              <a:t> had odd number of playing seasons the more seasons went with the first half.  </a:t>
            </a:r>
          </a:p>
          <a:p>
            <a:r>
              <a:rPr lang="en-US" dirty="0"/>
              <a:t>Talk about what some of those things mean in terms of football </a:t>
            </a:r>
          </a:p>
          <a:p>
            <a:r>
              <a:rPr lang="en-US" dirty="0"/>
              <a:t>Some of these stats were very close.  I will feature those that are notable.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F5AC5-57F4-43FE-A302-B5573AB0E8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95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 meaning currently playing or recently retired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F5AC5-57F4-43FE-A302-B5573AB0E8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48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Rodgers Based on this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F5AC5-57F4-43FE-A302-B5573AB0E8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16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Gather more data such as wins, teams, coaching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F5AC5-57F4-43FE-A302-B5573AB0E8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0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76C4618-D6E7-41DF-B327-A735316894F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5A83266-83FA-435B-8F12-D246A07DF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8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4618-D6E7-41DF-B327-A735316894F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3266-83FA-435B-8F12-D246A07DF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7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4618-D6E7-41DF-B327-A735316894F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3266-83FA-435B-8F12-D246A07DF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56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4618-D6E7-41DF-B327-A735316894F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3266-83FA-435B-8F12-D246A07DF000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6348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4618-D6E7-41DF-B327-A735316894F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3266-83FA-435B-8F12-D246A07DF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64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4618-D6E7-41DF-B327-A735316894F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3266-83FA-435B-8F12-D246A07DF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53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4618-D6E7-41DF-B327-A735316894F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3266-83FA-435B-8F12-D246A07DF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96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4618-D6E7-41DF-B327-A735316894F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3266-83FA-435B-8F12-D246A07DF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65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4618-D6E7-41DF-B327-A735316894F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3266-83FA-435B-8F12-D246A07DF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1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4618-D6E7-41DF-B327-A735316894F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3266-83FA-435B-8F12-D246A07DF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1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4618-D6E7-41DF-B327-A735316894F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3266-83FA-435B-8F12-D246A07DF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1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4618-D6E7-41DF-B327-A735316894F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3266-83FA-435B-8F12-D246A07DF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0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4618-D6E7-41DF-B327-A735316894F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3266-83FA-435B-8F12-D246A07DF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8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4618-D6E7-41DF-B327-A735316894F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3266-83FA-435B-8F12-D246A07DF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4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4618-D6E7-41DF-B327-A735316894F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3266-83FA-435B-8F12-D246A07DF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5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4618-D6E7-41DF-B327-A735316894F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3266-83FA-435B-8F12-D246A07DF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5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4618-D6E7-41DF-B327-A735316894F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3266-83FA-435B-8F12-D246A07DF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9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C4618-D6E7-41DF-B327-A735316894F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83266-83FA-435B-8F12-D246A07DF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73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2D61A-2851-42AF-9A97-C7E9D75DA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4509" y="981076"/>
            <a:ext cx="6495393" cy="2387600"/>
          </a:xfrm>
        </p:spPr>
        <p:txBody>
          <a:bodyPr/>
          <a:lstStyle/>
          <a:p>
            <a:r>
              <a:rPr lang="en-US" dirty="0"/>
              <a:t>National Football League Passers 1996-2016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03D2F-221A-4B8B-8C31-F0B67C5AD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4510" y="3489325"/>
            <a:ext cx="5147277" cy="165576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Halie Lewis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9ABC31-3BEB-41B8-8DA5-4074E93D1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44" b="97938" l="2500" r="97917">
                        <a14:foregroundMark x1="11333" y1="37235" x2="51750" y2="9582"/>
                        <a14:foregroundMark x1="51750" y1="9582" x2="51417" y2="6913"/>
                        <a14:foregroundMark x1="1583" y1="13766" x2="4417" y2="77016"/>
                        <a14:foregroundMark x1="4417" y1="77016" x2="23333" y2="86901"/>
                        <a14:foregroundMark x1="23333" y1="86901" x2="33417" y2="87386"/>
                        <a14:foregroundMark x1="33417" y1="87386" x2="42167" y2="91328"/>
                        <a14:foregroundMark x1="42167" y1="91328" x2="48167" y2="96786"/>
                        <a14:foregroundMark x1="48167" y1="96786" x2="55583" y2="91086"/>
                        <a14:foregroundMark x1="55583" y1="91086" x2="92833" y2="80655"/>
                        <a14:foregroundMark x1="92833" y1="80655" x2="97917" y2="74469"/>
                        <a14:foregroundMark x1="97917" y1="74469" x2="97250" y2="15161"/>
                        <a14:foregroundMark x1="97250" y1="15161" x2="72083" y2="27835"/>
                        <a14:foregroundMark x1="72083" y1="27835" x2="55833" y2="29169"/>
                        <a14:foregroundMark x1="55833" y1="29169" x2="43500" y2="27653"/>
                        <a14:foregroundMark x1="43500" y1="27653" x2="41333" y2="19406"/>
                        <a14:foregroundMark x1="41333" y1="19406" x2="45167" y2="9218"/>
                        <a14:foregroundMark x1="45167" y1="9218" x2="39250" y2="15646"/>
                        <a14:foregroundMark x1="39250" y1="15646" x2="17083" y2="20376"/>
                        <a14:foregroundMark x1="17083" y1="20376" x2="14667" y2="28805"/>
                        <a14:foregroundMark x1="14667" y1="28805" x2="15167" y2="33354"/>
                        <a14:foregroundMark x1="49583" y1="2304" x2="49583" y2="2304"/>
                        <a14:foregroundMark x1="7250" y1="26198" x2="7250" y2="26198"/>
                        <a14:foregroundMark x1="17333" y1="36325" x2="59667" y2="30685"/>
                        <a14:foregroundMark x1="59667" y1="30685" x2="67583" y2="30564"/>
                        <a14:foregroundMark x1="48333" y1="15161" x2="83083" y2="23651"/>
                        <a14:foregroundMark x1="53000" y1="12614" x2="94417" y2="21164"/>
                        <a14:foregroundMark x1="54583" y1="40024" x2="93750" y2="32626"/>
                        <a14:foregroundMark x1="93750" y1="32626" x2="92167" y2="25713"/>
                        <a14:foregroundMark x1="60583" y1="34930" x2="86500" y2="27835"/>
                        <a14:foregroundMark x1="2500" y1="15161" x2="3083" y2="45482"/>
                        <a14:foregroundMark x1="45167" y1="94482" x2="48917" y2="979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125" y="-186448"/>
            <a:ext cx="499066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293962-7B07-4956-BB12-8818A595E0FF}"/>
              </a:ext>
            </a:extLst>
          </p:cNvPr>
          <p:cNvSpPr txBox="1"/>
          <p:nvPr/>
        </p:nvSpPr>
        <p:spPr>
          <a:xfrm>
            <a:off x="2645102" y="6396335"/>
            <a:ext cx="2585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2702274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1E158-EF01-4E51-9477-28AF49E92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Second or First Half of Career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F0C2B-25CC-47A3-8DDA-A93C0428B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close in many areas</a:t>
            </a:r>
          </a:p>
          <a:p>
            <a:r>
              <a:rPr lang="en-US" dirty="0"/>
              <a:t>Better with Experience </a:t>
            </a:r>
          </a:p>
        </p:txBody>
      </p:sp>
    </p:spTree>
    <p:extLst>
      <p:ext uri="{BB962C8B-B14F-4D97-AF65-F5344CB8AC3E}">
        <p14:creationId xmlns:p14="http://schemas.microsoft.com/office/powerpoint/2010/main" val="88171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3005E-D6B8-4C4D-9E04-CE1545A0B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the Best Recent Quarterback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6CE56-77CC-4905-BB0C-0CA9F5024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pivot table and slicers</a:t>
            </a:r>
          </a:p>
          <a:p>
            <a:pPr lvl="1"/>
            <a:r>
              <a:rPr lang="en-US" dirty="0"/>
              <a:t>Recent QBs with Passer Rating around upper 80s or higher</a:t>
            </a:r>
          </a:p>
          <a:p>
            <a:r>
              <a:rPr lang="en-US" dirty="0"/>
              <a:t>Compared 10 QBs </a:t>
            </a:r>
          </a:p>
          <a:p>
            <a:pPr lvl="1"/>
            <a:r>
              <a:rPr lang="en-US" dirty="0"/>
              <a:t>Line graphs </a:t>
            </a:r>
          </a:p>
          <a:p>
            <a:pPr lvl="1"/>
            <a:r>
              <a:rPr lang="en-US" dirty="0"/>
              <a:t>Close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5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068D0EE-C6C8-484A-AFB7-3602BA27F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E5FB8C-CC3F-4C24-BF4F-1B5999DE6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D39D4-757C-492A-A782-ECB1A89BC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73" y="643467"/>
            <a:ext cx="1043677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3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C068D0EE-C6C8-484A-AFB7-3602BA27F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DE5FB8C-CC3F-4C24-BF4F-1B5999DE6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CAAE22-16AF-4139-B02E-AC6F35DC6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524" y="643467"/>
            <a:ext cx="910495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5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B5713-F890-4DA9-8F01-2507CE31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the Best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D30AB-18E3-4950-93B6-8EC453FAF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factors involved</a:t>
            </a:r>
          </a:p>
          <a:p>
            <a:r>
              <a:rPr lang="en-US" dirty="0"/>
              <a:t>Based on this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BE64D0-A6E8-47FB-95E7-7D69E27DC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57" b="99353" l="9709" r="89806">
                        <a14:foregroundMark x1="45995" y1="20474" x2="45752" y2="9267"/>
                        <a14:foregroundMark x1="45752" y1="9267" x2="53519" y2="10560"/>
                        <a14:foregroundMark x1="45995" y1="6250" x2="48908" y2="4957"/>
                        <a14:foregroundMark x1="58252" y1="83405" x2="58495" y2="99353"/>
                        <a14:foregroundMark x1="51214" y1="28879" x2="52913" y2="32328"/>
                        <a14:foregroundMark x1="56068" y1="20905" x2="56068" y2="18750"/>
                        <a14:foregroundMark x1="55461" y1="8836" x2="54733" y2="6250"/>
                        <a14:foregroundMark x1="54248" y1="6681" x2="53641" y2="5603"/>
                        <a14:backgroundMark x1="56068" y1="26293" x2="56068" y2="24569"/>
                        <a14:backgroundMark x1="56553" y1="9052" x2="61286" y2="3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6720" y="242171"/>
            <a:ext cx="9163707" cy="51601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4057CD-68FC-4A97-A4A1-4984266EB9EC}"/>
              </a:ext>
            </a:extLst>
          </p:cNvPr>
          <p:cNvSpPr txBox="1"/>
          <p:nvPr/>
        </p:nvSpPr>
        <p:spPr>
          <a:xfrm>
            <a:off x="7078717" y="5791201"/>
            <a:ext cx="2475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Green Bay </a:t>
            </a:r>
            <a:r>
              <a:rPr lang="en-US" sz="2000" dirty="0"/>
              <a:t>Packers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489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34AC7-2F52-46B7-B7A0-3D4C19625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69246-D0C5-4F2D-B3A6-EFB5268C4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QBs better in second half</a:t>
            </a:r>
          </a:p>
          <a:p>
            <a:r>
              <a:rPr lang="en-US" dirty="0"/>
              <a:t>Aaron Rodgers </a:t>
            </a:r>
          </a:p>
        </p:txBody>
      </p:sp>
    </p:spTree>
    <p:extLst>
      <p:ext uri="{BB962C8B-B14F-4D97-AF65-F5344CB8AC3E}">
        <p14:creationId xmlns:p14="http://schemas.microsoft.com/office/powerpoint/2010/main" val="315267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62FF6-F2B1-43E7-AB7A-39554CC2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A8CEF-3800-4707-A4EF-5D1057695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77" y="1761533"/>
            <a:ext cx="9905999" cy="3541714"/>
          </a:xfrm>
        </p:spPr>
        <p:txBody>
          <a:bodyPr/>
          <a:lstStyle/>
          <a:p>
            <a:r>
              <a:rPr lang="en-US" dirty="0"/>
              <a:t>Extend to more current seasons</a:t>
            </a:r>
          </a:p>
          <a:p>
            <a:r>
              <a:rPr lang="en-US" dirty="0"/>
              <a:t>More in depth comparisons</a:t>
            </a:r>
          </a:p>
          <a:p>
            <a:pPr lvl="1"/>
            <a:r>
              <a:rPr lang="en-US" dirty="0"/>
              <a:t>Gather more data </a:t>
            </a:r>
          </a:p>
          <a:p>
            <a:r>
              <a:rPr lang="en-US" dirty="0"/>
              <a:t>Game Development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750F78-FDA1-4DC8-9420-79CCC5538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176" y="4452"/>
            <a:ext cx="5378824" cy="3398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D55D94-DA03-4204-B87D-EB11D761751B}"/>
              </a:ext>
            </a:extLst>
          </p:cNvPr>
          <p:cNvSpPr txBox="1"/>
          <p:nvPr/>
        </p:nvSpPr>
        <p:spPr>
          <a:xfrm>
            <a:off x="5522258" y="76168"/>
            <a:ext cx="2581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sz="2000" dirty="0"/>
              <a:t>Grid</a:t>
            </a:r>
            <a:r>
              <a:rPr lang="en-US" dirty="0"/>
              <a:t> 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F4B645-0080-4112-A60D-32AA94F8A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177" y="3473549"/>
            <a:ext cx="5378824" cy="3379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82F9E0-8B5C-4E7A-93BB-E68D51115A81}"/>
              </a:ext>
            </a:extLst>
          </p:cNvPr>
          <p:cNvSpPr txBox="1"/>
          <p:nvPr/>
        </p:nvSpPr>
        <p:spPr>
          <a:xfrm>
            <a:off x="6094412" y="6310004"/>
            <a:ext cx="148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10559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BF87A-087B-4061-BAD7-C179CFE45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422" y="327514"/>
            <a:ext cx="6033977" cy="147857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Questions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9DE02B-3412-44DF-B4AF-89244ECB5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33" b="90000" l="10000" r="90000">
                        <a14:foregroundMark x1="42667" y1="82667" x2="51333" y2="86333"/>
                        <a14:foregroundMark x1="38667" y1="9667" x2="55667" y2="9333"/>
                        <a14:foregroundMark x1="55667" y1="9333" x2="58667" y2="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5277" y="1806084"/>
            <a:ext cx="3818266" cy="38182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E69339-F088-438F-8AD3-2D3961988D86}"/>
              </a:ext>
            </a:extLst>
          </p:cNvPr>
          <p:cNvSpPr txBox="1"/>
          <p:nvPr/>
        </p:nvSpPr>
        <p:spPr>
          <a:xfrm>
            <a:off x="5423338" y="583324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EvolveFISH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F3D85-FE57-453D-A130-307B190F4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E96D2-98C8-4401-9518-5BF9D15A4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are quarterbacks (QBs) the best?</a:t>
            </a:r>
          </a:p>
          <a:p>
            <a:r>
              <a:rPr lang="en-US" dirty="0"/>
              <a:t>Best recent QB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F18B29-8083-40F8-B751-761B2C070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8889" l="9607" r="89738">
                        <a14:foregroundMark x1="54585" y1="4306" x2="53493" y2="27639"/>
                        <a14:foregroundMark x1="45742" y1="10278" x2="48144" y2="3750"/>
                        <a14:foregroundMark x1="48144" y1="3750" x2="53166" y2="0"/>
                        <a14:foregroundMark x1="53166" y1="0" x2="58188" y2="2639"/>
                        <a14:foregroundMark x1="58188" y1="2639" x2="61463" y2="8750"/>
                        <a14:foregroundMark x1="61463" y1="8750" x2="61463" y2="11944"/>
                        <a14:foregroundMark x1="45415" y1="11944" x2="45633" y2="5000"/>
                        <a14:foregroundMark x1="45633" y1="5000" x2="46834" y2="3889"/>
                        <a14:foregroundMark x1="67031" y1="28750" x2="69214" y2="48194"/>
                        <a14:foregroundMark x1="69214" y1="48194" x2="75764" y2="60972"/>
                        <a14:foregroundMark x1="62882" y1="27639" x2="66921" y2="22083"/>
                        <a14:foregroundMark x1="66921" y1="22083" x2="68996" y2="21806"/>
                        <a14:foregroundMark x1="74454" y1="34028" x2="70087" y2="29306"/>
                        <a14:foregroundMark x1="70087" y1="29306" x2="70087" y2="29028"/>
                        <a14:foregroundMark x1="68341" y1="52361" x2="65830" y2="49444"/>
                        <a14:foregroundMark x1="50218" y1="21111" x2="52838" y2="27500"/>
                        <a14:foregroundMark x1="52838" y1="27500" x2="53275" y2="27778"/>
                        <a14:foregroundMark x1="38100" y1="96944" x2="45087" y2="85278"/>
                        <a14:foregroundMark x1="45087" y1="85278" x2="54148" y2="76528"/>
                        <a14:foregroundMark x1="54148" y1="76528" x2="58297" y2="83194"/>
                        <a14:foregroundMark x1="58297" y1="83194" x2="59934" y2="97083"/>
                        <a14:foregroundMark x1="59934" y1="97083" x2="60590" y2="98889"/>
                        <a14:foregroundMark x1="38537" y1="46944" x2="37773" y2="30139"/>
                        <a14:foregroundMark x1="37773" y1="30139" x2="32642" y2="26528"/>
                        <a14:foregroundMark x1="32642" y1="26528" x2="27074" y2="25556"/>
                        <a14:foregroundMark x1="27074" y1="25556" x2="21507" y2="18056"/>
                        <a14:foregroundMark x1="21507" y1="18056" x2="19978" y2="10972"/>
                        <a14:foregroundMark x1="19978" y1="10972" x2="20961" y2="7361"/>
                        <a14:foregroundMark x1="19869" y1="18194" x2="15611" y2="10139"/>
                        <a14:foregroundMark x1="15611" y1="10139" x2="16266" y2="2222"/>
                        <a14:foregroundMark x1="16266" y1="2222" x2="21288" y2="5000"/>
                        <a14:foregroundMark x1="21288" y1="5000" x2="21507" y2="5000"/>
                        <a14:foregroundMark x1="49891" y1="15833" x2="52620" y2="18333"/>
                        <a14:foregroundMark x1="46943" y1="1667" x2="46288" y2="2500"/>
                        <a14:foregroundMark x1="47489" y1="93611" x2="52074" y2="89306"/>
                        <a14:foregroundMark x1="52074" y1="89306" x2="54258" y2="88750"/>
                        <a14:foregroundMark x1="33952" y1="93611" x2="36790" y2="85694"/>
                        <a14:foregroundMark x1="36790" y1="85694" x2="41157" y2="78889"/>
                        <a14:foregroundMark x1="48799" y1="19306" x2="50218" y2="17639"/>
                        <a14:foregroundMark x1="75218" y1="40417" x2="74127" y2="36528"/>
                        <a14:foregroundMark x1="63428" y1="23889" x2="62664" y2="22778"/>
                        <a14:foregroundMark x1="24782" y1="14306" x2="26965" y2="13056"/>
                        <a14:backgroundMark x1="23472" y1="86250" x2="28166" y2="68056"/>
                        <a14:backgroundMark x1="28166" y1="68056" x2="30677" y2="62500"/>
                        <a14:backgroundMark x1="75764" y1="95833" x2="85590" y2="53333"/>
                        <a14:backgroundMark x1="85590" y1="53333" x2="85262" y2="53333"/>
                        <a14:backgroundMark x1="30677" y1="15833" x2="39738" y2="3472"/>
                        <a14:backgroundMark x1="62664" y1="20000" x2="62664" y2="186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2714" y="618518"/>
            <a:ext cx="6257859" cy="56209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33D039-5AE2-4CF4-9AB4-7EF813271E73}"/>
              </a:ext>
            </a:extLst>
          </p:cNvPr>
          <p:cNvSpPr txBox="1"/>
          <p:nvPr/>
        </p:nvSpPr>
        <p:spPr>
          <a:xfrm>
            <a:off x="8779946" y="6263567"/>
            <a:ext cx="1923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 </a:t>
            </a:r>
            <a:r>
              <a:rPr lang="en-US" sz="2000" dirty="0"/>
              <a:t>Football</a:t>
            </a:r>
            <a:r>
              <a:rPr lang="en-US" dirty="0"/>
              <a:t> Focus </a:t>
            </a:r>
          </a:p>
        </p:txBody>
      </p:sp>
    </p:spTree>
    <p:extLst>
      <p:ext uri="{BB962C8B-B14F-4D97-AF65-F5344CB8AC3E}">
        <p14:creationId xmlns:p14="http://schemas.microsoft.com/office/powerpoint/2010/main" val="121978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F74C6-FC21-4EBE-965B-27766F7AA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Dataset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F34DC-CB37-4231-8971-A3725D1BF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Kaggle - CSV file</a:t>
            </a:r>
          </a:p>
          <a:p>
            <a:pPr lvl="1"/>
            <a:r>
              <a:rPr lang="en-US" dirty="0"/>
              <a:t>The Football Database</a:t>
            </a:r>
          </a:p>
          <a:p>
            <a:r>
              <a:rPr lang="en-US" dirty="0"/>
              <a:t>Regular Season 1996-2016</a:t>
            </a:r>
          </a:p>
          <a:p>
            <a:r>
              <a:rPr lang="en-US" dirty="0"/>
              <a:t>13,189 records, 14 columns</a:t>
            </a:r>
          </a:p>
          <a:p>
            <a:r>
              <a:rPr lang="en-US" dirty="0"/>
              <a:t>Non-Quarterbacks</a:t>
            </a:r>
          </a:p>
        </p:txBody>
      </p:sp>
    </p:spTree>
    <p:extLst>
      <p:ext uri="{BB962C8B-B14F-4D97-AF65-F5344CB8AC3E}">
        <p14:creationId xmlns:p14="http://schemas.microsoft.com/office/powerpoint/2010/main" val="168857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99C19-AF41-476F-8E60-59C9F94C1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A2955-F493-4219-8CF1-849D2CA94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QB column</a:t>
            </a:r>
          </a:p>
          <a:p>
            <a:pPr lvl="1"/>
            <a:r>
              <a:rPr lang="en-US" dirty="0"/>
              <a:t>Sort </a:t>
            </a:r>
          </a:p>
          <a:p>
            <a:r>
              <a:rPr lang="en-US" dirty="0"/>
              <a:t>5 full regular seasons ~ 80 games</a:t>
            </a:r>
          </a:p>
          <a:p>
            <a:pPr lvl="1"/>
            <a:r>
              <a:rPr lang="en-US" dirty="0"/>
              <a:t>Eliminates non-passers, backups, and limited experienced players</a:t>
            </a:r>
          </a:p>
          <a:p>
            <a:pPr lvl="1"/>
            <a:r>
              <a:rPr lang="en-US" dirty="0"/>
              <a:t>53 QBs</a:t>
            </a:r>
          </a:p>
        </p:txBody>
      </p:sp>
    </p:spTree>
    <p:extLst>
      <p:ext uri="{BB962C8B-B14F-4D97-AF65-F5344CB8AC3E}">
        <p14:creationId xmlns:p14="http://schemas.microsoft.com/office/powerpoint/2010/main" val="304281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550CE-D224-4675-9221-DD14DE70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59" y="179572"/>
            <a:ext cx="10815143" cy="1478570"/>
          </a:xfrm>
        </p:spPr>
        <p:txBody>
          <a:bodyPr/>
          <a:lstStyle/>
          <a:p>
            <a:r>
              <a:rPr lang="en-US" dirty="0"/>
              <a:t>Are Quarterbacks Better As They Gain Experience?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7AC22-C3EE-4587-ACB4-F2E5B1DEB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95535"/>
            <a:ext cx="9905999" cy="519985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Pivot Table and Slicers</a:t>
            </a:r>
          </a:p>
          <a:p>
            <a:r>
              <a:rPr lang="en-US" dirty="0"/>
              <a:t>New sheet with both halves</a:t>
            </a:r>
          </a:p>
          <a:p>
            <a:r>
              <a:rPr lang="en-US" dirty="0"/>
              <a:t>Box-and- whiskers</a:t>
            </a:r>
          </a:p>
          <a:p>
            <a:pPr lvl="1"/>
            <a:r>
              <a:rPr lang="en-US" dirty="0"/>
              <a:t>Average Pass Attempts</a:t>
            </a:r>
          </a:p>
          <a:p>
            <a:pPr lvl="1"/>
            <a:r>
              <a:rPr lang="en-US" dirty="0"/>
              <a:t> Average Pass Completions</a:t>
            </a:r>
          </a:p>
          <a:p>
            <a:pPr lvl="1"/>
            <a:r>
              <a:rPr lang="en-US" dirty="0"/>
              <a:t>Average Yards Per Game</a:t>
            </a:r>
          </a:p>
          <a:p>
            <a:pPr lvl="1"/>
            <a:r>
              <a:rPr lang="en-US" dirty="0"/>
              <a:t>Average Yards Per Attempt</a:t>
            </a:r>
          </a:p>
          <a:p>
            <a:pPr lvl="1"/>
            <a:r>
              <a:rPr lang="en-US" dirty="0"/>
              <a:t>Average Number of Touchdowns</a:t>
            </a:r>
          </a:p>
          <a:p>
            <a:pPr lvl="1"/>
            <a:r>
              <a:rPr lang="en-US" dirty="0"/>
              <a:t>Average Number of Interceptions </a:t>
            </a:r>
          </a:p>
          <a:p>
            <a:pPr lvl="1"/>
            <a:r>
              <a:rPr lang="en-US" dirty="0"/>
              <a:t> Average Game Points</a:t>
            </a:r>
          </a:p>
          <a:p>
            <a:pPr lvl="1"/>
            <a:r>
              <a:rPr lang="en-US" dirty="0"/>
              <a:t>Average Passer Rating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3CC962-1FFE-4BFF-9F48-09F24CAAB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391" y="1403002"/>
            <a:ext cx="2473215" cy="1978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3E4DDD-17D3-4586-835D-1493F9C109BF}"/>
              </a:ext>
            </a:extLst>
          </p:cNvPr>
          <p:cNvSpPr txBox="1"/>
          <p:nvPr/>
        </p:nvSpPr>
        <p:spPr>
          <a:xfrm>
            <a:off x="9506606" y="1846729"/>
            <a:ext cx="2685393" cy="40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</a:t>
            </a:r>
            <a:r>
              <a:rPr lang="en-US" dirty="0"/>
              <a:t> </a:t>
            </a:r>
            <a:r>
              <a:rPr lang="en-US" sz="2000" dirty="0"/>
              <a:t>Francis</a:t>
            </a:r>
            <a:r>
              <a:rPr lang="en-US" dirty="0"/>
              <a:t> </a:t>
            </a:r>
            <a:r>
              <a:rPr lang="en-US" sz="2000" dirty="0"/>
              <a:t>Xavier</a:t>
            </a:r>
            <a:r>
              <a:rPr lang="en-US" dirty="0"/>
              <a:t> </a:t>
            </a:r>
            <a:r>
              <a:rPr lang="en-US" sz="2000" dirty="0"/>
              <a:t>School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E9AE20-01D5-4A22-989F-FDB1DDE81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681" y="3503046"/>
            <a:ext cx="2372583" cy="26256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74714B-1C6D-4394-BEFD-29F941AD64E3}"/>
              </a:ext>
            </a:extLst>
          </p:cNvPr>
          <p:cNvSpPr txBox="1"/>
          <p:nvPr/>
        </p:nvSpPr>
        <p:spPr>
          <a:xfrm>
            <a:off x="9140745" y="6250176"/>
            <a:ext cx="2241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Oystermouth</a:t>
            </a:r>
            <a:r>
              <a:rPr lang="en-US" sz="2000" dirty="0"/>
              <a:t> Parish</a:t>
            </a:r>
          </a:p>
        </p:txBody>
      </p:sp>
    </p:spTree>
    <p:extLst>
      <p:ext uri="{BB962C8B-B14F-4D97-AF65-F5344CB8AC3E}">
        <p14:creationId xmlns:p14="http://schemas.microsoft.com/office/powerpoint/2010/main" val="264193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68D0EE-C6C8-484A-AFB7-3602BA27F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E5FB8C-CC3F-4C24-BF4F-1B5999DE6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C8A6C4-38E4-4FB6-BB58-875FDA932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053" y="643467"/>
            <a:ext cx="951589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0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68D0EE-C6C8-484A-AFB7-3602BA27F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E5FB8C-CC3F-4C24-BF4F-1B5999DE6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63DD53-D076-4FA1-96CF-2CA59C10C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30" y="643467"/>
            <a:ext cx="1022213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5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2AC1FF-9472-4A93-BE19-AE0C24FE5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6A1397-64E0-4853-ADE2-3EE143B26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E57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1F42A8-F3A7-46D7-B7AC-CDBC6C6EB7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1373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6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68D0EE-C6C8-484A-AFB7-3602BA27F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E5FB8C-CC3F-4C24-BF4F-1B5999DE6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5D10CF-8D31-4A18-BD26-6059BDD61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581" y="643467"/>
            <a:ext cx="998083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3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325</Words>
  <Application>Microsoft Office PowerPoint</Application>
  <PresentationFormat>Widescreen</PresentationFormat>
  <Paragraphs>73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Tw Cen MT</vt:lpstr>
      <vt:lpstr>Circuit</vt:lpstr>
      <vt:lpstr>National Football League Passers 1996-2016</vt:lpstr>
      <vt:lpstr>Overview</vt:lpstr>
      <vt:lpstr>The Dataset </vt:lpstr>
      <vt:lpstr>Cleaning the data</vt:lpstr>
      <vt:lpstr>Are Quarterbacks Better As They Gain Experience?</vt:lpstr>
      <vt:lpstr>PowerPoint Presentation</vt:lpstr>
      <vt:lpstr>PowerPoint Presentation</vt:lpstr>
      <vt:lpstr>PowerPoint Presentation</vt:lpstr>
      <vt:lpstr>PowerPoint Presentation</vt:lpstr>
      <vt:lpstr>Better Second or First Half of Career</vt:lpstr>
      <vt:lpstr>Who is the Best Recent Quarterback </vt:lpstr>
      <vt:lpstr>PowerPoint Presentation</vt:lpstr>
      <vt:lpstr>PowerPoint Presentation</vt:lpstr>
      <vt:lpstr>Who is the Best</vt:lpstr>
      <vt:lpstr>Conclusion</vt:lpstr>
      <vt:lpstr>Future Work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Football League Passers 1996-2016</dc:title>
  <dc:creator>Owner</dc:creator>
  <cp:lastModifiedBy>Owner</cp:lastModifiedBy>
  <cp:revision>11</cp:revision>
  <dcterms:created xsi:type="dcterms:W3CDTF">2018-12-01T01:06:06Z</dcterms:created>
  <dcterms:modified xsi:type="dcterms:W3CDTF">2018-12-01T02:27:39Z</dcterms:modified>
</cp:coreProperties>
</file>