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4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40BBA9A-C933-478E-A726-D3AFD371C5F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3A7F59B-CE0D-47D2-A80D-AB04E44334E7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753523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BA9A-C933-478E-A726-D3AFD371C5F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7F59B-CE0D-47D2-A80D-AB04E4433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21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BA9A-C933-478E-A726-D3AFD371C5F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7F59B-CE0D-47D2-A80D-AB04E4433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27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BA9A-C933-478E-A726-D3AFD371C5F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7F59B-CE0D-47D2-A80D-AB04E4433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08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0BBA9A-C933-478E-A726-D3AFD371C5F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A7F59B-CE0D-47D2-A80D-AB04E44334E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2589347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BA9A-C933-478E-A726-D3AFD371C5F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7F59B-CE0D-47D2-A80D-AB04E4433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705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BA9A-C933-478E-A726-D3AFD371C5F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7F59B-CE0D-47D2-A80D-AB04E4433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71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BA9A-C933-478E-A726-D3AFD371C5F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7F59B-CE0D-47D2-A80D-AB04E4433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00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BA9A-C933-478E-A726-D3AFD371C5F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7F59B-CE0D-47D2-A80D-AB04E4433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0BBA9A-C933-478E-A726-D3AFD371C5F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A7F59B-CE0D-47D2-A80D-AB04E44334E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20893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0BBA9A-C933-478E-A726-D3AFD371C5F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A7F59B-CE0D-47D2-A80D-AB04E44334E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30484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240BBA9A-C933-478E-A726-D3AFD371C5F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3A7F59B-CE0D-47D2-A80D-AB04E44334E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3293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erie+pa&amp;source=lnms&amp;tbm=isch&amp;sa=X&amp;ved=0ahUKEwjY9MCvp4LfAhXMLVAKHcZ0CRwQ_AUIECgD&amp;biw=1821&amp;bih=876#imgrc=3uJh2SEG_89g8M" TargetMode="External"/><Relationship Id="rId2" Type="http://schemas.openxmlformats.org/officeDocument/2006/relationships/hyperlink" Target="http://www.paucrs.pa.gov/UCR/ComMain.as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irkwood.cs.edinboro.edu/~bennett/class/dsci101/fall2018/hw/nin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60455-31A4-4C43-B0E8-CD5850ED8A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Crime in </a:t>
            </a:r>
            <a:r>
              <a:rPr lang="en-US" dirty="0" err="1"/>
              <a:t>erie</a:t>
            </a:r>
            <a:r>
              <a:rPr lang="en-US" dirty="0"/>
              <a:t>, pa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2A7D3A-450B-45DB-BD55-09AB4875D6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Jazzmine Harris</a:t>
            </a:r>
          </a:p>
          <a:p>
            <a:r>
              <a:rPr lang="en-US" dirty="0"/>
              <a:t>DSCI 101</a:t>
            </a:r>
          </a:p>
        </p:txBody>
      </p:sp>
    </p:spTree>
    <p:extLst>
      <p:ext uri="{BB962C8B-B14F-4D97-AF65-F5344CB8AC3E}">
        <p14:creationId xmlns:p14="http://schemas.microsoft.com/office/powerpoint/2010/main" val="198610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EE7A0-925E-4BBA-AE08-62E19EF90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 Sited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85AEB-A2E8-42DA-AD48-10ACE1F548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http://www.paucrs.pa.gov/UCR/ComMain.asp</a:t>
            </a:r>
            <a:endParaRPr lang="en-US" dirty="0"/>
          </a:p>
          <a:p>
            <a:r>
              <a:rPr lang="en-US" dirty="0">
                <a:hlinkClick r:id="rId3"/>
              </a:rPr>
              <a:t>https://www.google.com/search?q=erie+pa&amp;source=lnms&amp;tbm=isch&amp;sa=X&amp;ved=0ahUKEwjY9MCvp4LfAhXMLVAKHcZ0CRwQ_AUIECgD&amp;biw=1821&amp;bih=876#imgrc=3uJh2SEG_89g8M</a:t>
            </a:r>
            <a:r>
              <a:rPr lang="en-US" dirty="0"/>
              <a:t>:</a:t>
            </a:r>
          </a:p>
          <a:p>
            <a:r>
              <a:rPr lang="en-US" dirty="0">
                <a:hlinkClick r:id="rId4"/>
              </a:rPr>
              <a:t>http://mirkwood.cs.edinboro.edu/~bennett/class/dsci101/fall2018/hw/nine/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606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C46C8-36E4-4BCD-AD77-2F1853FB0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1E6F3-D1A7-499A-AB84-1FDF64E96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data set includes homicide for Erie area from 2000-2016</a:t>
            </a:r>
          </a:p>
          <a:p>
            <a:r>
              <a:rPr lang="en-US" dirty="0"/>
              <a:t>The question I asked was, what weapon was used mostly by male and what weapon was used mostly by female?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C092FB-4828-490D-891A-629A41867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2958" y="3429000"/>
            <a:ext cx="5179842" cy="327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130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87B21-F43D-474E-8F97-370FC028A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dataset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9AC2C-87E9-4833-9A2A-E9662F145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PA Uniform Crime Reporting System</a:t>
            </a:r>
          </a:p>
          <a:p>
            <a:r>
              <a:rPr lang="en-US" dirty="0"/>
              <a:t>Was modified (excel file)</a:t>
            </a:r>
          </a:p>
          <a:p>
            <a:r>
              <a:rPr lang="en-US" dirty="0"/>
              <a:t>16 columns including Race, Gender, Age, etc.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963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9D745-5A44-466E-80B4-04B23A9FA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Cleaning the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644EE-DD82-414D-903E-AA649122E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raw worksheet of my data was coded, so I had to do =</a:t>
            </a:r>
            <a:r>
              <a:rPr lang="en-US" dirty="0" err="1"/>
              <a:t>vlookup</a:t>
            </a:r>
            <a:r>
              <a:rPr lang="en-US" dirty="0"/>
              <a:t> to clean the data.</a:t>
            </a:r>
          </a:p>
          <a:p>
            <a:endParaRPr lang="en-US" dirty="0"/>
          </a:p>
        </p:txBody>
      </p:sp>
      <p:pic>
        <p:nvPicPr>
          <p:cNvPr id="5" name="Picture 4" descr="DataSetWorksheet - Excel">
            <a:extLst>
              <a:ext uri="{FF2B5EF4-FFF2-40B4-BE49-F238E27FC236}">
                <a16:creationId xmlns:a16="http://schemas.microsoft.com/office/drawing/2014/main" id="{53B04C54-77A5-4C86-80AF-966A03CB77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63" t="30649" r="13794" b="7536"/>
          <a:stretch/>
        </p:blipFill>
        <p:spPr>
          <a:xfrm>
            <a:off x="1219200" y="2770259"/>
            <a:ext cx="5209737" cy="3832084"/>
          </a:xfrm>
          <a:prstGeom prst="rect">
            <a:avLst/>
          </a:prstGeom>
        </p:spPr>
      </p:pic>
      <p:pic>
        <p:nvPicPr>
          <p:cNvPr id="7" name="Picture 6" descr="DataSetWorksheet - Excel">
            <a:extLst>
              <a:ext uri="{FF2B5EF4-FFF2-40B4-BE49-F238E27FC236}">
                <a16:creationId xmlns:a16="http://schemas.microsoft.com/office/drawing/2014/main" id="{2A4756CA-D3C7-44A7-A41F-DE8375E5E1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0" t="32585" r="34531" b="8021"/>
          <a:stretch/>
        </p:blipFill>
        <p:spPr>
          <a:xfrm>
            <a:off x="6790349" y="2767668"/>
            <a:ext cx="4817848" cy="383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51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F7ED3-CB04-422B-BAA3-B641F40C8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the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674D2-A7E6-4935-8EF9-78AC57452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multiple weapons that could all fit under the same category.</a:t>
            </a:r>
          </a:p>
          <a:p>
            <a:r>
              <a:rPr lang="en-US" dirty="0"/>
              <a:t>There are a few things wrong with the ages in both the Victim Age and Offender Age fields.</a:t>
            </a:r>
          </a:p>
        </p:txBody>
      </p:sp>
    </p:spTree>
    <p:extLst>
      <p:ext uri="{BB962C8B-B14F-4D97-AF65-F5344CB8AC3E}">
        <p14:creationId xmlns:p14="http://schemas.microsoft.com/office/powerpoint/2010/main" val="996461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0AA1C-64F0-47F3-9224-0B45A5336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Discoveries in my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62559-EE82-431F-886E-C53147B50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Males seem to use Guns over any other weapon although knives are up there as well.</a:t>
            </a:r>
          </a:p>
          <a:p>
            <a:r>
              <a:rPr lang="en-US" dirty="0"/>
              <a:t>There are not as many female offenders as male, but they seem to fall under the category of “other” in the weapons column.</a:t>
            </a:r>
          </a:p>
        </p:txBody>
      </p:sp>
      <p:pic>
        <p:nvPicPr>
          <p:cNvPr id="5" name="Picture 4" descr="DataSetWorksheet - Excel">
            <a:extLst>
              <a:ext uri="{FF2B5EF4-FFF2-40B4-BE49-F238E27FC236}">
                <a16:creationId xmlns:a16="http://schemas.microsoft.com/office/drawing/2014/main" id="{C325125A-7BCC-44A9-BB78-B3E61EFA36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43" r="52808" b="13458"/>
          <a:stretch/>
        </p:blipFill>
        <p:spPr>
          <a:xfrm>
            <a:off x="6598153" y="3429000"/>
            <a:ext cx="5134042" cy="329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385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02A29-1B14-4ED2-A537-D272B3EDF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Weapon used by gender</a:t>
            </a:r>
          </a:p>
        </p:txBody>
      </p:sp>
      <p:pic>
        <p:nvPicPr>
          <p:cNvPr id="5" name="Content Placeholder 4" descr="DataSetWorksheet - Excel">
            <a:extLst>
              <a:ext uri="{FF2B5EF4-FFF2-40B4-BE49-F238E27FC236}">
                <a16:creationId xmlns:a16="http://schemas.microsoft.com/office/drawing/2014/main" id="{EE0938FA-8E13-447D-A9AC-B83B5F37BE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3" t="35013" r="45486" b="10816"/>
          <a:stretch/>
        </p:blipFill>
        <p:spPr>
          <a:xfrm>
            <a:off x="2323514" y="1766818"/>
            <a:ext cx="8496886" cy="5091182"/>
          </a:xfr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E17C850D-8EF1-42AC-8044-27C1B86C4495}"/>
              </a:ext>
            </a:extLst>
          </p:cNvPr>
          <p:cNvSpPr/>
          <p:nvPr/>
        </p:nvSpPr>
        <p:spPr>
          <a:xfrm rot="1943852">
            <a:off x="2767653" y="1970044"/>
            <a:ext cx="2332382" cy="10734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32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ED1F0-2A13-40DD-9B76-48ED8FEB2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06CE3-30CA-4CF9-A6D3-A6CDCD526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more male offenders than female offenders</a:t>
            </a:r>
          </a:p>
          <a:p>
            <a:r>
              <a:rPr lang="en-US" dirty="0"/>
              <a:t>I also believe this dataset is very well put together… with a little bit of cleaning.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04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3D518-853E-416A-9FBB-5FEE64B8F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C103E-ABB2-4A70-B5FA-60BEAAF25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would like to compare the relationship between the offender and victim</a:t>
            </a:r>
          </a:p>
          <a:p>
            <a:r>
              <a:rPr lang="en-US" dirty="0"/>
              <a:t>I would also like to compare the ages of offender and victim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688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4743</TotalTime>
  <Words>322</Words>
  <Application>Microsoft Office PowerPoint</Application>
  <PresentationFormat>Widescreen</PresentationFormat>
  <Paragraphs>29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Franklin Gothic Book</vt:lpstr>
      <vt:lpstr>Crop</vt:lpstr>
      <vt:lpstr>Crime in erie, pa</vt:lpstr>
      <vt:lpstr>Project Overview</vt:lpstr>
      <vt:lpstr>My dataset</vt:lpstr>
      <vt:lpstr>Cleaning the data</vt:lpstr>
      <vt:lpstr>Problems with the data</vt:lpstr>
      <vt:lpstr>Discoveries in my data</vt:lpstr>
      <vt:lpstr>Weapon used by gender</vt:lpstr>
      <vt:lpstr>Conclusion</vt:lpstr>
      <vt:lpstr>Future Work</vt:lpstr>
      <vt:lpstr>Works Sited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Crime in erie, pa</dc:title>
  <dc:creator>Jazzmine Harris</dc:creator>
  <cp:lastModifiedBy>Jazzmine Harris</cp:lastModifiedBy>
  <cp:revision>9</cp:revision>
  <dcterms:created xsi:type="dcterms:W3CDTF">2018-11-29T17:14:23Z</dcterms:created>
  <dcterms:modified xsi:type="dcterms:W3CDTF">2018-12-03T00:17:30Z</dcterms:modified>
</cp:coreProperties>
</file>