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Old Standard TT"/>
      <p:regular r:id="rId13"/>
      <p:bold r:id="rId14"/>
      <p: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OldStandardTT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ldStandardTT-italic.fntdata"/><Relationship Id="rId14" Type="http://schemas.openxmlformats.org/officeDocument/2006/relationships/font" Target="fonts/OldStandardTT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39ccf7d64_0_2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39ccf7d64_0_2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39ccf7d64_0_7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39ccf7d64_0_7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39ccf7d64_0_7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39ccf7d64_0_7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39ccf7d64_0_7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39ccf7d64_0_7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39ccf7d64_0_8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39ccf7d64_0_8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39ccf7d64_0_8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39ccf7d64_0_8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Google Play Store Apps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data science presentation by Jacob Haibach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Project Overview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The Google Play Store is very crowded</a:t>
            </a:r>
            <a:endParaRPr sz="2000"/>
          </a:p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High ratings increase visibility</a:t>
            </a:r>
            <a:endParaRPr sz="2000"/>
          </a:p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What gets an app a high rating?</a:t>
            </a:r>
            <a:endParaRPr sz="2000"/>
          </a:p>
        </p:txBody>
      </p:sp>
      <p:pic>
        <p:nvPicPr>
          <p:cNvPr id="67" name="Google Shape;6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27751" y="1058225"/>
            <a:ext cx="2884824" cy="3843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 Overview</a:t>
            </a:r>
            <a:endParaRPr/>
          </a:p>
        </p:txBody>
      </p:sp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10,841 total records with 13 fields</a:t>
            </a:r>
            <a:endParaRPr sz="2000"/>
          </a:p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Fields include: App name, rating, reviews, installs, price, etc.</a:t>
            </a:r>
            <a:endParaRPr sz="2000"/>
          </a:p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Data was </a:t>
            </a:r>
            <a:r>
              <a:rPr lang="en" sz="2000"/>
              <a:t>originally</a:t>
            </a:r>
            <a:r>
              <a:rPr lang="en" sz="2000"/>
              <a:t> obtained by scraping it from the Google Play Store</a:t>
            </a:r>
            <a:endParaRPr sz="2000"/>
          </a:p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The condition of the data was good.</a:t>
            </a:r>
            <a:endParaRPr sz="20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Problems with the Data</a:t>
            </a:r>
            <a:endParaRPr/>
          </a:p>
        </p:txBody>
      </p:sp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1474 apps with a rating listed as NaN, 1 with a rating of 19</a:t>
            </a:r>
            <a:endParaRPr sz="2000"/>
          </a:p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Free apps had price of 0, but paid apps had prices </a:t>
            </a:r>
            <a:r>
              <a:rPr lang="en" sz="2000"/>
              <a:t>formatted</a:t>
            </a:r>
            <a:r>
              <a:rPr lang="en" sz="2000"/>
              <a:t> as dollars</a:t>
            </a:r>
            <a:endParaRPr sz="2000"/>
          </a:p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Installs included a plus after the number of installs</a:t>
            </a:r>
            <a:endParaRPr sz="20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 Analysis Technique</a:t>
            </a:r>
            <a:endParaRPr/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Created a pivot table to compare average rating to price</a:t>
            </a:r>
            <a:endParaRPr sz="2000"/>
          </a:p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Made a chart and added the                                                                  trend line</a:t>
            </a:r>
            <a:endParaRPr sz="2000"/>
          </a:p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The trend line was nearly                                                                   horizontal</a:t>
            </a:r>
            <a:endParaRPr sz="2000"/>
          </a:p>
        </p:txBody>
      </p:sp>
      <p:pic>
        <p:nvPicPr>
          <p:cNvPr id="86" name="Google Shape;8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31713" y="1797013"/>
            <a:ext cx="4600575" cy="2771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Findings</a:t>
            </a:r>
            <a:endParaRPr/>
          </a:p>
        </p:txBody>
      </p:sp>
      <p:sp>
        <p:nvSpPr>
          <p:cNvPr id="92" name="Google Shape;92;p18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The vast majority of apps are free</a:t>
            </a:r>
            <a:endParaRPr sz="2000"/>
          </a:p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The majority of apps are well rated</a:t>
            </a:r>
            <a:endParaRPr sz="2000"/>
          </a:p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Paid apps were rated slightly higher than free apps</a:t>
            </a:r>
            <a:endParaRPr sz="2000"/>
          </a:p>
        </p:txBody>
      </p:sp>
      <p:pic>
        <p:nvPicPr>
          <p:cNvPr id="93" name="Google Shape;9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79625" y="542925"/>
            <a:ext cx="2381250" cy="2362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Conclusion/Future Work</a:t>
            </a:r>
            <a:endParaRPr/>
          </a:p>
        </p:txBody>
      </p:sp>
      <p:sp>
        <p:nvSpPr>
          <p:cNvPr id="99" name="Google Shape;99;p19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None of the investigated fields had a significant impact on ratings</a:t>
            </a:r>
            <a:endParaRPr sz="2000"/>
          </a:p>
          <a:p>
            <a:pPr indent="-3556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The impact of some fields on rating was not investigated</a:t>
            </a:r>
            <a:endParaRPr sz="2000"/>
          </a:p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One could investigate this data set from a different perspective</a:t>
            </a:r>
            <a:endParaRPr sz="20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