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53"/>
    <p:restoredTop sz="94730"/>
  </p:normalViewPr>
  <p:slideViewPr>
    <p:cSldViewPr snapToGrid="0" snapToObjects="1">
      <p:cViewPr varScale="1">
        <p:scale>
          <a:sx n="90" d="100"/>
          <a:sy n="90" d="100"/>
        </p:scale>
        <p:origin x="232" y="8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97B5152-FBE5-E84D-9BEA-51E3CCA9B1C3}" type="datetimeFigureOut">
              <a:rPr lang="en-US" smtClean="0"/>
              <a:t>12/2/18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AD5B9248-397C-EC40-9973-BA2915B9AB19}" type="slidenum">
              <a:rPr lang="en-US" smtClean="0"/>
              <a:t>‹#›</a:t>
            </a:fld>
            <a:endParaRPr lang="en-US"/>
          </a:p>
        </p:txBody>
      </p:sp>
    </p:spTree>
    <p:extLst>
      <p:ext uri="{BB962C8B-B14F-4D97-AF65-F5344CB8AC3E}">
        <p14:creationId xmlns:p14="http://schemas.microsoft.com/office/powerpoint/2010/main" val="2693104459"/>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7B5152-FBE5-E84D-9BEA-51E3CCA9B1C3}" type="datetimeFigureOut">
              <a:rPr lang="en-US" smtClean="0"/>
              <a:t>12/2/18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AD5B9248-397C-EC40-9973-BA2915B9AB19}" type="slidenum">
              <a:rPr lang="en-US" smtClean="0"/>
              <a:t>‹#›</a:t>
            </a:fld>
            <a:endParaRPr lang="en-US"/>
          </a:p>
        </p:txBody>
      </p:sp>
    </p:spTree>
    <p:extLst>
      <p:ext uri="{BB962C8B-B14F-4D97-AF65-F5344CB8AC3E}">
        <p14:creationId xmlns:p14="http://schemas.microsoft.com/office/powerpoint/2010/main" val="171861013"/>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7B5152-FBE5-E84D-9BEA-51E3CCA9B1C3}" type="datetimeFigureOut">
              <a:rPr lang="en-US" smtClean="0"/>
              <a:t>12/2/18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AD5B9248-397C-EC40-9973-BA2915B9AB19}" type="slidenum">
              <a:rPr lang="en-US" smtClean="0"/>
              <a:t>‹#›</a:t>
            </a:fld>
            <a:endParaRPr lang="en-US"/>
          </a:p>
        </p:txBody>
      </p:sp>
    </p:spTree>
    <p:extLst>
      <p:ext uri="{BB962C8B-B14F-4D97-AF65-F5344CB8AC3E}">
        <p14:creationId xmlns:p14="http://schemas.microsoft.com/office/powerpoint/2010/main" val="3943929152"/>
      </p:ext>
    </p:extLst>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7B5152-FBE5-E84D-9BEA-51E3CCA9B1C3}" type="datetimeFigureOut">
              <a:rPr lang="en-US" smtClean="0"/>
              <a:t>12/2/18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AD5B9248-397C-EC40-9973-BA2915B9AB19}"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698583410"/>
      </p:ext>
    </p:extLst>
  </p:cSld>
  <p:clrMapOvr>
    <a:masterClrMapping/>
  </p:clrMapOvr>
  <p:transition spd="slow">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7B5152-FBE5-E84D-9BEA-51E3CCA9B1C3}" type="datetimeFigureOut">
              <a:rPr lang="en-US" smtClean="0"/>
              <a:t>12/2/18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AD5B9248-397C-EC40-9973-BA2915B9AB19}" type="slidenum">
              <a:rPr lang="en-US" smtClean="0"/>
              <a:t>‹#›</a:t>
            </a:fld>
            <a:endParaRPr lang="en-US"/>
          </a:p>
        </p:txBody>
      </p:sp>
    </p:spTree>
    <p:extLst>
      <p:ext uri="{BB962C8B-B14F-4D97-AF65-F5344CB8AC3E}">
        <p14:creationId xmlns:p14="http://schemas.microsoft.com/office/powerpoint/2010/main" val="3648859205"/>
      </p:ext>
    </p:extLst>
  </p:cSld>
  <p:clrMapOvr>
    <a:masterClrMapping/>
  </p:clrMapOvr>
  <p:transition spd="slow">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97B5152-FBE5-E84D-9BEA-51E3CCA9B1C3}" type="datetimeFigureOut">
              <a:rPr lang="en-US" smtClean="0"/>
              <a:t>12/2/18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5B9248-397C-EC40-9973-BA2915B9AB19}" type="slidenum">
              <a:rPr lang="en-US" smtClean="0"/>
              <a:t>‹#›</a:t>
            </a:fld>
            <a:endParaRPr lang="en-US"/>
          </a:p>
        </p:txBody>
      </p:sp>
    </p:spTree>
    <p:extLst>
      <p:ext uri="{BB962C8B-B14F-4D97-AF65-F5344CB8AC3E}">
        <p14:creationId xmlns:p14="http://schemas.microsoft.com/office/powerpoint/2010/main" val="2098331711"/>
      </p:ext>
    </p:extLst>
  </p:cSld>
  <p:clrMapOvr>
    <a:masterClrMapping/>
  </p:clrMapOvr>
  <p:transition spd="slow">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97B5152-FBE5-E84D-9BEA-51E3CCA9B1C3}" type="datetimeFigureOut">
              <a:rPr lang="en-US" smtClean="0"/>
              <a:t>12/2/18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5B9248-397C-EC40-9973-BA2915B9AB19}" type="slidenum">
              <a:rPr lang="en-US" smtClean="0"/>
              <a:t>‹#›</a:t>
            </a:fld>
            <a:endParaRPr lang="en-US"/>
          </a:p>
        </p:txBody>
      </p:sp>
    </p:spTree>
    <p:extLst>
      <p:ext uri="{BB962C8B-B14F-4D97-AF65-F5344CB8AC3E}">
        <p14:creationId xmlns:p14="http://schemas.microsoft.com/office/powerpoint/2010/main" val="3013617231"/>
      </p:ext>
    </p:extLst>
  </p:cSld>
  <p:clrMapOvr>
    <a:masterClrMapping/>
  </p:clrMapOvr>
  <p:transition spd="slow">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7B5152-FBE5-E84D-9BEA-51E3CCA9B1C3}" type="datetimeFigureOut">
              <a:rPr lang="en-US" smtClean="0"/>
              <a:t>12/2/18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5B9248-397C-EC40-9973-BA2915B9AB19}" type="slidenum">
              <a:rPr lang="en-US" smtClean="0"/>
              <a:t>‹#›</a:t>
            </a:fld>
            <a:endParaRPr lang="en-US"/>
          </a:p>
        </p:txBody>
      </p:sp>
    </p:spTree>
    <p:extLst>
      <p:ext uri="{BB962C8B-B14F-4D97-AF65-F5344CB8AC3E}">
        <p14:creationId xmlns:p14="http://schemas.microsoft.com/office/powerpoint/2010/main" val="1691624757"/>
      </p:ext>
    </p:extLst>
  </p:cSld>
  <p:clrMapOvr>
    <a:masterClrMapping/>
  </p:clrMapOvr>
  <p:transition spd="slow">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C97B5152-FBE5-E84D-9BEA-51E3CCA9B1C3}" type="datetimeFigureOut">
              <a:rPr lang="en-US" smtClean="0"/>
              <a:t>12/2/18</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AD5B9248-397C-EC40-9973-BA2915B9AB19}" type="slidenum">
              <a:rPr lang="en-US" smtClean="0"/>
              <a:t>‹#›</a:t>
            </a:fld>
            <a:endParaRPr lang="en-US"/>
          </a:p>
        </p:txBody>
      </p:sp>
    </p:spTree>
    <p:extLst>
      <p:ext uri="{BB962C8B-B14F-4D97-AF65-F5344CB8AC3E}">
        <p14:creationId xmlns:p14="http://schemas.microsoft.com/office/powerpoint/2010/main" val="420463152"/>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7B5152-FBE5-E84D-9BEA-51E3CCA9B1C3}" type="datetimeFigureOut">
              <a:rPr lang="en-US" smtClean="0"/>
              <a:t>12/2/18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5B9248-397C-EC40-9973-BA2915B9AB19}" type="slidenum">
              <a:rPr lang="en-US" smtClean="0"/>
              <a:t>‹#›</a:t>
            </a:fld>
            <a:endParaRPr lang="en-US"/>
          </a:p>
        </p:txBody>
      </p:sp>
    </p:spTree>
    <p:extLst>
      <p:ext uri="{BB962C8B-B14F-4D97-AF65-F5344CB8AC3E}">
        <p14:creationId xmlns:p14="http://schemas.microsoft.com/office/powerpoint/2010/main" val="3064138934"/>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7B5152-FBE5-E84D-9BEA-51E3CCA9B1C3}" type="datetimeFigureOut">
              <a:rPr lang="en-US" smtClean="0"/>
              <a:t>12/2/18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AD5B9248-397C-EC40-9973-BA2915B9AB19}" type="slidenum">
              <a:rPr lang="en-US" smtClean="0"/>
              <a:t>‹#›</a:t>
            </a:fld>
            <a:endParaRPr lang="en-US"/>
          </a:p>
        </p:txBody>
      </p:sp>
    </p:spTree>
    <p:extLst>
      <p:ext uri="{BB962C8B-B14F-4D97-AF65-F5344CB8AC3E}">
        <p14:creationId xmlns:p14="http://schemas.microsoft.com/office/powerpoint/2010/main" val="1846909107"/>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7B5152-FBE5-E84D-9BEA-51E3CCA9B1C3}" type="datetimeFigureOut">
              <a:rPr lang="en-US" smtClean="0"/>
              <a:t>12/2/18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5B9248-397C-EC40-9973-BA2915B9AB19}" type="slidenum">
              <a:rPr lang="en-US" smtClean="0"/>
              <a:t>‹#›</a:t>
            </a:fld>
            <a:endParaRPr lang="en-US"/>
          </a:p>
        </p:txBody>
      </p:sp>
    </p:spTree>
    <p:extLst>
      <p:ext uri="{BB962C8B-B14F-4D97-AF65-F5344CB8AC3E}">
        <p14:creationId xmlns:p14="http://schemas.microsoft.com/office/powerpoint/2010/main" val="2170717540"/>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7B5152-FBE5-E84D-9BEA-51E3CCA9B1C3}" type="datetimeFigureOut">
              <a:rPr lang="en-US" smtClean="0"/>
              <a:t>12/2/18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5B9248-397C-EC40-9973-BA2915B9AB19}" type="slidenum">
              <a:rPr lang="en-US" smtClean="0"/>
              <a:t>‹#›</a:t>
            </a:fld>
            <a:endParaRPr lang="en-US"/>
          </a:p>
        </p:txBody>
      </p:sp>
    </p:spTree>
    <p:extLst>
      <p:ext uri="{BB962C8B-B14F-4D97-AF65-F5344CB8AC3E}">
        <p14:creationId xmlns:p14="http://schemas.microsoft.com/office/powerpoint/2010/main" val="2245008606"/>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7B5152-FBE5-E84D-9BEA-51E3CCA9B1C3}" type="datetimeFigureOut">
              <a:rPr lang="en-US" smtClean="0"/>
              <a:t>12/2/18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5B9248-397C-EC40-9973-BA2915B9AB19}" type="slidenum">
              <a:rPr lang="en-US" smtClean="0"/>
              <a:t>‹#›</a:t>
            </a:fld>
            <a:endParaRPr lang="en-US"/>
          </a:p>
        </p:txBody>
      </p:sp>
    </p:spTree>
    <p:extLst>
      <p:ext uri="{BB962C8B-B14F-4D97-AF65-F5344CB8AC3E}">
        <p14:creationId xmlns:p14="http://schemas.microsoft.com/office/powerpoint/2010/main" val="2316393579"/>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C97B5152-FBE5-E84D-9BEA-51E3CCA9B1C3}" type="datetimeFigureOut">
              <a:rPr lang="en-US" smtClean="0"/>
              <a:t>12/2/18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5B9248-397C-EC40-9973-BA2915B9AB19}" type="slidenum">
              <a:rPr lang="en-US" smtClean="0"/>
              <a:t>‹#›</a:t>
            </a:fld>
            <a:endParaRPr lang="en-US"/>
          </a:p>
        </p:txBody>
      </p:sp>
    </p:spTree>
    <p:extLst>
      <p:ext uri="{BB962C8B-B14F-4D97-AF65-F5344CB8AC3E}">
        <p14:creationId xmlns:p14="http://schemas.microsoft.com/office/powerpoint/2010/main" val="2584795908"/>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7B5152-FBE5-E84D-9BEA-51E3CCA9B1C3}" type="datetimeFigureOut">
              <a:rPr lang="en-US" smtClean="0"/>
              <a:t>12/2/18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5B9248-397C-EC40-9973-BA2915B9AB19}" type="slidenum">
              <a:rPr lang="en-US" smtClean="0"/>
              <a:t>‹#›</a:t>
            </a:fld>
            <a:endParaRPr lang="en-US"/>
          </a:p>
        </p:txBody>
      </p:sp>
    </p:spTree>
    <p:extLst>
      <p:ext uri="{BB962C8B-B14F-4D97-AF65-F5344CB8AC3E}">
        <p14:creationId xmlns:p14="http://schemas.microsoft.com/office/powerpoint/2010/main" val="728722799"/>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7B5152-FBE5-E84D-9BEA-51E3CCA9B1C3}" type="datetimeFigureOut">
              <a:rPr lang="en-US" smtClean="0"/>
              <a:t>12/2/18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5B9248-397C-EC40-9973-BA2915B9AB19}" type="slidenum">
              <a:rPr lang="en-US" smtClean="0"/>
              <a:t>‹#›</a:t>
            </a:fld>
            <a:endParaRPr lang="en-US"/>
          </a:p>
        </p:txBody>
      </p:sp>
    </p:spTree>
    <p:extLst>
      <p:ext uri="{BB962C8B-B14F-4D97-AF65-F5344CB8AC3E}">
        <p14:creationId xmlns:p14="http://schemas.microsoft.com/office/powerpoint/2010/main" val="2288890024"/>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97B5152-FBE5-E84D-9BEA-51E3CCA9B1C3}" type="datetimeFigureOut">
              <a:rPr lang="en-US" smtClean="0"/>
              <a:t>12/2/18</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AD5B9248-397C-EC40-9973-BA2915B9AB19}" type="slidenum">
              <a:rPr lang="en-US" smtClean="0"/>
              <a:t>‹#›</a:t>
            </a:fld>
            <a:endParaRPr lang="en-US"/>
          </a:p>
        </p:txBody>
      </p:sp>
    </p:spTree>
    <p:extLst>
      <p:ext uri="{BB962C8B-B14F-4D97-AF65-F5344CB8AC3E}">
        <p14:creationId xmlns:p14="http://schemas.microsoft.com/office/powerpoint/2010/main" val="796919505"/>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ransition spd="slow">
    <p:wipe/>
  </p:transition>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23000">
              <a:srgbClr val="002060"/>
            </a:gs>
            <a:gs pos="100000">
              <a:srgbClr val="FF0000"/>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9EAEC-39B1-2B4B-9A6F-A8161DCC6B68}"/>
              </a:ext>
            </a:extLst>
          </p:cNvPr>
          <p:cNvSpPr>
            <a:spLocks noGrp="1"/>
          </p:cNvSpPr>
          <p:nvPr>
            <p:ph type="ctrTitle"/>
          </p:nvPr>
        </p:nvSpPr>
        <p:spPr/>
        <p:txBody>
          <a:bodyPr>
            <a:normAutofit fontScale="90000"/>
          </a:bodyPr>
          <a:lstStyle/>
          <a:p>
            <a:r>
              <a:rPr lang="en-US" b="1" dirty="0"/>
              <a:t>The Search for the Highest Point Difference</a:t>
            </a:r>
            <a:br>
              <a:rPr lang="en-US" dirty="0"/>
            </a:br>
            <a:endParaRPr lang="en-US" dirty="0"/>
          </a:p>
        </p:txBody>
      </p:sp>
      <p:sp>
        <p:nvSpPr>
          <p:cNvPr id="3" name="Subtitle 2">
            <a:extLst>
              <a:ext uri="{FF2B5EF4-FFF2-40B4-BE49-F238E27FC236}">
                <a16:creationId xmlns:a16="http://schemas.microsoft.com/office/drawing/2014/main" id="{4F5E8B50-BFBB-F54B-8D3C-186102C569FE}"/>
              </a:ext>
            </a:extLst>
          </p:cNvPr>
          <p:cNvSpPr>
            <a:spLocks noGrp="1"/>
          </p:cNvSpPr>
          <p:nvPr>
            <p:ph type="subTitle" idx="1"/>
          </p:nvPr>
        </p:nvSpPr>
        <p:spPr/>
        <p:txBody>
          <a:bodyPr>
            <a:normAutofit lnSpcReduction="10000"/>
          </a:bodyPr>
          <a:lstStyle/>
          <a:p>
            <a:r>
              <a:rPr lang="en-US" dirty="0"/>
              <a:t>Enrique Cornejo</a:t>
            </a:r>
          </a:p>
          <a:p>
            <a:r>
              <a:rPr lang="en-US" dirty="0"/>
              <a:t>DSCI 101</a:t>
            </a:r>
          </a:p>
          <a:p>
            <a:r>
              <a:rPr lang="en-US" dirty="0"/>
              <a:t>Section 002</a:t>
            </a:r>
          </a:p>
        </p:txBody>
      </p:sp>
    </p:spTree>
    <p:extLst>
      <p:ext uri="{BB962C8B-B14F-4D97-AF65-F5344CB8AC3E}">
        <p14:creationId xmlns:p14="http://schemas.microsoft.com/office/powerpoint/2010/main" val="1190071836"/>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rgbClr val="C00000"/>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FB089-7AB3-2243-A24D-1B4AF1F76717}"/>
              </a:ext>
            </a:extLst>
          </p:cNvPr>
          <p:cNvSpPr>
            <a:spLocks noGrp="1"/>
          </p:cNvSpPr>
          <p:nvPr>
            <p:ph type="title"/>
          </p:nvPr>
        </p:nvSpPr>
        <p:spPr/>
        <p:txBody>
          <a:bodyPr/>
          <a:lstStyle/>
          <a:p>
            <a:r>
              <a:rPr lang="en-US" dirty="0"/>
              <a:t>Conclusion </a:t>
            </a:r>
          </a:p>
        </p:txBody>
      </p:sp>
      <p:sp>
        <p:nvSpPr>
          <p:cNvPr id="3" name="Content Placeholder 2">
            <a:extLst>
              <a:ext uri="{FF2B5EF4-FFF2-40B4-BE49-F238E27FC236}">
                <a16:creationId xmlns:a16="http://schemas.microsoft.com/office/drawing/2014/main" id="{EA827E78-9FFF-0949-9449-F7638A3ED4AC}"/>
              </a:ext>
            </a:extLst>
          </p:cNvPr>
          <p:cNvSpPr>
            <a:spLocks noGrp="1"/>
          </p:cNvSpPr>
          <p:nvPr>
            <p:ph idx="1"/>
          </p:nvPr>
        </p:nvSpPr>
        <p:spPr/>
        <p:txBody>
          <a:bodyPr/>
          <a:lstStyle/>
          <a:p>
            <a:r>
              <a:rPr lang="en-US" dirty="0"/>
              <a:t>With the help of the five-number summery it was very easy to find that the highest point difference in an NBA finals game was 42 points. </a:t>
            </a:r>
          </a:p>
          <a:p>
            <a:endParaRPr lang="en-US" dirty="0"/>
          </a:p>
          <a:p>
            <a:endParaRPr lang="en-US" dirty="0"/>
          </a:p>
        </p:txBody>
      </p:sp>
      <p:pic>
        <p:nvPicPr>
          <p:cNvPr id="8" name="Picture 7" descr="file:///var/folders/03/9xqljkdj2y17bn43x9sbnxp40000gn/T/com.microsoft.Word/screenshot.png">
            <a:extLst>
              <a:ext uri="{FF2B5EF4-FFF2-40B4-BE49-F238E27FC236}">
                <a16:creationId xmlns:a16="http://schemas.microsoft.com/office/drawing/2014/main" id="{64DFD1B3-7AF8-A74F-BE3D-7AF786ED4790}"/>
              </a:ext>
            </a:extLst>
          </p:cNvPr>
          <p:cNvPicPr/>
          <p:nvPr/>
        </p:nvPicPr>
        <p:blipFill>
          <a:blip r:embed="rId2">
            <a:extLst>
              <a:ext uri="{28A0092B-C50C-407E-A947-70E740481C1C}">
                <a14:useLocalDpi xmlns:a14="http://schemas.microsoft.com/office/drawing/2010/main" val="0"/>
              </a:ext>
            </a:extLst>
          </a:blip>
          <a:stretch>
            <a:fillRect/>
          </a:stretch>
        </p:blipFill>
        <p:spPr>
          <a:xfrm>
            <a:off x="2185059" y="3429000"/>
            <a:ext cx="7417130" cy="217294"/>
          </a:xfrm>
          <a:prstGeom prst="rect">
            <a:avLst/>
          </a:prstGeom>
        </p:spPr>
      </p:pic>
    </p:spTree>
    <p:extLst>
      <p:ext uri="{BB962C8B-B14F-4D97-AF65-F5344CB8AC3E}">
        <p14:creationId xmlns:p14="http://schemas.microsoft.com/office/powerpoint/2010/main" val="182119776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dissolve">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rgbClr val="C00000"/>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7D72B-8B64-574A-903D-15577964E952}"/>
              </a:ext>
            </a:extLst>
          </p:cNvPr>
          <p:cNvSpPr>
            <a:spLocks noGrp="1"/>
          </p:cNvSpPr>
          <p:nvPr>
            <p:ph type="title"/>
          </p:nvPr>
        </p:nvSpPr>
        <p:spPr/>
        <p:txBody>
          <a:bodyPr/>
          <a:lstStyle/>
          <a:p>
            <a:r>
              <a:rPr lang="en-US" dirty="0"/>
              <a:t>Future Work</a:t>
            </a:r>
          </a:p>
        </p:txBody>
      </p:sp>
      <p:sp>
        <p:nvSpPr>
          <p:cNvPr id="3" name="Content Placeholder 2">
            <a:extLst>
              <a:ext uri="{FF2B5EF4-FFF2-40B4-BE49-F238E27FC236}">
                <a16:creationId xmlns:a16="http://schemas.microsoft.com/office/drawing/2014/main" id="{5D05A193-65DF-2D45-9293-B0B5D8D89642}"/>
              </a:ext>
            </a:extLst>
          </p:cNvPr>
          <p:cNvSpPr>
            <a:spLocks noGrp="1"/>
          </p:cNvSpPr>
          <p:nvPr>
            <p:ph idx="1"/>
          </p:nvPr>
        </p:nvSpPr>
        <p:spPr/>
        <p:txBody>
          <a:bodyPr/>
          <a:lstStyle/>
          <a:p>
            <a:r>
              <a:rPr lang="en-US" dirty="0"/>
              <a:t>There is so much one can do with a data set so huge.  </a:t>
            </a:r>
          </a:p>
          <a:p>
            <a:r>
              <a:rPr lang="en-US" dirty="0"/>
              <a:t>I could have done a chart of all the three pointers taken in a single game and see which team was known for the most threes.</a:t>
            </a:r>
          </a:p>
          <a:p>
            <a:r>
              <a:rPr lang="en-US" dirty="0"/>
              <a:t> I also could have seen what points were scored more in the paint or beyond the line. </a:t>
            </a:r>
          </a:p>
        </p:txBody>
      </p:sp>
    </p:spTree>
    <p:extLst>
      <p:ext uri="{BB962C8B-B14F-4D97-AF65-F5344CB8AC3E}">
        <p14:creationId xmlns:p14="http://schemas.microsoft.com/office/powerpoint/2010/main" val="105198502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00000">
              <a:srgbClr val="FF0000"/>
            </a:gs>
            <a:gs pos="5000">
              <a:srgbClr val="002060"/>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83CC8-FF4F-E94D-A108-6C8711EDF3A2}"/>
              </a:ext>
            </a:extLst>
          </p:cNvPr>
          <p:cNvSpPr>
            <a:spLocks noGrp="1"/>
          </p:cNvSpPr>
          <p:nvPr>
            <p:ph type="title"/>
          </p:nvPr>
        </p:nvSpPr>
        <p:spPr/>
        <p:txBody>
          <a:bodyPr/>
          <a:lstStyle/>
          <a:p>
            <a:r>
              <a:rPr lang="en-US" dirty="0"/>
              <a:t>My Topic</a:t>
            </a:r>
          </a:p>
        </p:txBody>
      </p:sp>
      <p:sp>
        <p:nvSpPr>
          <p:cNvPr id="3" name="Content Placeholder 2">
            <a:extLst>
              <a:ext uri="{FF2B5EF4-FFF2-40B4-BE49-F238E27FC236}">
                <a16:creationId xmlns:a16="http://schemas.microsoft.com/office/drawing/2014/main" id="{6285CB20-3B57-3A49-BDE4-347C1B47B283}"/>
              </a:ext>
            </a:extLst>
          </p:cNvPr>
          <p:cNvSpPr>
            <a:spLocks noGrp="1"/>
          </p:cNvSpPr>
          <p:nvPr>
            <p:ph idx="1"/>
          </p:nvPr>
        </p:nvSpPr>
        <p:spPr/>
        <p:txBody>
          <a:bodyPr/>
          <a:lstStyle/>
          <a:p>
            <a:r>
              <a:rPr lang="en-US" dirty="0"/>
              <a:t>When you think of the NBA finals you probably think of the best two teams, the best in the West and the best in the East.</a:t>
            </a:r>
          </a:p>
          <a:p>
            <a:r>
              <a:rPr lang="en-US" dirty="0"/>
              <a:t>Well one question I have always had is what is the highest point difference in an NBA finals game.</a:t>
            </a:r>
          </a:p>
          <a:p>
            <a:r>
              <a:rPr lang="en-US" dirty="0"/>
              <a:t>So with that said I decided to make it my project to find the answer </a:t>
            </a:r>
          </a:p>
        </p:txBody>
      </p:sp>
    </p:spTree>
    <p:extLst>
      <p:ext uri="{BB962C8B-B14F-4D97-AF65-F5344CB8AC3E}">
        <p14:creationId xmlns:p14="http://schemas.microsoft.com/office/powerpoint/2010/main" val="235945510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rgbClr val="C00000"/>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F8A28-DDDF-BC40-BFA8-EFD651D4419C}"/>
              </a:ext>
            </a:extLst>
          </p:cNvPr>
          <p:cNvSpPr>
            <a:spLocks noGrp="1"/>
          </p:cNvSpPr>
          <p:nvPr>
            <p:ph type="title"/>
          </p:nvPr>
        </p:nvSpPr>
        <p:spPr/>
        <p:txBody>
          <a:bodyPr/>
          <a:lstStyle/>
          <a:p>
            <a:r>
              <a:rPr lang="en-US" dirty="0"/>
              <a:t>Data Description </a:t>
            </a:r>
          </a:p>
        </p:txBody>
      </p:sp>
      <p:sp>
        <p:nvSpPr>
          <p:cNvPr id="3" name="Content Placeholder 2">
            <a:extLst>
              <a:ext uri="{FF2B5EF4-FFF2-40B4-BE49-F238E27FC236}">
                <a16:creationId xmlns:a16="http://schemas.microsoft.com/office/drawing/2014/main" id="{74A0EED2-38D0-1C4A-833D-6B729D13D699}"/>
              </a:ext>
            </a:extLst>
          </p:cNvPr>
          <p:cNvSpPr>
            <a:spLocks noGrp="1"/>
          </p:cNvSpPr>
          <p:nvPr>
            <p:ph idx="1"/>
          </p:nvPr>
        </p:nvSpPr>
        <p:spPr/>
        <p:txBody>
          <a:bodyPr/>
          <a:lstStyle/>
          <a:p>
            <a:r>
              <a:rPr lang="en-US" dirty="0"/>
              <a:t>Originally this data was 36KB EXL file, but with adding all the data sets together and cleaning up some questionable data it is now 96KB. Also containing data from what team was home, and what team scored the most, what was their three-point percentage, etc.</a:t>
            </a:r>
          </a:p>
          <a:p>
            <a:pPr marL="0" indent="0">
              <a:buNone/>
            </a:pPr>
            <a:endParaRPr lang="en-US" dirty="0"/>
          </a:p>
        </p:txBody>
      </p:sp>
    </p:spTree>
    <p:extLst>
      <p:ext uri="{BB962C8B-B14F-4D97-AF65-F5344CB8AC3E}">
        <p14:creationId xmlns:p14="http://schemas.microsoft.com/office/powerpoint/2010/main" val="324301530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rgbClr val="C00000"/>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2BA80-D457-6046-A7D5-CCF9B675FD1C}"/>
              </a:ext>
            </a:extLst>
          </p:cNvPr>
          <p:cNvSpPr>
            <a:spLocks noGrp="1"/>
          </p:cNvSpPr>
          <p:nvPr>
            <p:ph type="title"/>
          </p:nvPr>
        </p:nvSpPr>
        <p:spPr/>
        <p:txBody>
          <a:bodyPr/>
          <a:lstStyle/>
          <a:p>
            <a:r>
              <a:rPr lang="en-US" dirty="0"/>
              <a:t>Data Dictionary </a:t>
            </a:r>
          </a:p>
        </p:txBody>
      </p:sp>
      <p:sp>
        <p:nvSpPr>
          <p:cNvPr id="3" name="Content Placeholder 2">
            <a:extLst>
              <a:ext uri="{FF2B5EF4-FFF2-40B4-BE49-F238E27FC236}">
                <a16:creationId xmlns:a16="http://schemas.microsoft.com/office/drawing/2014/main" id="{FCD6FDA5-BDED-A941-8810-828EACD1B2E5}"/>
              </a:ext>
            </a:extLst>
          </p:cNvPr>
          <p:cNvSpPr>
            <a:spLocks noGrp="1"/>
          </p:cNvSpPr>
          <p:nvPr>
            <p:ph idx="1"/>
          </p:nvPr>
        </p:nvSpPr>
        <p:spPr/>
        <p:txBody>
          <a:bodyPr/>
          <a:lstStyle/>
          <a:p>
            <a:r>
              <a:rPr lang="en-US" dirty="0"/>
              <a:t>The original data had more than five data sets the most important I think are </a:t>
            </a:r>
          </a:p>
          <a:p>
            <a:pPr lvl="0"/>
            <a:r>
              <a:rPr lang="en-US" dirty="0"/>
              <a:t>Game: What game it was played (1-7)</a:t>
            </a:r>
          </a:p>
          <a:p>
            <a:pPr lvl="0"/>
            <a:r>
              <a:rPr lang="en-US" dirty="0"/>
              <a:t>If the game was home or away</a:t>
            </a:r>
          </a:p>
          <a:p>
            <a:pPr lvl="0"/>
            <a:r>
              <a:rPr lang="en-US" dirty="0"/>
              <a:t>Points</a:t>
            </a:r>
          </a:p>
          <a:p>
            <a:pPr lvl="0"/>
            <a:r>
              <a:rPr lang="en-US" dirty="0"/>
              <a:t>Rebounds</a:t>
            </a:r>
          </a:p>
          <a:p>
            <a:pPr lvl="0"/>
            <a:r>
              <a:rPr lang="en-US" dirty="0"/>
              <a:t>Three-points taken</a:t>
            </a:r>
          </a:p>
          <a:p>
            <a:pPr lvl="0"/>
            <a:r>
              <a:rPr lang="en-US" dirty="0"/>
              <a:t>Field goals made</a:t>
            </a:r>
          </a:p>
          <a:p>
            <a:endParaRPr lang="en-US" dirty="0"/>
          </a:p>
        </p:txBody>
      </p:sp>
    </p:spTree>
    <p:extLst>
      <p:ext uri="{BB962C8B-B14F-4D97-AF65-F5344CB8AC3E}">
        <p14:creationId xmlns:p14="http://schemas.microsoft.com/office/powerpoint/2010/main" val="37015006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rgbClr val="C00000"/>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9D36C-86A9-9340-865D-BA13171B037B}"/>
              </a:ext>
            </a:extLst>
          </p:cNvPr>
          <p:cNvSpPr>
            <a:spLocks noGrp="1"/>
          </p:cNvSpPr>
          <p:nvPr>
            <p:ph type="title"/>
          </p:nvPr>
        </p:nvSpPr>
        <p:spPr/>
        <p:txBody>
          <a:bodyPr/>
          <a:lstStyle/>
          <a:p>
            <a:r>
              <a:rPr lang="en-US" dirty="0"/>
              <a:t>Data Cleaning </a:t>
            </a:r>
          </a:p>
        </p:txBody>
      </p:sp>
      <p:sp>
        <p:nvSpPr>
          <p:cNvPr id="3" name="Content Placeholder 2">
            <a:extLst>
              <a:ext uri="{FF2B5EF4-FFF2-40B4-BE49-F238E27FC236}">
                <a16:creationId xmlns:a16="http://schemas.microsoft.com/office/drawing/2014/main" id="{7BAFEAF4-E9E1-424D-A116-A8F86842EB82}"/>
              </a:ext>
            </a:extLst>
          </p:cNvPr>
          <p:cNvSpPr>
            <a:spLocks noGrp="1"/>
          </p:cNvSpPr>
          <p:nvPr>
            <p:ph idx="1"/>
          </p:nvPr>
        </p:nvSpPr>
        <p:spPr/>
        <p:txBody>
          <a:bodyPr/>
          <a:lstStyle/>
          <a:p>
            <a:r>
              <a:rPr lang="en-US" dirty="0"/>
              <a:t>This data was honestly very clean </a:t>
            </a:r>
          </a:p>
          <a:p>
            <a:r>
              <a:rPr lang="en-US" dirty="0"/>
              <a:t>I did not do anything to the data other than arrange them into the individual series for each year. </a:t>
            </a:r>
          </a:p>
          <a:p>
            <a:r>
              <a:rPr lang="en-US" dirty="0"/>
              <a:t>I also put the data into a table, so it was a little easier to filter through.</a:t>
            </a:r>
          </a:p>
          <a:p>
            <a:endParaRPr lang="en-US" dirty="0"/>
          </a:p>
        </p:txBody>
      </p:sp>
    </p:spTree>
    <p:extLst>
      <p:ext uri="{BB962C8B-B14F-4D97-AF65-F5344CB8AC3E}">
        <p14:creationId xmlns:p14="http://schemas.microsoft.com/office/powerpoint/2010/main" val="78935889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rgbClr val="FF0000"/>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2FC40-8AE7-4D46-8D52-650D866737E1}"/>
              </a:ext>
            </a:extLst>
          </p:cNvPr>
          <p:cNvSpPr>
            <a:spLocks noGrp="1"/>
          </p:cNvSpPr>
          <p:nvPr>
            <p:ph type="title"/>
          </p:nvPr>
        </p:nvSpPr>
        <p:spPr/>
        <p:txBody>
          <a:bodyPr/>
          <a:lstStyle/>
          <a:p>
            <a:r>
              <a:rPr lang="en-US" dirty="0"/>
              <a:t>Summary Description </a:t>
            </a:r>
          </a:p>
        </p:txBody>
      </p:sp>
      <p:sp>
        <p:nvSpPr>
          <p:cNvPr id="3" name="Content Placeholder 2">
            <a:extLst>
              <a:ext uri="{FF2B5EF4-FFF2-40B4-BE49-F238E27FC236}">
                <a16:creationId xmlns:a16="http://schemas.microsoft.com/office/drawing/2014/main" id="{081567FB-3E13-8144-A36E-E0209074A0A9}"/>
              </a:ext>
            </a:extLst>
          </p:cNvPr>
          <p:cNvSpPr>
            <a:spLocks noGrp="1"/>
          </p:cNvSpPr>
          <p:nvPr>
            <p:ph idx="1"/>
          </p:nvPr>
        </p:nvSpPr>
        <p:spPr/>
        <p:txBody>
          <a:bodyPr/>
          <a:lstStyle/>
          <a:p>
            <a:r>
              <a:rPr lang="en-US" dirty="0"/>
              <a:t>I decided to move the following data fields: Year, game, home, winning team, losing team, and points scored. Into the clean sheet and just separate them </a:t>
            </a:r>
          </a:p>
          <a:p>
            <a:endParaRPr lang="en-US" dirty="0"/>
          </a:p>
        </p:txBody>
      </p:sp>
      <p:pic>
        <p:nvPicPr>
          <p:cNvPr id="4" name="Picture 3" descr="file:///var/folders/03/9xqljkdj2y17bn43x9sbnxp40000gn/T/com.microsoft.Word/screenshot.png">
            <a:extLst>
              <a:ext uri="{FF2B5EF4-FFF2-40B4-BE49-F238E27FC236}">
                <a16:creationId xmlns:a16="http://schemas.microsoft.com/office/drawing/2014/main" id="{30B6A106-00FA-3942-AED6-5655D7D0947E}"/>
              </a:ext>
            </a:extLst>
          </p:cNvPr>
          <p:cNvPicPr/>
          <p:nvPr/>
        </p:nvPicPr>
        <p:blipFill>
          <a:blip r:embed="rId2">
            <a:extLst>
              <a:ext uri="{28A0092B-C50C-407E-A947-70E740481C1C}">
                <a14:useLocalDpi xmlns:a14="http://schemas.microsoft.com/office/drawing/2010/main" val="0"/>
              </a:ext>
            </a:extLst>
          </a:blip>
          <a:stretch>
            <a:fillRect/>
          </a:stretch>
        </p:blipFill>
        <p:spPr>
          <a:xfrm>
            <a:off x="4738687" y="3243263"/>
            <a:ext cx="6619875" cy="3195633"/>
          </a:xfrm>
          <a:prstGeom prst="rect">
            <a:avLst/>
          </a:prstGeom>
        </p:spPr>
      </p:pic>
    </p:spTree>
    <p:extLst>
      <p:ext uri="{BB962C8B-B14F-4D97-AF65-F5344CB8AC3E}">
        <p14:creationId xmlns:p14="http://schemas.microsoft.com/office/powerpoint/2010/main" val="422059143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rgbClr val="FF0000"/>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518DB-6E1B-994C-A0A0-718C47688AEC}"/>
              </a:ext>
            </a:extLst>
          </p:cNvPr>
          <p:cNvSpPr>
            <a:spLocks noGrp="1"/>
          </p:cNvSpPr>
          <p:nvPr>
            <p:ph type="title"/>
          </p:nvPr>
        </p:nvSpPr>
        <p:spPr/>
        <p:txBody>
          <a:bodyPr/>
          <a:lstStyle/>
          <a:p>
            <a:r>
              <a:rPr lang="en-US" dirty="0"/>
              <a:t>Summary cont.</a:t>
            </a:r>
          </a:p>
        </p:txBody>
      </p:sp>
      <p:sp>
        <p:nvSpPr>
          <p:cNvPr id="3" name="Content Placeholder 2">
            <a:extLst>
              <a:ext uri="{FF2B5EF4-FFF2-40B4-BE49-F238E27FC236}">
                <a16:creationId xmlns:a16="http://schemas.microsoft.com/office/drawing/2014/main" id="{6F5FDAC3-8DE6-2141-9364-86BF8E7A4540}"/>
              </a:ext>
            </a:extLst>
          </p:cNvPr>
          <p:cNvSpPr>
            <a:spLocks noGrp="1"/>
          </p:cNvSpPr>
          <p:nvPr>
            <p:ph idx="1"/>
          </p:nvPr>
        </p:nvSpPr>
        <p:spPr/>
        <p:txBody>
          <a:bodyPr/>
          <a:lstStyle/>
          <a:p>
            <a:r>
              <a:rPr lang="en-US" dirty="0"/>
              <a:t>Following that I then decided to take all the points and find the difference.</a:t>
            </a:r>
          </a:p>
          <a:p>
            <a:endParaRPr lang="en-US" dirty="0"/>
          </a:p>
        </p:txBody>
      </p:sp>
      <p:pic>
        <p:nvPicPr>
          <p:cNvPr id="4" name="Picture 3" descr="file:///var/folders/03/9xqljkdj2y17bn43x9sbnxp40000gn/T/com.microsoft.Word/screenshot.png">
            <a:extLst>
              <a:ext uri="{FF2B5EF4-FFF2-40B4-BE49-F238E27FC236}">
                <a16:creationId xmlns:a16="http://schemas.microsoft.com/office/drawing/2014/main" id="{AB015C44-6D49-2B45-9A3F-FB65D2D18588}"/>
              </a:ext>
            </a:extLst>
          </p:cNvPr>
          <p:cNvPicPr/>
          <p:nvPr/>
        </p:nvPicPr>
        <p:blipFill>
          <a:blip r:embed="rId2">
            <a:extLst>
              <a:ext uri="{28A0092B-C50C-407E-A947-70E740481C1C}">
                <a14:useLocalDpi xmlns:a14="http://schemas.microsoft.com/office/drawing/2010/main" val="0"/>
              </a:ext>
            </a:extLst>
          </a:blip>
          <a:stretch>
            <a:fillRect/>
          </a:stretch>
        </p:blipFill>
        <p:spPr>
          <a:xfrm>
            <a:off x="3544887" y="2938462"/>
            <a:ext cx="2198688" cy="2433638"/>
          </a:xfrm>
          <a:prstGeom prst="rect">
            <a:avLst/>
          </a:prstGeom>
        </p:spPr>
      </p:pic>
    </p:spTree>
    <p:extLst>
      <p:ext uri="{BB962C8B-B14F-4D97-AF65-F5344CB8AC3E}">
        <p14:creationId xmlns:p14="http://schemas.microsoft.com/office/powerpoint/2010/main" val="52657349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dissolv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rgbClr val="FF0000"/>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EDA57-EF1F-CF4C-BB0A-7B55A213AC2D}"/>
              </a:ext>
            </a:extLst>
          </p:cNvPr>
          <p:cNvSpPr>
            <a:spLocks noGrp="1"/>
          </p:cNvSpPr>
          <p:nvPr>
            <p:ph type="title"/>
          </p:nvPr>
        </p:nvSpPr>
        <p:spPr/>
        <p:txBody>
          <a:bodyPr/>
          <a:lstStyle/>
          <a:p>
            <a:r>
              <a:rPr lang="en-US" dirty="0"/>
              <a:t>Summary cont.</a:t>
            </a:r>
          </a:p>
        </p:txBody>
      </p:sp>
      <p:sp>
        <p:nvSpPr>
          <p:cNvPr id="3" name="Content Placeholder 2">
            <a:extLst>
              <a:ext uri="{FF2B5EF4-FFF2-40B4-BE49-F238E27FC236}">
                <a16:creationId xmlns:a16="http://schemas.microsoft.com/office/drawing/2014/main" id="{EC141866-871F-2747-84DD-3E62D4C17AB5}"/>
              </a:ext>
            </a:extLst>
          </p:cNvPr>
          <p:cNvSpPr>
            <a:spLocks noGrp="1"/>
          </p:cNvSpPr>
          <p:nvPr>
            <p:ph idx="1"/>
          </p:nvPr>
        </p:nvSpPr>
        <p:spPr/>
        <p:txBody>
          <a:bodyPr/>
          <a:lstStyle/>
          <a:p>
            <a:r>
              <a:rPr lang="en-US" dirty="0"/>
              <a:t>I also made a distribution chart for the points and the games.</a:t>
            </a:r>
          </a:p>
          <a:p>
            <a:endParaRPr lang="en-US" dirty="0"/>
          </a:p>
        </p:txBody>
      </p:sp>
      <p:pic>
        <p:nvPicPr>
          <p:cNvPr id="4" name="Picture 3" descr="file:///var/folders/03/9xqljkdj2y17bn43x9sbnxp40000gn/T/com.microsoft.Word/screenshot.png">
            <a:extLst>
              <a:ext uri="{FF2B5EF4-FFF2-40B4-BE49-F238E27FC236}">
                <a16:creationId xmlns:a16="http://schemas.microsoft.com/office/drawing/2014/main" id="{DBB890A7-9BC7-BE4C-A6BE-44A356335B5F}"/>
              </a:ext>
            </a:extLst>
          </p:cNvPr>
          <p:cNvPicPr/>
          <p:nvPr/>
        </p:nvPicPr>
        <p:blipFill>
          <a:blip r:embed="rId2">
            <a:extLst>
              <a:ext uri="{28A0092B-C50C-407E-A947-70E740481C1C}">
                <a14:useLocalDpi xmlns:a14="http://schemas.microsoft.com/office/drawing/2010/main" val="0"/>
              </a:ext>
            </a:extLst>
          </a:blip>
          <a:stretch>
            <a:fillRect/>
          </a:stretch>
        </p:blipFill>
        <p:spPr>
          <a:xfrm>
            <a:off x="1123950" y="2821763"/>
            <a:ext cx="9170232" cy="3599316"/>
          </a:xfrm>
          <a:prstGeom prst="rect">
            <a:avLst/>
          </a:prstGeom>
        </p:spPr>
      </p:pic>
    </p:spTree>
    <p:extLst>
      <p:ext uri="{BB962C8B-B14F-4D97-AF65-F5344CB8AC3E}">
        <p14:creationId xmlns:p14="http://schemas.microsoft.com/office/powerpoint/2010/main" val="119624826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rgbClr val="FF0000"/>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234C0-47DD-3A4C-8413-8359591195F1}"/>
              </a:ext>
            </a:extLst>
          </p:cNvPr>
          <p:cNvSpPr>
            <a:spLocks noGrp="1"/>
          </p:cNvSpPr>
          <p:nvPr>
            <p:ph type="title"/>
          </p:nvPr>
        </p:nvSpPr>
        <p:spPr/>
        <p:txBody>
          <a:bodyPr/>
          <a:lstStyle/>
          <a:p>
            <a:r>
              <a:rPr lang="en-US" dirty="0"/>
              <a:t>Summary cont.</a:t>
            </a:r>
          </a:p>
        </p:txBody>
      </p:sp>
      <p:sp>
        <p:nvSpPr>
          <p:cNvPr id="3" name="Content Placeholder 2">
            <a:extLst>
              <a:ext uri="{FF2B5EF4-FFF2-40B4-BE49-F238E27FC236}">
                <a16:creationId xmlns:a16="http://schemas.microsoft.com/office/drawing/2014/main" id="{DE97991A-E511-474B-8A78-13B57E1640EF}"/>
              </a:ext>
            </a:extLst>
          </p:cNvPr>
          <p:cNvSpPr>
            <a:spLocks noGrp="1"/>
          </p:cNvSpPr>
          <p:nvPr>
            <p:ph idx="1"/>
          </p:nvPr>
        </p:nvSpPr>
        <p:spPr/>
        <p:txBody>
          <a:bodyPr/>
          <a:lstStyle/>
          <a:p>
            <a:r>
              <a:rPr lang="en-US" dirty="0"/>
              <a:t>I then decided to find the five-number summary for the point differences.</a:t>
            </a:r>
          </a:p>
          <a:p>
            <a:endParaRPr lang="en-US" dirty="0"/>
          </a:p>
        </p:txBody>
      </p:sp>
      <p:pic>
        <p:nvPicPr>
          <p:cNvPr id="4" name="Picture 3" descr="file:///var/folders/03/9xqljkdj2y17bn43x9sbnxp40000gn/T/com.microsoft.Word/screenshot.png">
            <a:extLst>
              <a:ext uri="{FF2B5EF4-FFF2-40B4-BE49-F238E27FC236}">
                <a16:creationId xmlns:a16="http://schemas.microsoft.com/office/drawing/2014/main" id="{48F55F41-D51F-7246-9A4A-71B3B0247A39}"/>
              </a:ext>
            </a:extLst>
          </p:cNvPr>
          <p:cNvPicPr/>
          <p:nvPr/>
        </p:nvPicPr>
        <p:blipFill>
          <a:blip r:embed="rId2">
            <a:extLst>
              <a:ext uri="{28A0092B-C50C-407E-A947-70E740481C1C}">
                <a14:useLocalDpi xmlns:a14="http://schemas.microsoft.com/office/drawing/2010/main" val="0"/>
              </a:ext>
            </a:extLst>
          </a:blip>
          <a:stretch>
            <a:fillRect/>
          </a:stretch>
        </p:blipFill>
        <p:spPr>
          <a:xfrm>
            <a:off x="4014788" y="3143250"/>
            <a:ext cx="2828925" cy="2792939"/>
          </a:xfrm>
          <a:prstGeom prst="rect">
            <a:avLst/>
          </a:prstGeom>
        </p:spPr>
      </p:pic>
    </p:spTree>
    <p:extLst>
      <p:ext uri="{BB962C8B-B14F-4D97-AF65-F5344CB8AC3E}">
        <p14:creationId xmlns:p14="http://schemas.microsoft.com/office/powerpoint/2010/main" val="25451655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dissolv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erl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{567FBF0B-2F7E-2442-B0C1-80C3EDE5C294}tf10001057</Template>
  <TotalTime>36</TotalTime>
  <Words>394</Words>
  <Application>Microsoft Macintosh PowerPoint</Application>
  <PresentationFormat>Widescreen</PresentationFormat>
  <Paragraphs>36</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Trebuchet MS</vt:lpstr>
      <vt:lpstr>Berlin</vt:lpstr>
      <vt:lpstr>The Search for the Highest Point Difference </vt:lpstr>
      <vt:lpstr>My Topic</vt:lpstr>
      <vt:lpstr>Data Description </vt:lpstr>
      <vt:lpstr>Data Dictionary </vt:lpstr>
      <vt:lpstr>Data Cleaning </vt:lpstr>
      <vt:lpstr>Summary Description </vt:lpstr>
      <vt:lpstr>Summary cont.</vt:lpstr>
      <vt:lpstr>Summary cont.</vt:lpstr>
      <vt:lpstr>Summary cont.</vt:lpstr>
      <vt:lpstr>Conclusion </vt:lpstr>
      <vt:lpstr>Future Work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Search for the Highest Point Difference </dc:title>
  <dc:creator>Enrique Cornejo</dc:creator>
  <cp:lastModifiedBy>Enrique Cornejo</cp:lastModifiedBy>
  <cp:revision>5</cp:revision>
  <dcterms:created xsi:type="dcterms:W3CDTF">2018-11-30T14:05:18Z</dcterms:created>
  <dcterms:modified xsi:type="dcterms:W3CDTF">2018-12-02T20:24:49Z</dcterms:modified>
</cp:coreProperties>
</file>