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Types of Crime 2002-2016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AE0-4AB8-A6BF-3A847B5CDBB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AE0-4AB8-A6BF-3A847B5CDBB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Worksheet!$L$15:$L$16</c:f>
              <c:strCache>
                <c:ptCount val="2"/>
                <c:pt idx="0">
                  <c:v>Violent</c:v>
                </c:pt>
                <c:pt idx="1">
                  <c:v>Nonviolent</c:v>
                </c:pt>
              </c:strCache>
            </c:strRef>
          </c:cat>
          <c:val>
            <c:numRef>
              <c:f>Worksheet!$M$15:$M$16</c:f>
              <c:numCache>
                <c:formatCode>General</c:formatCode>
                <c:ptCount val="2"/>
                <c:pt idx="0">
                  <c:v>376</c:v>
                </c:pt>
                <c:pt idx="1">
                  <c:v>1333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E0-4AB8-A6BF-3A847B5CDBB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649DE-1F00-4CD6-BFE9-3DDD45A98E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Crime Rates in Edinboro, PA.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F85B44-ECFF-40C3-9884-BF46DDEA1E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Data Analytics Presentation</a:t>
            </a:r>
          </a:p>
        </p:txBody>
      </p:sp>
    </p:spTree>
    <p:extLst>
      <p:ext uri="{BB962C8B-B14F-4D97-AF65-F5344CB8AC3E}">
        <p14:creationId xmlns:p14="http://schemas.microsoft.com/office/powerpoint/2010/main" val="2671374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259D-FE12-4670-96C7-F5CB3F2E5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71C18-9520-4DE4-9E39-EAD7A87FF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Edinboro, PA prone to more violent crime or nonviolent crime?</a:t>
            </a:r>
          </a:p>
          <a:p>
            <a:r>
              <a:rPr lang="en-US" dirty="0"/>
              <a:t>Data compares crime rates from 2002-2016</a:t>
            </a:r>
          </a:p>
        </p:txBody>
      </p:sp>
    </p:spTree>
    <p:extLst>
      <p:ext uri="{BB962C8B-B14F-4D97-AF65-F5344CB8AC3E}">
        <p14:creationId xmlns:p14="http://schemas.microsoft.com/office/powerpoint/2010/main" val="1102398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2F411-0E38-4E80-9127-4FA59BAEB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611F8-D31F-4F94-8254-26C5F617B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was obtained from City-Data.com</a:t>
            </a:r>
          </a:p>
          <a:p>
            <a:r>
              <a:rPr lang="en-US" dirty="0"/>
              <a:t>Originally obtained from Pennsylvania Uniform Crime Report</a:t>
            </a:r>
          </a:p>
          <a:p>
            <a:r>
              <a:rPr lang="en-US" dirty="0"/>
              <a:t>The data set contains 15 records each containing 9 fields</a:t>
            </a:r>
          </a:p>
        </p:txBody>
      </p:sp>
    </p:spTree>
    <p:extLst>
      <p:ext uri="{BB962C8B-B14F-4D97-AF65-F5344CB8AC3E}">
        <p14:creationId xmlns:p14="http://schemas.microsoft.com/office/powerpoint/2010/main" val="176598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56A3C-115F-433E-956B-B174AD242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BA9AE5D-0E6C-4598-B224-C9F5A28225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5960874"/>
              </p:ext>
            </p:extLst>
          </p:nvPr>
        </p:nvGraphicFramePr>
        <p:xfrm>
          <a:off x="5388863" y="2359058"/>
          <a:ext cx="5400773" cy="3240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AD396D0-DC23-437D-B642-076C82D1AC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204454"/>
              </p:ext>
            </p:extLst>
          </p:nvPr>
        </p:nvGraphicFramePr>
        <p:xfrm>
          <a:off x="1987483" y="2870200"/>
          <a:ext cx="3047285" cy="111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4" imgW="1524208" imgH="558615" progId="Excel.Sheet.12">
                  <p:embed/>
                </p:oleObj>
              </mc:Choice>
              <mc:Fallback>
                <p:oleObj name="Worksheet" r:id="rId4" imgW="1524208" imgH="5586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7483" y="2870200"/>
                        <a:ext cx="3047285" cy="1117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1729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BEE27-2BCC-405E-B49F-9661A5488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A32D2-8830-4E4E-82F8-3531772B8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was unable to be converted</a:t>
            </a:r>
          </a:p>
          <a:p>
            <a:r>
              <a:rPr lang="en-US" dirty="0"/>
              <a:t>Manually entered (carefully) in excel</a:t>
            </a:r>
          </a:p>
          <a:p>
            <a:r>
              <a:rPr lang="en-US" dirty="0"/>
              <a:t>Inconsistencies occur often in UCR</a:t>
            </a:r>
          </a:p>
        </p:txBody>
      </p:sp>
    </p:spTree>
    <p:extLst>
      <p:ext uri="{BB962C8B-B14F-4D97-AF65-F5344CB8AC3E}">
        <p14:creationId xmlns:p14="http://schemas.microsoft.com/office/powerpoint/2010/main" val="315934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E0916-24F7-4E50-8511-AEC87E213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F2D45-94F9-4A86-A56C-E9EE4D519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Computations were used to total the types of crimes</a:t>
            </a:r>
          </a:p>
          <a:p>
            <a:r>
              <a:rPr lang="en-US" dirty="0"/>
              <a:t>Graphs were used to display the data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35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3DD2-D561-4A6C-AEAE-F106B414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9A418-195A-4F4E-BAB9-CDA4A87FD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Nonviolent crimes are more common than violent crimes</a:t>
            </a:r>
          </a:p>
          <a:p>
            <a:r>
              <a:rPr lang="en-US" dirty="0"/>
              <a:t>Future work could find the correlations of crime in certain areas of Edinboro</a:t>
            </a:r>
          </a:p>
        </p:txBody>
      </p:sp>
    </p:spTree>
    <p:extLst>
      <p:ext uri="{BB962C8B-B14F-4D97-AF65-F5344CB8AC3E}">
        <p14:creationId xmlns:p14="http://schemas.microsoft.com/office/powerpoint/2010/main" val="4142703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76</TotalTime>
  <Words>125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Parcel</vt:lpstr>
      <vt:lpstr>Microsoft Excel Worksheet</vt:lpstr>
      <vt:lpstr>Crime Rates in Edinboro, PA.</vt:lpstr>
      <vt:lpstr>Question</vt:lpstr>
      <vt:lpstr>Data Overview</vt:lpstr>
      <vt:lpstr>Data Overview</vt:lpstr>
      <vt:lpstr>Problems with the data</vt:lpstr>
      <vt:lpstr>Data analysis</vt:lpstr>
      <vt:lpstr>Findings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Rates in Edinboro, PA.</dc:title>
  <dc:creator>mjbuc</dc:creator>
  <cp:lastModifiedBy>mjbuc</cp:lastModifiedBy>
  <cp:revision>8</cp:revision>
  <dcterms:created xsi:type="dcterms:W3CDTF">2018-12-03T02:13:22Z</dcterms:created>
  <dcterms:modified xsi:type="dcterms:W3CDTF">2018-12-03T03:29:29Z</dcterms:modified>
</cp:coreProperties>
</file>