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8" r:id="rId3"/>
    <p:sldId id="259" r:id="rId4"/>
    <p:sldId id="257" r:id="rId5"/>
    <p:sldId id="264" r:id="rId6"/>
    <p:sldId id="260" r:id="rId7"/>
    <p:sldId id="263" r:id="rId8"/>
    <p:sldId id="265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F137A-DB7D-B0AB-454D-0D1E627863AA}" v="96" dt="2024-10-09T23:32:39.900"/>
    <p1510:client id="{38F8CA28-AC1A-D171-C743-6170174A78A6}" v="2" dt="2024-10-10T13:15:28.436"/>
    <p1510:client id="{94FC816F-219F-339C-082A-6DEA5B812AB1}" v="112" dt="2024-10-08T18:44:31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egal" userId="S::ns203827@pennwest.edu::b905344d-012e-4303-a5f4-6f3437a002af" providerId="AD" clId="Web-{A6D4FBCF-12E5-E986-4856-1A839C1E12C3}"/>
    <pc:docChg chg="mod addSld delSld modSld addMainMaster delMainMaster modMainMaster">
      <pc:chgData name="Nicole Segal" userId="S::ns203827@pennwest.edu::b905344d-012e-4303-a5f4-6f3437a002af" providerId="AD" clId="Web-{A6D4FBCF-12E5-E986-4856-1A839C1E12C3}" dt="2024-10-06T03:33:07.580" v="536" actId="20577"/>
      <pc:docMkLst>
        <pc:docMk/>
      </pc:docMkLst>
      <pc:sldChg chg="addSp delSp modSp mod setBg modClrScheme delDesignElem chgLayout">
        <pc:chgData name="Nicole Segal" userId="S::ns203827@pennwest.edu::b905344d-012e-4303-a5f4-6f3437a002af" providerId="AD" clId="Web-{A6D4FBCF-12E5-E986-4856-1A839C1E12C3}" dt="2024-10-04T14:58:25.555" v="327"/>
        <pc:sldMkLst>
          <pc:docMk/>
          <pc:sldMk cId="109857222" sldId="256"/>
        </pc:sldMkLst>
        <pc:spChg chg="mod ord">
          <ac:chgData name="Nicole Segal" userId="S::ns203827@pennwest.edu::b905344d-012e-4303-a5f4-6f3437a002af" providerId="AD" clId="Web-{A6D4FBCF-12E5-E986-4856-1A839C1E12C3}" dt="2024-10-04T02:25:15.926" v="84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Nicole Segal" userId="S::ns203827@pennwest.edu::b905344d-012e-4303-a5f4-6f3437a002af" providerId="AD" clId="Web-{A6D4FBCF-12E5-E986-4856-1A839C1E12C3}" dt="2024-10-04T02:33:59" v="226" actId="20577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Nicole Segal" userId="S::ns203827@pennwest.edu::b905344d-012e-4303-a5f4-6f3437a002af" providerId="AD" clId="Web-{A6D4FBCF-12E5-E986-4856-1A839C1E12C3}" dt="2024-10-04T14:58:25.555" v="327"/>
          <ac:spMkLst>
            <pc:docMk/>
            <pc:sldMk cId="109857222" sldId="256"/>
            <ac:spMk id="4" creationId="{541E3042-A6FF-D48A-7587-EFE37A78ACBF}"/>
          </ac:spMkLst>
        </pc:spChg>
        <pc:spChg chg="add del">
          <ac:chgData name="Nicole Segal" userId="S::ns203827@pennwest.edu::b905344d-012e-4303-a5f4-6f3437a002af" providerId="AD" clId="Web-{A6D4FBCF-12E5-E986-4856-1A839C1E12C3}" dt="2024-10-02T14:00:49.948" v="2"/>
          <ac:spMkLst>
            <pc:docMk/>
            <pc:sldMk cId="109857222" sldId="256"/>
            <ac:spMk id="8" creationId="{551580BD-7D80-4957-A58D-916E994AB787}"/>
          </ac:spMkLst>
        </pc:spChg>
        <pc:spChg chg="add del">
          <ac:chgData name="Nicole Segal" userId="S::ns203827@pennwest.edu::b905344d-012e-4303-a5f4-6f3437a002af" providerId="AD" clId="Web-{A6D4FBCF-12E5-E986-4856-1A839C1E12C3}" dt="2024-10-02T14:00:49.948" v="2"/>
          <ac:spMkLst>
            <pc:docMk/>
            <pc:sldMk cId="109857222" sldId="256"/>
            <ac:spMk id="10" creationId="{1083FDF1-CB0C-4EFE-9AAE-1C9EED259F33}"/>
          </ac:spMkLst>
        </pc:spChg>
        <pc:spChg chg="add del">
          <ac:chgData name="Nicole Segal" userId="S::ns203827@pennwest.edu::b905344d-012e-4303-a5f4-6f3437a002af" providerId="AD" clId="Web-{A6D4FBCF-12E5-E986-4856-1A839C1E12C3}" dt="2024-10-02T14:00:49.948" v="2"/>
          <ac:spMkLst>
            <pc:docMk/>
            <pc:sldMk cId="109857222" sldId="256"/>
            <ac:spMk id="12" creationId="{CB59DE95-F3B9-4A35-9681-78FA926F024B}"/>
          </ac:spMkLst>
        </pc:spChg>
        <pc:spChg chg="add del">
          <ac:chgData name="Nicole Segal" userId="S::ns203827@pennwest.edu::b905344d-012e-4303-a5f4-6f3437a002af" providerId="AD" clId="Web-{A6D4FBCF-12E5-E986-4856-1A839C1E12C3}" dt="2024-10-02T14:00:49.948" v="2"/>
          <ac:spMkLst>
            <pc:docMk/>
            <pc:sldMk cId="109857222" sldId="256"/>
            <ac:spMk id="14" creationId="{1AB6C18D-3CB8-4F78-9BF0-A9B29651AD17}"/>
          </ac:spMkLst>
        </pc:spChg>
        <pc:spChg chg="add del">
          <ac:chgData name="Nicole Segal" userId="S::ns203827@pennwest.edu::b905344d-012e-4303-a5f4-6f3437a002af" providerId="AD" clId="Web-{A6D4FBCF-12E5-E986-4856-1A839C1E12C3}" dt="2024-10-02T14:00:49.948" v="2"/>
          <ac:spMkLst>
            <pc:docMk/>
            <pc:sldMk cId="109857222" sldId="256"/>
            <ac:spMk id="16" creationId="{18B59AA7-E08B-426D-8CCD-F0BE96AE52D4}"/>
          </ac:spMkLst>
        </pc:spChg>
        <pc:spChg chg="add del">
          <ac:chgData name="Nicole Segal" userId="S::ns203827@pennwest.edu::b905344d-012e-4303-a5f4-6f3437a002af" providerId="AD" clId="Web-{A6D4FBCF-12E5-E986-4856-1A839C1E12C3}" dt="2024-10-02T14:00:49.948" v="2"/>
          <ac:spMkLst>
            <pc:docMk/>
            <pc:sldMk cId="109857222" sldId="256"/>
            <ac:spMk id="18" creationId="{23EAE99B-D975-46A5-A79F-8B0DB83C644C}"/>
          </ac:spMkLst>
        </pc:spChg>
        <pc:cxnChg chg="add del">
          <ac:chgData name="Nicole Segal" userId="S::ns203827@pennwest.edu::b905344d-012e-4303-a5f4-6f3437a002af" providerId="AD" clId="Web-{A6D4FBCF-12E5-E986-4856-1A839C1E12C3}" dt="2024-10-02T14:00:49.948" v="2"/>
          <ac:cxnSpMkLst>
            <pc:docMk/>
            <pc:sldMk cId="109857222" sldId="256"/>
            <ac:cxnSpMk id="20" creationId="{5E687E3B-9C6D-4102-8F38-DCB77C49C6FD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2T14:00:49.948" v="2"/>
          <ac:cxnSpMkLst>
            <pc:docMk/>
            <pc:sldMk cId="109857222" sldId="256"/>
            <ac:cxnSpMk id="22" creationId="{573C7C39-C73B-4051-B742-C9086B7BE3EC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2T14:00:49.948" v="2"/>
          <ac:cxnSpMkLst>
            <pc:docMk/>
            <pc:sldMk cId="109857222" sldId="256"/>
            <ac:cxnSpMk id="24" creationId="{3F65C608-2429-428E-BDC9-29C15CF307B9}"/>
          </ac:cxnSpMkLst>
        </pc:cxnChg>
      </pc:sldChg>
      <pc:sldChg chg="delSp modSp new">
        <pc:chgData name="Nicole Segal" userId="S::ns203827@pennwest.edu::b905344d-012e-4303-a5f4-6f3437a002af" providerId="AD" clId="Web-{A6D4FBCF-12E5-E986-4856-1A839C1E12C3}" dt="2024-10-06T03:33:07.580" v="536" actId="20577"/>
        <pc:sldMkLst>
          <pc:docMk/>
          <pc:sldMk cId="116361085" sldId="257"/>
        </pc:sldMkLst>
        <pc:spChg chg="mod">
          <ac:chgData name="Nicole Segal" userId="S::ns203827@pennwest.edu::b905344d-012e-4303-a5f4-6f3437a002af" providerId="AD" clId="Web-{A6D4FBCF-12E5-E986-4856-1A839C1E12C3}" dt="2024-10-04T02:19:04.246" v="25" actId="20577"/>
          <ac:spMkLst>
            <pc:docMk/>
            <pc:sldMk cId="116361085" sldId="257"/>
            <ac:spMk id="2" creationId="{060576EF-3688-5340-CFAC-E5918028FDEF}"/>
          </ac:spMkLst>
        </pc:spChg>
        <pc:spChg chg="mod">
          <ac:chgData name="Nicole Segal" userId="S::ns203827@pennwest.edu::b905344d-012e-4303-a5f4-6f3437a002af" providerId="AD" clId="Web-{A6D4FBCF-12E5-E986-4856-1A839C1E12C3}" dt="2024-10-06T03:33:07.580" v="536" actId="20577"/>
          <ac:spMkLst>
            <pc:docMk/>
            <pc:sldMk cId="116361085" sldId="257"/>
            <ac:spMk id="3" creationId="{C651BAFF-83CA-EF11-4720-B744CA85C006}"/>
          </ac:spMkLst>
        </pc:spChg>
        <pc:spChg chg="del">
          <ac:chgData name="Nicole Segal" userId="S::ns203827@pennwest.edu::b905344d-012e-4303-a5f4-6f3437a002af" providerId="AD" clId="Web-{A6D4FBCF-12E5-E986-4856-1A839C1E12C3}" dt="2024-10-04T14:58:25.555" v="327"/>
          <ac:spMkLst>
            <pc:docMk/>
            <pc:sldMk cId="116361085" sldId="257"/>
            <ac:spMk id="5" creationId="{472174ED-2870-EE28-D3E6-85B5FEC9B452}"/>
          </ac:spMkLst>
        </pc:spChg>
      </pc:sldChg>
      <pc:sldChg chg="addSp delSp modSp new">
        <pc:chgData name="Nicole Segal" userId="S::ns203827@pennwest.edu::b905344d-012e-4303-a5f4-6f3437a002af" providerId="AD" clId="Web-{A6D4FBCF-12E5-E986-4856-1A839C1E12C3}" dt="2024-10-04T14:58:21.477" v="324"/>
        <pc:sldMkLst>
          <pc:docMk/>
          <pc:sldMk cId="1986352433" sldId="258"/>
        </pc:sldMkLst>
        <pc:spChg chg="mod">
          <ac:chgData name="Nicole Segal" userId="S::ns203827@pennwest.edu::b905344d-012e-4303-a5f4-6f3437a002af" providerId="AD" clId="Web-{A6D4FBCF-12E5-E986-4856-1A839C1E12C3}" dt="2024-10-04T02:20:59.108" v="58" actId="20577"/>
          <ac:spMkLst>
            <pc:docMk/>
            <pc:sldMk cId="1986352433" sldId="258"/>
            <ac:spMk id="2" creationId="{44ECE634-3111-D5DD-CD1A-8E1A32FC7C15}"/>
          </ac:spMkLst>
        </pc:spChg>
        <pc:spChg chg="mod">
          <ac:chgData name="Nicole Segal" userId="S::ns203827@pennwest.edu::b905344d-012e-4303-a5f4-6f3437a002af" providerId="AD" clId="Web-{A6D4FBCF-12E5-E986-4856-1A839C1E12C3}" dt="2024-10-04T02:33:44.234" v="219" actId="20577"/>
          <ac:spMkLst>
            <pc:docMk/>
            <pc:sldMk cId="1986352433" sldId="258"/>
            <ac:spMk id="3" creationId="{DF52E4CD-4F70-4E9D-B1DD-1D3E1FCB4C7B}"/>
          </ac:spMkLst>
        </pc:spChg>
        <pc:spChg chg="del">
          <ac:chgData name="Nicole Segal" userId="S::ns203827@pennwest.edu::b905344d-012e-4303-a5f4-6f3437a002af" providerId="AD" clId="Web-{A6D4FBCF-12E5-E986-4856-1A839C1E12C3}" dt="2024-10-04T14:58:16.086" v="320"/>
          <ac:spMkLst>
            <pc:docMk/>
            <pc:sldMk cId="1986352433" sldId="258"/>
            <ac:spMk id="5" creationId="{6401C025-70AE-5F49-B096-EBCBC8FDB7CA}"/>
          </ac:spMkLst>
        </pc:spChg>
        <pc:spChg chg="del">
          <ac:chgData name="Nicole Segal" userId="S::ns203827@pennwest.edu::b905344d-012e-4303-a5f4-6f3437a002af" providerId="AD" clId="Web-{A6D4FBCF-12E5-E986-4856-1A839C1E12C3}" dt="2024-10-04T14:58:20.868" v="323"/>
          <ac:spMkLst>
            <pc:docMk/>
            <pc:sldMk cId="1986352433" sldId="258"/>
            <ac:spMk id="6" creationId="{9AFDD467-60B2-98EE-E09B-D4E7E76F4F81}"/>
          </ac:spMkLst>
        </pc:spChg>
        <pc:spChg chg="add del mod">
          <ac:chgData name="Nicole Segal" userId="S::ns203827@pennwest.edu::b905344d-012e-4303-a5f4-6f3437a002af" providerId="AD" clId="Web-{A6D4FBCF-12E5-E986-4856-1A839C1E12C3}" dt="2024-10-04T14:58:18.258" v="322"/>
          <ac:spMkLst>
            <pc:docMk/>
            <pc:sldMk cId="1986352433" sldId="258"/>
            <ac:spMk id="7" creationId="{3E4FE04C-4DF2-0C7D-69BD-24234E423820}"/>
          </ac:spMkLst>
        </pc:spChg>
        <pc:spChg chg="add mod">
          <ac:chgData name="Nicole Segal" userId="S::ns203827@pennwest.edu::b905344d-012e-4303-a5f4-6f3437a002af" providerId="AD" clId="Web-{A6D4FBCF-12E5-E986-4856-1A839C1E12C3}" dt="2024-10-04T14:58:21.477" v="324"/>
          <ac:spMkLst>
            <pc:docMk/>
            <pc:sldMk cId="1986352433" sldId="258"/>
            <ac:spMk id="8" creationId="{BF9417C1-DED8-7553-BA2F-B0404DF9F6EB}"/>
          </ac:spMkLst>
        </pc:spChg>
      </pc:sldChg>
      <pc:sldChg chg="addSp delSp modSp new mod setBg">
        <pc:chgData name="Nicole Segal" userId="S::ns203827@pennwest.edu::b905344d-012e-4303-a5f4-6f3437a002af" providerId="AD" clId="Web-{A6D4FBCF-12E5-E986-4856-1A839C1E12C3}" dt="2024-10-05T22:51:02.796" v="480" actId="20577"/>
        <pc:sldMkLst>
          <pc:docMk/>
          <pc:sldMk cId="211894983" sldId="259"/>
        </pc:sldMkLst>
        <pc:spChg chg="mod">
          <ac:chgData name="Nicole Segal" userId="S::ns203827@pennwest.edu::b905344d-012e-4303-a5f4-6f3437a002af" providerId="AD" clId="Web-{A6D4FBCF-12E5-E986-4856-1A839C1E12C3}" dt="2024-10-04T02:39:43.883" v="236"/>
          <ac:spMkLst>
            <pc:docMk/>
            <pc:sldMk cId="211894983" sldId="259"/>
            <ac:spMk id="2" creationId="{877D6BEC-BA60-73F0-46D4-73577B221400}"/>
          </ac:spMkLst>
        </pc:spChg>
        <pc:spChg chg="mod">
          <ac:chgData name="Nicole Segal" userId="S::ns203827@pennwest.edu::b905344d-012e-4303-a5f4-6f3437a002af" providerId="AD" clId="Web-{A6D4FBCF-12E5-E986-4856-1A839C1E12C3}" dt="2024-10-05T22:51:02.796" v="480" actId="20577"/>
          <ac:spMkLst>
            <pc:docMk/>
            <pc:sldMk cId="211894983" sldId="259"/>
            <ac:spMk id="3" creationId="{E7D6E15B-478E-F073-1F9B-F6F04694FA70}"/>
          </ac:spMkLst>
        </pc:spChg>
        <pc:spChg chg="mod">
          <ac:chgData name="Nicole Segal" userId="S::ns203827@pennwest.edu::b905344d-012e-4303-a5f4-6f3437a002af" providerId="AD" clId="Web-{A6D4FBCF-12E5-E986-4856-1A839C1E12C3}" dt="2024-10-04T02:39:43.883" v="236"/>
          <ac:spMkLst>
            <pc:docMk/>
            <pc:sldMk cId="211894983" sldId="259"/>
            <ac:spMk id="4" creationId="{425128D7-6F71-1BB4-DCDD-60CC3CB7116D}"/>
          </ac:spMkLst>
        </pc:spChg>
        <pc:spChg chg="del mod">
          <ac:chgData name="Nicole Segal" userId="S::ns203827@pennwest.edu::b905344d-012e-4303-a5f4-6f3437a002af" providerId="AD" clId="Web-{A6D4FBCF-12E5-E986-4856-1A839C1E12C3}" dt="2024-10-04T14:58:25.555" v="327"/>
          <ac:spMkLst>
            <pc:docMk/>
            <pc:sldMk cId="211894983" sldId="259"/>
            <ac:spMk id="5" creationId="{6A0906BA-B55B-3F9F-6BF8-09D797FC0DB6}"/>
          </ac:spMkLst>
        </pc:spChg>
        <pc:spChg chg="mod">
          <ac:chgData name="Nicole Segal" userId="S::ns203827@pennwest.edu::b905344d-012e-4303-a5f4-6f3437a002af" providerId="AD" clId="Web-{A6D4FBCF-12E5-E986-4856-1A839C1E12C3}" dt="2024-10-04T02:39:43.883" v="236"/>
          <ac:spMkLst>
            <pc:docMk/>
            <pc:sldMk cId="211894983" sldId="259"/>
            <ac:spMk id="6" creationId="{948EBD01-A8F5-4671-9368-DDE6DEDBF15D}"/>
          </ac:spMkLst>
        </pc:spChg>
        <pc:spChg chg="add">
          <ac:chgData name="Nicole Segal" userId="S::ns203827@pennwest.edu::b905344d-012e-4303-a5f4-6f3437a002af" providerId="AD" clId="Web-{A6D4FBCF-12E5-E986-4856-1A839C1E12C3}" dt="2024-10-04T02:39:43.883" v="236"/>
          <ac:spMkLst>
            <pc:docMk/>
            <pc:sldMk cId="211894983" sldId="259"/>
            <ac:spMk id="12" creationId="{870F1165-C2FC-4313-ADED-D8514C00E1EE}"/>
          </ac:spMkLst>
        </pc:spChg>
        <pc:spChg chg="add">
          <ac:chgData name="Nicole Segal" userId="S::ns203827@pennwest.edu::b905344d-012e-4303-a5f4-6f3437a002af" providerId="AD" clId="Web-{A6D4FBCF-12E5-E986-4856-1A839C1E12C3}" dt="2024-10-04T02:39:43.883" v="236"/>
          <ac:spMkLst>
            <pc:docMk/>
            <pc:sldMk cId="211894983" sldId="259"/>
            <ac:spMk id="14" creationId="{3FD564DD-780E-4279-99FF-A16618E11908}"/>
          </ac:spMkLst>
        </pc:spChg>
        <pc:spChg chg="add">
          <ac:chgData name="Nicole Segal" userId="S::ns203827@pennwest.edu::b905344d-012e-4303-a5f4-6f3437a002af" providerId="AD" clId="Web-{A6D4FBCF-12E5-E986-4856-1A839C1E12C3}" dt="2024-10-04T02:39:43.883" v="236"/>
          <ac:spMkLst>
            <pc:docMk/>
            <pc:sldMk cId="211894983" sldId="259"/>
            <ac:spMk id="16" creationId="{B7B90B75-479C-45DD-8632-39F75F463747}"/>
          </ac:spMkLst>
        </pc:spChg>
        <pc:spChg chg="add">
          <ac:chgData name="Nicole Segal" userId="S::ns203827@pennwest.edu::b905344d-012e-4303-a5f4-6f3437a002af" providerId="AD" clId="Web-{A6D4FBCF-12E5-E986-4856-1A839C1E12C3}" dt="2024-10-04T02:39:43.883" v="236"/>
          <ac:spMkLst>
            <pc:docMk/>
            <pc:sldMk cId="211894983" sldId="259"/>
            <ac:spMk id="20" creationId="{F5BB14C7-B6E4-427D-AEAC-7A18D089F922}"/>
          </ac:spMkLst>
        </pc:spChg>
        <pc:picChg chg="add mod ord">
          <ac:chgData name="Nicole Segal" userId="S::ns203827@pennwest.edu::b905344d-012e-4303-a5f4-6f3437a002af" providerId="AD" clId="Web-{A6D4FBCF-12E5-E986-4856-1A839C1E12C3}" dt="2024-10-04T02:39:43.883" v="236"/>
          <ac:picMkLst>
            <pc:docMk/>
            <pc:sldMk cId="211894983" sldId="259"/>
            <ac:picMk id="7" creationId="{BC153923-6AF5-BA96-9F7E-E108ACB1BEC3}"/>
          </ac:picMkLst>
        </pc:picChg>
        <pc:cxnChg chg="add">
          <ac:chgData name="Nicole Segal" userId="S::ns203827@pennwest.edu::b905344d-012e-4303-a5f4-6f3437a002af" providerId="AD" clId="Web-{A6D4FBCF-12E5-E986-4856-1A839C1E12C3}" dt="2024-10-04T02:39:43.883" v="236"/>
          <ac:cxnSpMkLst>
            <pc:docMk/>
            <pc:sldMk cId="211894983" sldId="259"/>
            <ac:cxnSpMk id="18" creationId="{ABAD74CF-CB22-463B-9031-D3BE16111B9B}"/>
          </ac:cxnSpMkLst>
        </pc:cxnChg>
        <pc:cxnChg chg="add">
          <ac:chgData name="Nicole Segal" userId="S::ns203827@pennwest.edu::b905344d-012e-4303-a5f4-6f3437a002af" providerId="AD" clId="Web-{A6D4FBCF-12E5-E986-4856-1A839C1E12C3}" dt="2024-10-04T02:39:43.883" v="236"/>
          <ac:cxnSpMkLst>
            <pc:docMk/>
            <pc:sldMk cId="211894983" sldId="259"/>
            <ac:cxnSpMk id="22" creationId="{82B589D1-AB2D-469C-960E-40C719BA8281}"/>
          </ac:cxnSpMkLst>
        </pc:cxnChg>
        <pc:cxnChg chg="add">
          <ac:chgData name="Nicole Segal" userId="S::ns203827@pennwest.edu::b905344d-012e-4303-a5f4-6f3437a002af" providerId="AD" clId="Web-{A6D4FBCF-12E5-E986-4856-1A839C1E12C3}" dt="2024-10-04T02:39:43.883" v="236"/>
          <ac:cxnSpMkLst>
            <pc:docMk/>
            <pc:sldMk cId="211894983" sldId="259"/>
            <ac:cxnSpMk id="24" creationId="{055BC9DE-F4C7-4F1F-833F-C0E20531FBC7}"/>
          </ac:cxnSpMkLst>
        </pc:cxnChg>
        <pc:cxnChg chg="add">
          <ac:chgData name="Nicole Segal" userId="S::ns203827@pennwest.edu::b905344d-012e-4303-a5f4-6f3437a002af" providerId="AD" clId="Web-{A6D4FBCF-12E5-E986-4856-1A839C1E12C3}" dt="2024-10-04T02:39:43.883" v="236"/>
          <ac:cxnSpMkLst>
            <pc:docMk/>
            <pc:sldMk cId="211894983" sldId="259"/>
            <ac:cxnSpMk id="26" creationId="{E95C7366-6A36-4307-81CE-FBD79DFF0980}"/>
          </ac:cxnSpMkLst>
        </pc:cxnChg>
      </pc:sldChg>
      <pc:sldChg chg="addSp delSp modSp new mod setBg">
        <pc:chgData name="Nicole Segal" userId="S::ns203827@pennwest.edu::b905344d-012e-4303-a5f4-6f3437a002af" providerId="AD" clId="Web-{A6D4FBCF-12E5-E986-4856-1A839C1E12C3}" dt="2024-10-04T14:58:25.555" v="327"/>
        <pc:sldMkLst>
          <pc:docMk/>
          <pc:sldMk cId="2952851597" sldId="260"/>
        </pc:sldMkLst>
        <pc:spChg chg="mod">
          <ac:chgData name="Nicole Segal" userId="S::ns203827@pennwest.edu::b905344d-012e-4303-a5f4-6f3437a002af" providerId="AD" clId="Web-{A6D4FBCF-12E5-E986-4856-1A839C1E12C3}" dt="2024-10-04T02:27:33.117" v="104"/>
          <ac:spMkLst>
            <pc:docMk/>
            <pc:sldMk cId="2952851597" sldId="260"/>
            <ac:spMk id="2" creationId="{E3728B46-5B91-6BC5-2FEC-3552B3891251}"/>
          </ac:spMkLst>
        </pc:spChg>
        <pc:spChg chg="del">
          <ac:chgData name="Nicole Segal" userId="S::ns203827@pennwest.edu::b905344d-012e-4303-a5f4-6f3437a002af" providerId="AD" clId="Web-{A6D4FBCF-12E5-E986-4856-1A839C1E12C3}" dt="2024-10-04T02:27:18.101" v="99"/>
          <ac:spMkLst>
            <pc:docMk/>
            <pc:sldMk cId="2952851597" sldId="260"/>
            <ac:spMk id="3" creationId="{0C3B0A2F-5A2B-53AB-6105-FAD4898BFAD0}"/>
          </ac:spMkLst>
        </pc:spChg>
        <pc:spChg chg="mod ord">
          <ac:chgData name="Nicole Segal" userId="S::ns203827@pennwest.edu::b905344d-012e-4303-a5f4-6f3437a002af" providerId="AD" clId="Web-{A6D4FBCF-12E5-E986-4856-1A839C1E12C3}" dt="2024-10-04T02:27:33.117" v="104"/>
          <ac:spMkLst>
            <pc:docMk/>
            <pc:sldMk cId="2952851597" sldId="260"/>
            <ac:spMk id="4" creationId="{B2A62B18-889B-711E-45A5-DF72E763E0CA}"/>
          </ac:spMkLst>
        </pc:spChg>
        <pc:spChg chg="del mod">
          <ac:chgData name="Nicole Segal" userId="S::ns203827@pennwest.edu::b905344d-012e-4303-a5f4-6f3437a002af" providerId="AD" clId="Web-{A6D4FBCF-12E5-E986-4856-1A839C1E12C3}" dt="2024-10-04T14:58:25.555" v="327"/>
          <ac:spMkLst>
            <pc:docMk/>
            <pc:sldMk cId="2952851597" sldId="260"/>
            <ac:spMk id="5" creationId="{0811BAE4-0920-72FA-0E1F-AE5D06BCA1D0}"/>
          </ac:spMkLst>
        </pc:spChg>
        <pc:spChg chg="mod">
          <ac:chgData name="Nicole Segal" userId="S::ns203827@pennwest.edu::b905344d-012e-4303-a5f4-6f3437a002af" providerId="AD" clId="Web-{A6D4FBCF-12E5-E986-4856-1A839C1E12C3}" dt="2024-10-04T02:27:33.117" v="104"/>
          <ac:spMkLst>
            <pc:docMk/>
            <pc:sldMk cId="2952851597" sldId="260"/>
            <ac:spMk id="6" creationId="{8E21AC36-7D00-18C0-9B69-0A1532A36C23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27:28.414" v="101"/>
          <ac:spMkLst>
            <pc:docMk/>
            <pc:sldMk cId="2952851597" sldId="260"/>
            <ac:spMk id="11" creationId="{2FBCFFEC-CF95-033D-E205-21E71AC21116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27:28.414" v="101"/>
          <ac:spMkLst>
            <pc:docMk/>
            <pc:sldMk cId="2952851597" sldId="260"/>
            <ac:spMk id="14" creationId="{870F1165-C2FC-4313-ADED-D8514C00E1EE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27:28.414" v="101"/>
          <ac:spMkLst>
            <pc:docMk/>
            <pc:sldMk cId="2952851597" sldId="260"/>
            <ac:spMk id="16" creationId="{3FD564DD-780E-4279-99FF-A16618E11908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27:28.414" v="101"/>
          <ac:spMkLst>
            <pc:docMk/>
            <pc:sldMk cId="2952851597" sldId="260"/>
            <ac:spMk id="20" creationId="{F5BB14C7-B6E4-427D-AEAC-7A18D089F922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27:33.101" v="103"/>
          <ac:spMkLst>
            <pc:docMk/>
            <pc:sldMk cId="2952851597" sldId="260"/>
            <ac:spMk id="28" creationId="{870F1165-C2FC-4313-ADED-D8514C00E1EE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27:33.101" v="103"/>
          <ac:spMkLst>
            <pc:docMk/>
            <pc:sldMk cId="2952851597" sldId="260"/>
            <ac:spMk id="29" creationId="{3FD564DD-780E-4279-99FF-A16618E11908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27:33.101" v="103"/>
          <ac:spMkLst>
            <pc:docMk/>
            <pc:sldMk cId="2952851597" sldId="260"/>
            <ac:spMk id="30" creationId="{AC5B2ADD-90BA-2E34-F117-9EC2877A3CEC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27:33.101" v="103"/>
          <ac:spMkLst>
            <pc:docMk/>
            <pc:sldMk cId="2952851597" sldId="260"/>
            <ac:spMk id="32" creationId="{F5BB14C7-B6E4-427D-AEAC-7A18D089F922}"/>
          </ac:spMkLst>
        </pc:spChg>
        <pc:spChg chg="add">
          <ac:chgData name="Nicole Segal" userId="S::ns203827@pennwest.edu::b905344d-012e-4303-a5f4-6f3437a002af" providerId="AD" clId="Web-{A6D4FBCF-12E5-E986-4856-1A839C1E12C3}" dt="2024-10-04T02:27:33.117" v="104"/>
          <ac:spMkLst>
            <pc:docMk/>
            <pc:sldMk cId="2952851597" sldId="260"/>
            <ac:spMk id="37" creationId="{870F1165-C2FC-4313-ADED-D8514C00E1EE}"/>
          </ac:spMkLst>
        </pc:spChg>
        <pc:spChg chg="add">
          <ac:chgData name="Nicole Segal" userId="S::ns203827@pennwest.edu::b905344d-012e-4303-a5f4-6f3437a002af" providerId="AD" clId="Web-{A6D4FBCF-12E5-E986-4856-1A839C1E12C3}" dt="2024-10-04T02:27:33.117" v="104"/>
          <ac:spMkLst>
            <pc:docMk/>
            <pc:sldMk cId="2952851597" sldId="260"/>
            <ac:spMk id="38" creationId="{3FD564DD-780E-4279-99FF-A16618E11908}"/>
          </ac:spMkLst>
        </pc:spChg>
        <pc:spChg chg="add">
          <ac:chgData name="Nicole Segal" userId="S::ns203827@pennwest.edu::b905344d-012e-4303-a5f4-6f3437a002af" providerId="AD" clId="Web-{A6D4FBCF-12E5-E986-4856-1A839C1E12C3}" dt="2024-10-04T02:27:33.117" v="104"/>
          <ac:spMkLst>
            <pc:docMk/>
            <pc:sldMk cId="2952851597" sldId="260"/>
            <ac:spMk id="39" creationId="{99A04334-45A9-4F91-BCE9-8F0F4F104981}"/>
          </ac:spMkLst>
        </pc:spChg>
        <pc:spChg chg="add">
          <ac:chgData name="Nicole Segal" userId="S::ns203827@pennwest.edu::b905344d-012e-4303-a5f4-6f3437a002af" providerId="AD" clId="Web-{A6D4FBCF-12E5-E986-4856-1A839C1E12C3}" dt="2024-10-04T02:27:33.117" v="104"/>
          <ac:spMkLst>
            <pc:docMk/>
            <pc:sldMk cId="2952851597" sldId="260"/>
            <ac:spMk id="40" creationId="{F5BB14C7-B6E4-427D-AEAC-7A18D089F922}"/>
          </ac:spMkLst>
        </pc:spChg>
        <pc:spChg chg="add mod">
          <ac:chgData name="Nicole Segal" userId="S::ns203827@pennwest.edu::b905344d-012e-4303-a5f4-6f3437a002af" providerId="AD" clId="Web-{A6D4FBCF-12E5-E986-4856-1A839C1E12C3}" dt="2024-10-04T02:33:55.656" v="225" actId="20577"/>
          <ac:spMkLst>
            <pc:docMk/>
            <pc:sldMk cId="2952851597" sldId="260"/>
            <ac:spMk id="41" creationId="{CFD15392-A82C-6880-3607-E8A43A068AE4}"/>
          </ac:spMkLst>
        </pc:spChg>
        <pc:picChg chg="add mod ord">
          <ac:chgData name="Nicole Segal" userId="S::ns203827@pennwest.edu::b905344d-012e-4303-a5f4-6f3437a002af" providerId="AD" clId="Web-{A6D4FBCF-12E5-E986-4856-1A839C1E12C3}" dt="2024-10-04T02:27:33.117" v="104"/>
          <ac:picMkLst>
            <pc:docMk/>
            <pc:sldMk cId="2952851597" sldId="260"/>
            <ac:picMk id="7" creationId="{C644722A-12C9-2CB5-2557-2E098DB08999}"/>
          </ac:picMkLst>
        </pc:picChg>
        <pc:cxnChg chg="add del">
          <ac:chgData name="Nicole Segal" userId="S::ns203827@pennwest.edu::b905344d-012e-4303-a5f4-6f3437a002af" providerId="AD" clId="Web-{A6D4FBCF-12E5-E986-4856-1A839C1E12C3}" dt="2024-10-04T02:27:28.414" v="101"/>
          <ac:cxnSpMkLst>
            <pc:docMk/>
            <pc:sldMk cId="2952851597" sldId="260"/>
            <ac:cxnSpMk id="18" creationId="{ABAD74CF-CB22-463B-9031-D3BE16111B9B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27:28.414" v="101"/>
          <ac:cxnSpMkLst>
            <pc:docMk/>
            <pc:sldMk cId="2952851597" sldId="260"/>
            <ac:cxnSpMk id="22" creationId="{82B589D1-AB2D-469C-960E-40C719BA8281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27:28.414" v="101"/>
          <ac:cxnSpMkLst>
            <pc:docMk/>
            <pc:sldMk cId="2952851597" sldId="260"/>
            <ac:cxnSpMk id="24" creationId="{055BC9DE-F4C7-4F1F-833F-C0E20531FBC7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27:28.414" v="101"/>
          <ac:cxnSpMkLst>
            <pc:docMk/>
            <pc:sldMk cId="2952851597" sldId="260"/>
            <ac:cxnSpMk id="26" creationId="{E95C7366-6A36-4307-81CE-FBD79DFF0980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27:33.101" v="103"/>
          <ac:cxnSpMkLst>
            <pc:docMk/>
            <pc:sldMk cId="2952851597" sldId="260"/>
            <ac:cxnSpMk id="31" creationId="{ABAD74CF-CB22-463B-9031-D3BE16111B9B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27:33.101" v="103"/>
          <ac:cxnSpMkLst>
            <pc:docMk/>
            <pc:sldMk cId="2952851597" sldId="260"/>
            <ac:cxnSpMk id="33" creationId="{82B589D1-AB2D-469C-960E-40C719BA8281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27:33.101" v="103"/>
          <ac:cxnSpMkLst>
            <pc:docMk/>
            <pc:sldMk cId="2952851597" sldId="260"/>
            <ac:cxnSpMk id="34" creationId="{055BC9DE-F4C7-4F1F-833F-C0E20531FBC7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27:33.101" v="103"/>
          <ac:cxnSpMkLst>
            <pc:docMk/>
            <pc:sldMk cId="2952851597" sldId="260"/>
            <ac:cxnSpMk id="35" creationId="{E95C7366-6A36-4307-81CE-FBD79DFF0980}"/>
          </ac:cxnSpMkLst>
        </pc:cxnChg>
        <pc:cxnChg chg="add">
          <ac:chgData name="Nicole Segal" userId="S::ns203827@pennwest.edu::b905344d-012e-4303-a5f4-6f3437a002af" providerId="AD" clId="Web-{A6D4FBCF-12E5-E986-4856-1A839C1E12C3}" dt="2024-10-04T02:27:33.117" v="104"/>
          <ac:cxnSpMkLst>
            <pc:docMk/>
            <pc:sldMk cId="2952851597" sldId="260"/>
            <ac:cxnSpMk id="42" creationId="{ABAD74CF-CB22-463B-9031-D3BE16111B9B}"/>
          </ac:cxnSpMkLst>
        </pc:cxnChg>
        <pc:cxnChg chg="add">
          <ac:chgData name="Nicole Segal" userId="S::ns203827@pennwest.edu::b905344d-012e-4303-a5f4-6f3437a002af" providerId="AD" clId="Web-{A6D4FBCF-12E5-E986-4856-1A839C1E12C3}" dt="2024-10-04T02:27:33.117" v="104"/>
          <ac:cxnSpMkLst>
            <pc:docMk/>
            <pc:sldMk cId="2952851597" sldId="260"/>
            <ac:cxnSpMk id="43" creationId="{82B589D1-AB2D-469C-960E-40C719BA8281}"/>
          </ac:cxnSpMkLst>
        </pc:cxnChg>
        <pc:cxnChg chg="add">
          <ac:chgData name="Nicole Segal" userId="S::ns203827@pennwest.edu::b905344d-012e-4303-a5f4-6f3437a002af" providerId="AD" clId="Web-{A6D4FBCF-12E5-E986-4856-1A839C1E12C3}" dt="2024-10-04T02:27:33.117" v="104"/>
          <ac:cxnSpMkLst>
            <pc:docMk/>
            <pc:sldMk cId="2952851597" sldId="260"/>
            <ac:cxnSpMk id="44" creationId="{055BC9DE-F4C7-4F1F-833F-C0E20531FBC7}"/>
          </ac:cxnSpMkLst>
        </pc:cxnChg>
        <pc:cxnChg chg="add">
          <ac:chgData name="Nicole Segal" userId="S::ns203827@pennwest.edu::b905344d-012e-4303-a5f4-6f3437a002af" providerId="AD" clId="Web-{A6D4FBCF-12E5-E986-4856-1A839C1E12C3}" dt="2024-10-04T02:27:33.117" v="104"/>
          <ac:cxnSpMkLst>
            <pc:docMk/>
            <pc:sldMk cId="2952851597" sldId="260"/>
            <ac:cxnSpMk id="45" creationId="{5876D832-527B-45C0-8F01-17AA4D90244B}"/>
          </ac:cxnSpMkLst>
        </pc:cxnChg>
      </pc:sldChg>
      <pc:sldChg chg="addSp delSp modSp new del mod setBg modClrScheme delDesignElem modShow chgLayout">
        <pc:chgData name="Nicole Segal" userId="S::ns203827@pennwest.edu::b905344d-012e-4303-a5f4-6f3437a002af" providerId="AD" clId="Web-{A6D4FBCF-12E5-E986-4856-1A839C1E12C3}" dt="2024-10-04T15:02:53.894" v="348"/>
        <pc:sldMkLst>
          <pc:docMk/>
          <pc:sldMk cId="248797269" sldId="261"/>
        </pc:sldMkLst>
        <pc:spChg chg="mod ord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2" creationId="{32E2B760-1537-3A14-1840-9DF2AA66768F}"/>
          </ac:spMkLst>
        </pc:spChg>
        <pc:spChg chg="del">
          <ac:chgData name="Nicole Segal" userId="S::ns203827@pennwest.edu::b905344d-012e-4303-a5f4-6f3437a002af" providerId="AD" clId="Web-{A6D4FBCF-12E5-E986-4856-1A839C1E12C3}" dt="2024-10-04T02:43:08.684" v="244"/>
          <ac:spMkLst>
            <pc:docMk/>
            <pc:sldMk cId="248797269" sldId="261"/>
            <ac:spMk id="3" creationId="{F2077E6E-E56B-1E66-9716-CA68E9257D91}"/>
          </ac:spMkLst>
        </pc:spChg>
        <pc:spChg chg="mod ord">
          <ac:chgData name="Nicole Segal" userId="S::ns203827@pennwest.edu::b905344d-012e-4303-a5f4-6f3437a002af" providerId="AD" clId="Web-{A6D4FBCF-12E5-E986-4856-1A839C1E12C3}" dt="2024-10-04T15:02:36.628" v="346"/>
          <ac:spMkLst>
            <pc:docMk/>
            <pc:sldMk cId="248797269" sldId="261"/>
            <ac:spMk id="4" creationId="{FC3B8D10-4E4D-41C0-36B8-EF0BCFE222C8}"/>
          </ac:spMkLst>
        </pc:spChg>
        <pc:spChg chg="del mod ord">
          <ac:chgData name="Nicole Segal" userId="S::ns203827@pennwest.edu::b905344d-012e-4303-a5f4-6f3437a002af" providerId="AD" clId="Web-{A6D4FBCF-12E5-E986-4856-1A839C1E12C3}" dt="2024-10-04T14:58:25.555" v="327"/>
          <ac:spMkLst>
            <pc:docMk/>
            <pc:sldMk cId="248797269" sldId="261"/>
            <ac:spMk id="5" creationId="{303D04D0-2A16-8D31-8883-7701339501E6}"/>
          </ac:spMkLst>
        </pc:spChg>
        <pc:spChg chg="mod ord">
          <ac:chgData name="Nicole Segal" userId="S::ns203827@pennwest.edu::b905344d-012e-4303-a5f4-6f3437a002af" providerId="AD" clId="Web-{A6D4FBCF-12E5-E986-4856-1A839C1E12C3}" dt="2024-10-04T15:02:36.628" v="346"/>
          <ac:spMkLst>
            <pc:docMk/>
            <pc:sldMk cId="248797269" sldId="261"/>
            <ac:spMk id="6" creationId="{EB109E22-D7A1-3A94-2D0A-D8403651ED31}"/>
          </ac:spMkLst>
        </pc:spChg>
        <pc:spChg chg="add del mod ord">
          <ac:chgData name="Nicole Segal" userId="S::ns203827@pennwest.edu::b905344d-012e-4303-a5f4-6f3437a002af" providerId="AD" clId="Web-{A6D4FBCF-12E5-E986-4856-1A839C1E12C3}" dt="2024-10-04T15:02:10.331" v="344"/>
          <ac:spMkLst>
            <pc:docMk/>
            <pc:sldMk cId="248797269" sldId="261"/>
            <ac:spMk id="7" creationId="{D5B36849-B6D2-6E37-BD9E-628603BA762B}"/>
          </ac:spMkLst>
        </pc:spChg>
        <pc:spChg chg="add mod ord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8" creationId="{667D4821-A1EB-8755-8A8A-7433FA72CDF1}"/>
          </ac:spMkLst>
        </pc:spChg>
        <pc:spChg chg="add del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9" creationId="{551580BD-7D80-4957-A58D-916E994AB787}"/>
          </ac:spMkLst>
        </pc:spChg>
        <pc:spChg chg="add del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10" creationId="{1083FDF1-CB0C-4EFE-9AAE-1C9EED259F33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0.940" v="271"/>
          <ac:spMkLst>
            <pc:docMk/>
            <pc:sldMk cId="248797269" sldId="261"/>
            <ac:spMk id="11" creationId="{8FBA68A5-A7C7-4D91-AB95-6E0B6FFD8743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53.722" v="274"/>
          <ac:spMkLst>
            <pc:docMk/>
            <pc:sldMk cId="248797269" sldId="261"/>
            <ac:spMk id="12" creationId="{870F1165-C2FC-4313-ADED-D8514C00E1EE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0.940" v="271"/>
          <ac:spMkLst>
            <pc:docMk/>
            <pc:sldMk cId="248797269" sldId="261"/>
            <ac:spMk id="13" creationId="{DA4051E3-92B2-42FC-BB3D-372E4A614439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53.722" v="274"/>
          <ac:spMkLst>
            <pc:docMk/>
            <pc:sldMk cId="248797269" sldId="261"/>
            <ac:spMk id="14" creationId="{3FD564DD-780E-4279-99FF-A16618E11908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53.722" v="274"/>
          <ac:spMkLst>
            <pc:docMk/>
            <pc:sldMk cId="248797269" sldId="261"/>
            <ac:spMk id="16" creationId="{F5BB14C7-B6E4-427D-AEAC-7A18D089F922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0.940" v="271"/>
          <ac:spMkLst>
            <pc:docMk/>
            <pc:sldMk cId="248797269" sldId="261"/>
            <ac:spMk id="21" creationId="{551580BD-7D80-4957-A58D-916E994AB787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0.940" v="271"/>
          <ac:spMkLst>
            <pc:docMk/>
            <pc:sldMk cId="248797269" sldId="261"/>
            <ac:spMk id="23" creationId="{1083FDF1-CB0C-4EFE-9AAE-1C9EED259F33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0.940" v="271"/>
          <ac:spMkLst>
            <pc:docMk/>
            <pc:sldMk cId="248797269" sldId="261"/>
            <ac:spMk id="25" creationId="{CB59DE95-F3B9-4A35-9681-78FA926F024B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0.940" v="271"/>
          <ac:spMkLst>
            <pc:docMk/>
            <pc:sldMk cId="248797269" sldId="261"/>
            <ac:spMk id="27" creationId="{1AB6C18D-3CB8-4F78-9BF0-A9B29651AD17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0.940" v="271"/>
          <ac:spMkLst>
            <pc:docMk/>
            <pc:sldMk cId="248797269" sldId="261"/>
            <ac:spMk id="29" creationId="{18B59AA7-E08B-426D-8CCD-F0BE96AE52D4}"/>
          </ac:spMkLst>
        </pc:spChg>
        <pc:spChg chg="add del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30" creationId="{CB59DE95-F3B9-4A35-9681-78FA926F024B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0.940" v="271"/>
          <ac:spMkLst>
            <pc:docMk/>
            <pc:sldMk cId="248797269" sldId="261"/>
            <ac:spMk id="31" creationId="{23EAE99B-D975-46A5-A79F-8B0DB83C644C}"/>
          </ac:spMkLst>
        </pc:spChg>
        <pc:spChg chg="add del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32" creationId="{1AB6C18D-3CB8-4F78-9BF0-A9B29651AD17}"/>
          </ac:spMkLst>
        </pc:spChg>
        <pc:spChg chg="add del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34" creationId="{18B59AA7-E08B-426D-8CCD-F0BE96AE52D4}"/>
          </ac:spMkLst>
        </pc:spChg>
        <pc:spChg chg="add del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36" creationId="{23EAE99B-D975-46A5-A79F-8B0DB83C644C}"/>
          </ac:spMkLst>
        </pc:spChg>
        <pc:spChg chg="add del">
          <ac:chgData name="Nicole Segal" userId="S::ns203827@pennwest.edu::b905344d-012e-4303-a5f4-6f3437a002af" providerId="AD" clId="Web-{A6D4FBCF-12E5-E986-4856-1A839C1E12C3}" dt="2024-10-04T15:02:36.628" v="346"/>
          <ac:spMkLst>
            <pc:docMk/>
            <pc:sldMk cId="248797269" sldId="261"/>
            <ac:spMk id="39" creationId="{B9BBDDCC-0358-4EDD-9820-287B1D8FDEE8}"/>
          </ac:spMkLst>
        </pc:spChg>
        <pc:spChg chg="add del">
          <ac:chgData name="Nicole Segal" userId="S::ns203827@pennwest.edu::b905344d-012e-4303-a5f4-6f3437a002af" providerId="AD" clId="Web-{A6D4FBCF-12E5-E986-4856-1A839C1E12C3}" dt="2024-10-04T15:02:36.628" v="346"/>
          <ac:spMkLst>
            <pc:docMk/>
            <pc:sldMk cId="248797269" sldId="261"/>
            <ac:spMk id="41" creationId="{DE85C6F8-1197-41BB-810E-FD2CBA60E3A9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6.674" v="272"/>
          <ac:spMkLst>
            <pc:docMk/>
            <pc:sldMk cId="248797269" sldId="261"/>
            <ac:spMk id="42" creationId="{8FBA68A5-A7C7-4D91-AB95-6E0B6FFD8743}"/>
          </ac:spMkLst>
        </pc:spChg>
        <pc:spChg chg="add del">
          <ac:chgData name="Nicole Segal" userId="S::ns203827@pennwest.edu::b905344d-012e-4303-a5f4-6f3437a002af" providerId="AD" clId="Web-{A6D4FBCF-12E5-E986-4856-1A839C1E12C3}" dt="2024-10-04T15:02:36.628" v="346"/>
          <ac:spMkLst>
            <pc:docMk/>
            <pc:sldMk cId="248797269" sldId="261"/>
            <ac:spMk id="43" creationId="{155C8441-74BB-42B4-8567-536A10555DC9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6.674" v="272"/>
          <ac:spMkLst>
            <pc:docMk/>
            <pc:sldMk cId="248797269" sldId="261"/>
            <ac:spMk id="44" creationId="{DA4051E3-92B2-42FC-BB3D-372E4A614439}"/>
          </ac:spMkLst>
        </pc:spChg>
        <pc:spChg chg="add del">
          <ac:chgData name="Nicole Segal" userId="S::ns203827@pennwest.edu::b905344d-012e-4303-a5f4-6f3437a002af" providerId="AD" clId="Web-{A6D4FBCF-12E5-E986-4856-1A839C1E12C3}" dt="2024-10-04T15:02:36.628" v="346"/>
          <ac:spMkLst>
            <pc:docMk/>
            <pc:sldMk cId="248797269" sldId="261"/>
            <ac:spMk id="45" creationId="{FBE31AC6-E383-4D2B-9A24-69EEE084D547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6.674" v="272"/>
          <ac:spMkLst>
            <pc:docMk/>
            <pc:sldMk cId="248797269" sldId="261"/>
            <ac:spMk id="52" creationId="{551580BD-7D80-4957-A58D-916E994AB787}"/>
          </ac:spMkLst>
        </pc:spChg>
        <pc:spChg chg="add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53" creationId="{B9BBDDCC-0358-4EDD-9820-287B1D8FDEE8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6.674" v="272"/>
          <ac:spMkLst>
            <pc:docMk/>
            <pc:sldMk cId="248797269" sldId="261"/>
            <ac:spMk id="54" creationId="{1083FDF1-CB0C-4EFE-9AAE-1C9EED259F33}"/>
          </ac:spMkLst>
        </pc:spChg>
        <pc:spChg chg="add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55" creationId="{16DB8A32-C556-479E-A407-2AB56D72AB85}"/>
          </ac:spMkLst>
        </pc:spChg>
        <pc:spChg chg="add del">
          <ac:chgData name="Nicole Segal" userId="S::ns203827@pennwest.edu::b905344d-012e-4303-a5f4-6f3437a002af" providerId="AD" clId="Web-{A6D4FBCF-12E5-E986-4856-1A839C1E12C3}" dt="2024-10-04T02:47:26.674" v="272"/>
          <ac:spMkLst>
            <pc:docMk/>
            <pc:sldMk cId="248797269" sldId="261"/>
            <ac:spMk id="56" creationId="{CB59DE95-F3B9-4A35-9681-78FA926F024B}"/>
          </ac:spMkLst>
        </pc:spChg>
        <pc:spChg chg="add">
          <ac:chgData name="Nicole Segal" userId="S::ns203827@pennwest.edu::b905344d-012e-4303-a5f4-6f3437a002af" providerId="AD" clId="Web-{A6D4FBCF-12E5-E986-4856-1A839C1E12C3}" dt="2024-10-04T15:02:36.644" v="347"/>
          <ac:spMkLst>
            <pc:docMk/>
            <pc:sldMk cId="248797269" sldId="261"/>
            <ac:spMk id="57" creationId="{FBE31AC6-E383-4D2B-9A24-69EEE084D547}"/>
          </ac:spMkLst>
        </pc:spChg>
        <pc:graphicFrameChg chg="add del mod">
          <ac:chgData name="Nicole Segal" userId="S::ns203827@pennwest.edu::b905344d-012e-4303-a5f4-6f3437a002af" providerId="AD" clId="Web-{A6D4FBCF-12E5-E986-4856-1A839C1E12C3}" dt="2024-10-04T02:50:34.178" v="298"/>
          <ac:graphicFrameMkLst>
            <pc:docMk/>
            <pc:sldMk cId="248797269" sldId="261"/>
            <ac:graphicFrameMk id="38" creationId="{1D3D27F6-B9C7-559E-5490-15CE0D6D7B7B}"/>
          </ac:graphicFrameMkLst>
        </pc:graphicFrameChg>
        <pc:picChg chg="add del">
          <ac:chgData name="Nicole Segal" userId="S::ns203827@pennwest.edu::b905344d-012e-4303-a5f4-6f3437a002af" providerId="AD" clId="Web-{A6D4FBCF-12E5-E986-4856-1A839C1E12C3}" dt="2024-10-04T15:02:36.628" v="346"/>
          <ac:picMkLst>
            <pc:docMk/>
            <pc:sldMk cId="248797269" sldId="261"/>
            <ac:picMk id="40" creationId="{967FDC64-CB5B-C5F3-761F-C6D6960E837F}"/>
          </ac:picMkLst>
        </pc:picChg>
        <pc:cxnChg chg="add del">
          <ac:chgData name="Nicole Segal" userId="S::ns203827@pennwest.edu::b905344d-012e-4303-a5f4-6f3437a002af" providerId="AD" clId="Web-{A6D4FBCF-12E5-E986-4856-1A839C1E12C3}" dt="2024-10-04T02:47:20.940" v="271"/>
          <ac:cxnSpMkLst>
            <pc:docMk/>
            <pc:sldMk cId="248797269" sldId="261"/>
            <ac:cxnSpMk id="15" creationId="{3C425084-C97A-4C25-AE47-DDECF2DD3ABC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0.940" v="271"/>
          <ac:cxnSpMkLst>
            <pc:docMk/>
            <pc:sldMk cId="248797269" sldId="261"/>
            <ac:cxnSpMk id="17" creationId="{96A478A1-0B34-4F2B-88FA-CF47551E5DF9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53.722" v="274"/>
          <ac:cxnSpMkLst>
            <pc:docMk/>
            <pc:sldMk cId="248797269" sldId="261"/>
            <ac:cxnSpMk id="18" creationId="{ABAD74CF-CB22-463B-9031-D3BE16111B9B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0.940" v="271"/>
          <ac:cxnSpMkLst>
            <pc:docMk/>
            <pc:sldMk cId="248797269" sldId="261"/>
            <ac:cxnSpMk id="19" creationId="{0A09E39A-DA3F-4BDC-A89A-6545C1DD3721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53.722" v="274"/>
          <ac:cxnSpMkLst>
            <pc:docMk/>
            <pc:sldMk cId="248797269" sldId="261"/>
            <ac:cxnSpMk id="20" creationId="{82B589D1-AB2D-469C-960E-40C719BA8281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53.722" v="274"/>
          <ac:cxnSpMkLst>
            <pc:docMk/>
            <pc:sldMk cId="248797269" sldId="261"/>
            <ac:cxnSpMk id="22" creationId="{055BC9DE-F4C7-4F1F-833F-C0E20531FBC7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15:02:36.644" v="347"/>
          <ac:cxnSpMkLst>
            <pc:docMk/>
            <pc:sldMk cId="248797269" sldId="261"/>
            <ac:cxnSpMk id="24" creationId="{3F65C608-2429-428E-BDC9-29C15CF307B9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15:02:36.644" v="347"/>
          <ac:cxnSpMkLst>
            <pc:docMk/>
            <pc:sldMk cId="248797269" sldId="261"/>
            <ac:cxnSpMk id="26" creationId="{5E687E3B-9C6D-4102-8F38-DCB77C49C6FD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15:02:36.644" v="347"/>
          <ac:cxnSpMkLst>
            <pc:docMk/>
            <pc:sldMk cId="248797269" sldId="261"/>
            <ac:cxnSpMk id="28" creationId="{573C7C39-C73B-4051-B742-C9086B7BE3EC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0.940" v="271"/>
          <ac:cxnSpMkLst>
            <pc:docMk/>
            <pc:sldMk cId="248797269" sldId="261"/>
            <ac:cxnSpMk id="33" creationId="{5E687E3B-9C6D-4102-8F38-DCB77C49C6FD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0.940" v="271"/>
          <ac:cxnSpMkLst>
            <pc:docMk/>
            <pc:sldMk cId="248797269" sldId="261"/>
            <ac:cxnSpMk id="35" creationId="{573C7C39-C73B-4051-B742-C9086B7BE3EC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0.940" v="271"/>
          <ac:cxnSpMkLst>
            <pc:docMk/>
            <pc:sldMk cId="248797269" sldId="261"/>
            <ac:cxnSpMk id="37" creationId="{3F65C608-2429-428E-BDC9-29C15CF307B9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6.674" v="272"/>
          <ac:cxnSpMkLst>
            <pc:docMk/>
            <pc:sldMk cId="248797269" sldId="261"/>
            <ac:cxnSpMk id="46" creationId="{3C425084-C97A-4C25-AE47-DDECF2DD3ABC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15:02:36.628" v="346"/>
          <ac:cxnSpMkLst>
            <pc:docMk/>
            <pc:sldMk cId="248797269" sldId="261"/>
            <ac:cxnSpMk id="47" creationId="{2DD089E2-CEA3-48C4-9094-610D00D9460C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6.674" v="272"/>
          <ac:cxnSpMkLst>
            <pc:docMk/>
            <pc:sldMk cId="248797269" sldId="261"/>
            <ac:cxnSpMk id="48" creationId="{96A478A1-0B34-4F2B-88FA-CF47551E5DF9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15:02:36.628" v="346"/>
          <ac:cxnSpMkLst>
            <pc:docMk/>
            <pc:sldMk cId="248797269" sldId="261"/>
            <ac:cxnSpMk id="49" creationId="{2F49F475-10BF-4E7D-9BE8-5329BCAFE2C8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6.674" v="272"/>
          <ac:cxnSpMkLst>
            <pc:docMk/>
            <pc:sldMk cId="248797269" sldId="261"/>
            <ac:cxnSpMk id="50" creationId="{0A09E39A-DA3F-4BDC-A89A-6545C1DD3721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15:02:36.628" v="346"/>
          <ac:cxnSpMkLst>
            <pc:docMk/>
            <pc:sldMk cId="248797269" sldId="261"/>
            <ac:cxnSpMk id="51" creationId="{621E947D-525D-4D2A-B0C3-E1BFCA6060FD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6.674" v="272"/>
          <ac:cxnSpMkLst>
            <pc:docMk/>
            <pc:sldMk cId="248797269" sldId="261"/>
            <ac:cxnSpMk id="58" creationId="{3F65C608-2429-428E-BDC9-29C15CF307B9}"/>
          </ac:cxnSpMkLst>
        </pc:cxnChg>
        <pc:cxnChg chg="add">
          <ac:chgData name="Nicole Segal" userId="S::ns203827@pennwest.edu::b905344d-012e-4303-a5f4-6f3437a002af" providerId="AD" clId="Web-{A6D4FBCF-12E5-E986-4856-1A839C1E12C3}" dt="2024-10-04T15:02:36.644" v="347"/>
          <ac:cxnSpMkLst>
            <pc:docMk/>
            <pc:sldMk cId="248797269" sldId="261"/>
            <ac:cxnSpMk id="59" creationId="{2DD089E2-CEA3-48C4-9094-610D00D9460C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6.674" v="272"/>
          <ac:cxnSpMkLst>
            <pc:docMk/>
            <pc:sldMk cId="248797269" sldId="261"/>
            <ac:cxnSpMk id="60" creationId="{5E687E3B-9C6D-4102-8F38-DCB77C49C6FD}"/>
          </ac:cxnSpMkLst>
        </pc:cxnChg>
        <pc:cxnChg chg="add">
          <ac:chgData name="Nicole Segal" userId="S::ns203827@pennwest.edu::b905344d-012e-4303-a5f4-6f3437a002af" providerId="AD" clId="Web-{A6D4FBCF-12E5-E986-4856-1A839C1E12C3}" dt="2024-10-04T15:02:36.644" v="347"/>
          <ac:cxnSpMkLst>
            <pc:docMk/>
            <pc:sldMk cId="248797269" sldId="261"/>
            <ac:cxnSpMk id="61" creationId="{2F49F475-10BF-4E7D-9BE8-5329BCAFE2C8}"/>
          </ac:cxnSpMkLst>
        </pc:cxnChg>
        <pc:cxnChg chg="add del">
          <ac:chgData name="Nicole Segal" userId="S::ns203827@pennwest.edu::b905344d-012e-4303-a5f4-6f3437a002af" providerId="AD" clId="Web-{A6D4FBCF-12E5-E986-4856-1A839C1E12C3}" dt="2024-10-04T02:47:26.674" v="272"/>
          <ac:cxnSpMkLst>
            <pc:docMk/>
            <pc:sldMk cId="248797269" sldId="261"/>
            <ac:cxnSpMk id="62" creationId="{573C7C39-C73B-4051-B742-C9086B7BE3EC}"/>
          </ac:cxnSpMkLst>
        </pc:cxnChg>
        <pc:cxnChg chg="add">
          <ac:chgData name="Nicole Segal" userId="S::ns203827@pennwest.edu::b905344d-012e-4303-a5f4-6f3437a002af" providerId="AD" clId="Web-{A6D4FBCF-12E5-E986-4856-1A839C1E12C3}" dt="2024-10-04T15:02:36.644" v="347"/>
          <ac:cxnSpMkLst>
            <pc:docMk/>
            <pc:sldMk cId="248797269" sldId="261"/>
            <ac:cxnSpMk id="63" creationId="{621E947D-525D-4D2A-B0C3-E1BFCA6060FD}"/>
          </ac:cxnSpMkLst>
        </pc:cxnChg>
      </pc:sldChg>
      <pc:sldChg chg="delSp modSp new mod modClrScheme chgLayout">
        <pc:chgData name="Nicole Segal" userId="S::ns203827@pennwest.edu::b905344d-012e-4303-a5f4-6f3437a002af" providerId="AD" clId="Web-{A6D4FBCF-12E5-E986-4856-1A839C1E12C3}" dt="2024-10-04T15:03:14.286" v="362" actId="20577"/>
        <pc:sldMkLst>
          <pc:docMk/>
          <pc:sldMk cId="3202078310" sldId="261"/>
        </pc:sldMkLst>
        <pc:spChg chg="mod ord">
          <ac:chgData name="Nicole Segal" userId="S::ns203827@pennwest.edu::b905344d-012e-4303-a5f4-6f3437a002af" providerId="AD" clId="Web-{A6D4FBCF-12E5-E986-4856-1A839C1E12C3}" dt="2024-10-04T15:03:14.286" v="362" actId="20577"/>
          <ac:spMkLst>
            <pc:docMk/>
            <pc:sldMk cId="3202078310" sldId="261"/>
            <ac:spMk id="2" creationId="{E033D6A4-9D52-CF9F-869E-2E81D03D4E3F}"/>
          </ac:spMkLst>
        </pc:spChg>
        <pc:spChg chg="del">
          <ac:chgData name="Nicole Segal" userId="S::ns203827@pennwest.edu::b905344d-012e-4303-a5f4-6f3437a002af" providerId="AD" clId="Web-{A6D4FBCF-12E5-E986-4856-1A839C1E12C3}" dt="2024-10-04T15:03:02.348" v="350"/>
          <ac:spMkLst>
            <pc:docMk/>
            <pc:sldMk cId="3202078310" sldId="261"/>
            <ac:spMk id="3" creationId="{B5A6915D-F84E-9A35-515F-553F8B7BC285}"/>
          </ac:spMkLst>
        </pc:spChg>
        <pc:spChg chg="mod ord">
          <ac:chgData name="Nicole Segal" userId="S::ns203827@pennwest.edu::b905344d-012e-4303-a5f4-6f3437a002af" providerId="AD" clId="Web-{A6D4FBCF-12E5-E986-4856-1A839C1E12C3}" dt="2024-10-04T15:03:02.348" v="350"/>
          <ac:spMkLst>
            <pc:docMk/>
            <pc:sldMk cId="3202078310" sldId="261"/>
            <ac:spMk id="4" creationId="{26130B4D-A7C8-6CDA-CF52-0B7F2F0C2D03}"/>
          </ac:spMkLst>
        </pc:spChg>
        <pc:spChg chg="mod ord">
          <ac:chgData name="Nicole Segal" userId="S::ns203827@pennwest.edu::b905344d-012e-4303-a5f4-6f3437a002af" providerId="AD" clId="Web-{A6D4FBCF-12E5-E986-4856-1A839C1E12C3}" dt="2024-10-04T15:03:02.348" v="350"/>
          <ac:spMkLst>
            <pc:docMk/>
            <pc:sldMk cId="3202078310" sldId="261"/>
            <ac:spMk id="5" creationId="{CDDBB632-0286-1F6D-EA63-F6D0B309A3B1}"/>
          </ac:spMkLst>
        </pc:spChg>
      </pc:sldChg>
      <pc:sldChg chg="modSp new del">
        <pc:chgData name="Nicole Segal" userId="S::ns203827@pennwest.edu::b905344d-012e-4303-a5f4-6f3437a002af" providerId="AD" clId="Web-{A6D4FBCF-12E5-E986-4856-1A839C1E12C3}" dt="2024-10-05T22:50:41.044" v="474"/>
        <pc:sldMkLst>
          <pc:docMk/>
          <pc:sldMk cId="930893726" sldId="262"/>
        </pc:sldMkLst>
        <pc:spChg chg="mod">
          <ac:chgData name="Nicole Segal" userId="S::ns203827@pennwest.edu::b905344d-012e-4303-a5f4-6f3437a002af" providerId="AD" clId="Web-{A6D4FBCF-12E5-E986-4856-1A839C1E12C3}" dt="2024-10-04T15:06:49.592" v="370" actId="20577"/>
          <ac:spMkLst>
            <pc:docMk/>
            <pc:sldMk cId="930893726" sldId="262"/>
            <ac:spMk id="2" creationId="{AA98EFE9-D5C7-A136-A982-017EE2AFE6C7}"/>
          </ac:spMkLst>
        </pc:spChg>
        <pc:spChg chg="mod">
          <ac:chgData name="Nicole Segal" userId="S::ns203827@pennwest.edu::b905344d-012e-4303-a5f4-6f3437a002af" providerId="AD" clId="Web-{A6D4FBCF-12E5-E986-4856-1A839C1E12C3}" dt="2024-10-04T15:07:05.186" v="389" actId="20577"/>
          <ac:spMkLst>
            <pc:docMk/>
            <pc:sldMk cId="930893726" sldId="262"/>
            <ac:spMk id="3" creationId="{2D216896-8E57-3BFC-B6B6-41C66D137B61}"/>
          </ac:spMkLst>
        </pc:spChg>
      </pc:sldChg>
      <pc:sldChg chg="modSp new">
        <pc:chgData name="Nicole Segal" userId="S::ns203827@pennwest.edu::b905344d-012e-4303-a5f4-6f3437a002af" providerId="AD" clId="Web-{A6D4FBCF-12E5-E986-4856-1A839C1E12C3}" dt="2024-10-06T03:31:22.499" v="495" actId="20577"/>
        <pc:sldMkLst>
          <pc:docMk/>
          <pc:sldMk cId="2908468815" sldId="263"/>
        </pc:sldMkLst>
        <pc:spChg chg="mod">
          <ac:chgData name="Nicole Segal" userId="S::ns203827@pennwest.edu::b905344d-012e-4303-a5f4-6f3437a002af" providerId="AD" clId="Web-{A6D4FBCF-12E5-E986-4856-1A839C1E12C3}" dt="2024-10-06T03:31:22.499" v="495" actId="20577"/>
          <ac:spMkLst>
            <pc:docMk/>
            <pc:sldMk cId="2908468815" sldId="263"/>
            <ac:spMk id="2" creationId="{B008C2B3-4FA8-A02F-18AC-EE652452C6CA}"/>
          </ac:spMkLst>
        </pc:spChg>
        <pc:spChg chg="mod">
          <ac:chgData name="Nicole Segal" userId="S::ns203827@pennwest.edu::b905344d-012e-4303-a5f4-6f3437a002af" providerId="AD" clId="Web-{A6D4FBCF-12E5-E986-4856-1A839C1E12C3}" dt="2024-10-04T18:16:40.679" v="471" actId="20577"/>
          <ac:spMkLst>
            <pc:docMk/>
            <pc:sldMk cId="2908468815" sldId="263"/>
            <ac:spMk id="3" creationId="{8892CEF0-659C-9C2F-04E3-0564B2F9EE69}"/>
          </ac:spMkLst>
        </pc:spChg>
      </pc:sldChg>
      <pc:sldChg chg="modSp new">
        <pc:chgData name="Nicole Segal" userId="S::ns203827@pennwest.edu::b905344d-012e-4303-a5f4-6f3437a002af" providerId="AD" clId="Web-{A6D4FBCF-12E5-E986-4856-1A839C1E12C3}" dt="2024-10-06T03:30:48.811" v="493" actId="20577"/>
        <pc:sldMkLst>
          <pc:docMk/>
          <pc:sldMk cId="4126574402" sldId="264"/>
        </pc:sldMkLst>
        <pc:spChg chg="mod">
          <ac:chgData name="Nicole Segal" userId="S::ns203827@pennwest.edu::b905344d-012e-4303-a5f4-6f3437a002af" providerId="AD" clId="Web-{A6D4FBCF-12E5-E986-4856-1A839C1E12C3}" dt="2024-10-06T03:30:48.811" v="493" actId="20577"/>
          <ac:spMkLst>
            <pc:docMk/>
            <pc:sldMk cId="4126574402" sldId="264"/>
            <ac:spMk id="2" creationId="{3EC9D21E-A2C5-33E2-DE42-E56001421E44}"/>
          </ac:spMkLst>
        </pc:spChg>
        <pc:spChg chg="mod">
          <ac:chgData name="Nicole Segal" userId="S::ns203827@pennwest.edu::b905344d-012e-4303-a5f4-6f3437a002af" providerId="AD" clId="Web-{A6D4FBCF-12E5-E986-4856-1A839C1E12C3}" dt="2024-10-06T03:30:44.295" v="492" actId="20577"/>
          <ac:spMkLst>
            <pc:docMk/>
            <pc:sldMk cId="4126574402" sldId="264"/>
            <ac:spMk id="3" creationId="{998213C2-8D6A-32BC-F87E-62B405218E14}"/>
          </ac:spMkLst>
        </pc:spChg>
      </pc:sldChg>
      <pc:sldChg chg="modSp new">
        <pc:chgData name="Nicole Segal" userId="S::ns203827@pennwest.edu::b905344d-012e-4303-a5f4-6f3437a002af" providerId="AD" clId="Web-{A6D4FBCF-12E5-E986-4856-1A839C1E12C3}" dt="2024-10-06T03:32:17.454" v="516" actId="20577"/>
        <pc:sldMkLst>
          <pc:docMk/>
          <pc:sldMk cId="808901104" sldId="265"/>
        </pc:sldMkLst>
        <pc:spChg chg="mod">
          <ac:chgData name="Nicole Segal" userId="S::ns203827@pennwest.edu::b905344d-012e-4303-a5f4-6f3437a002af" providerId="AD" clId="Web-{A6D4FBCF-12E5-E986-4856-1A839C1E12C3}" dt="2024-10-04T15:26:03.655" v="436" actId="20577"/>
          <ac:spMkLst>
            <pc:docMk/>
            <pc:sldMk cId="808901104" sldId="265"/>
            <ac:spMk id="2" creationId="{765639DC-7E32-1815-5D00-E59B59A6F4FF}"/>
          </ac:spMkLst>
        </pc:spChg>
        <pc:spChg chg="mod">
          <ac:chgData name="Nicole Segal" userId="S::ns203827@pennwest.edu::b905344d-012e-4303-a5f4-6f3437a002af" providerId="AD" clId="Web-{A6D4FBCF-12E5-E986-4856-1A839C1E12C3}" dt="2024-10-06T03:32:17.454" v="516" actId="20577"/>
          <ac:spMkLst>
            <pc:docMk/>
            <pc:sldMk cId="808901104" sldId="265"/>
            <ac:spMk id="3" creationId="{33E09510-1CBD-D7B9-7AD2-3A711D844914}"/>
          </ac:spMkLst>
        </pc:spChg>
      </pc:sldChg>
      <pc:sldMasterChg chg="del delSldLayout">
        <pc:chgData name="Nicole Segal" userId="S::ns203827@pennwest.edu::b905344d-012e-4303-a5f4-6f3437a002af" providerId="AD" clId="Web-{A6D4FBCF-12E5-E986-4856-1A839C1E12C3}" dt="2024-10-02T14:00:17.041" v="0"/>
        <pc:sldMasterMkLst>
          <pc:docMk/>
          <pc:sldMasterMk cId="2460954070" sldId="2147483660"/>
        </pc:sldMasterMkLst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Nicole Segal" userId="S::ns203827@pennwest.edu::b905344d-012e-4303-a5f4-6f3437a002af" providerId="AD" clId="Web-{A6D4FBCF-12E5-E986-4856-1A839C1E12C3}" dt="2024-10-02T14:00:17.041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mod addSldLayout delSldLayout modSldLayout">
        <pc:chgData name="Nicole Segal" userId="S::ns203827@pennwest.edu::b905344d-012e-4303-a5f4-6f3437a002af" providerId="AD" clId="Web-{A6D4FBCF-12E5-E986-4856-1A839C1E12C3}" dt="2024-10-04T14:58:25.555" v="327"/>
        <pc:sldMasterMkLst>
          <pc:docMk/>
          <pc:sldMasterMk cId="1126590942" sldId="2147483711"/>
        </pc:sldMasterMkLst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2372243077" sldId="2147483700"/>
          </pc:sldLayoutMkLst>
        </pc:sldLayoutChg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3277822993" sldId="2147483701"/>
          </pc:sldLayoutMkLst>
        </pc:sldLayoutChg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170462527" sldId="2147483702"/>
          </pc:sldLayoutMkLst>
        </pc:sldLayoutChg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1775270726" sldId="2147483703"/>
          </pc:sldLayoutMkLst>
        </pc:sldLayoutChg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1758522641" sldId="2147483704"/>
          </pc:sldLayoutMkLst>
        </pc:sldLayoutChg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837447925" sldId="2147483705"/>
          </pc:sldLayoutMkLst>
        </pc:sldLayoutChg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1461618368" sldId="2147483706"/>
          </pc:sldLayoutMkLst>
        </pc:sldLayoutChg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4048838044" sldId="2147483707"/>
          </pc:sldLayoutMkLst>
        </pc:sldLayoutChg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2160751192" sldId="2147483708"/>
          </pc:sldLayoutMkLst>
        </pc:sldLayoutChg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2775246734" sldId="2147483709"/>
          </pc:sldLayoutMkLst>
        </pc:sldLayoutChg>
        <pc:sldLayoutChg chg="add del mod">
          <pc:chgData name="Nicole Segal" userId="S::ns203827@pennwest.edu::b905344d-012e-4303-a5f4-6f3437a002af" providerId="AD" clId="Web-{A6D4FBCF-12E5-E986-4856-1A839C1E12C3}" dt="2024-10-04T14:58:25.555" v="327"/>
          <pc:sldLayoutMkLst>
            <pc:docMk/>
            <pc:sldMasterMk cId="1126590942" sldId="2147483711"/>
            <pc:sldLayoutMk cId="275172618" sldId="2147483710"/>
          </pc:sldLayoutMkLst>
        </pc:sldLayoutChg>
      </pc:sldMasterChg>
      <pc:sldMasterChg chg="add del addSldLayout delSldLayout modSldLayout">
        <pc:chgData name="Nicole Segal" userId="S::ns203827@pennwest.edu::b905344d-012e-4303-a5f4-6f3437a002af" providerId="AD" clId="Web-{A6D4FBCF-12E5-E986-4856-1A839C1E12C3}" dt="2024-10-02T14:00:49.948" v="2"/>
        <pc:sldMasterMkLst>
          <pc:docMk/>
          <pc:sldMasterMk cId="2329191375" sldId="2147483712"/>
        </pc:sldMasterMkLst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3821874052" sldId="2147483713"/>
          </pc:sldLayoutMkLst>
        </pc:sldLayoutChg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3327798200" sldId="2147483714"/>
          </pc:sldLayoutMkLst>
        </pc:sldLayoutChg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4077636779" sldId="2147483715"/>
          </pc:sldLayoutMkLst>
        </pc:sldLayoutChg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2069216174" sldId="2147483716"/>
          </pc:sldLayoutMkLst>
        </pc:sldLayoutChg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2474460455" sldId="2147483717"/>
          </pc:sldLayoutMkLst>
        </pc:sldLayoutChg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1229173738" sldId="2147483718"/>
          </pc:sldLayoutMkLst>
        </pc:sldLayoutChg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726714222" sldId="2147483719"/>
          </pc:sldLayoutMkLst>
        </pc:sldLayoutChg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1410629577" sldId="2147483720"/>
          </pc:sldLayoutMkLst>
        </pc:sldLayoutChg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753232116" sldId="2147483721"/>
          </pc:sldLayoutMkLst>
        </pc:sldLayoutChg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1610752538" sldId="2147483722"/>
          </pc:sldLayoutMkLst>
        </pc:sldLayoutChg>
        <pc:sldLayoutChg chg="add del mod replId">
          <pc:chgData name="Nicole Segal" userId="S::ns203827@pennwest.edu::b905344d-012e-4303-a5f4-6f3437a002af" providerId="AD" clId="Web-{A6D4FBCF-12E5-E986-4856-1A839C1E12C3}" dt="2024-10-02T14:00:49.948" v="2"/>
          <pc:sldLayoutMkLst>
            <pc:docMk/>
            <pc:sldMasterMk cId="2329191375" sldId="2147483712"/>
            <pc:sldLayoutMk cId="1297057544" sldId="2147483723"/>
          </pc:sldLayoutMkLst>
        </pc:sldLayoutChg>
      </pc:sldMasterChg>
    </pc:docChg>
  </pc:docChgLst>
  <pc:docChgLst>
    <pc:chgData clId="Web-{38F8CA28-AC1A-D171-C743-6170174A78A6}"/>
    <pc:docChg chg="modSld">
      <pc:chgData name="" userId="" providerId="" clId="Web-{38F8CA28-AC1A-D171-C743-6170174A78A6}" dt="2024-10-10T13:15:26.639" v="0" actId="20577"/>
      <pc:docMkLst>
        <pc:docMk/>
      </pc:docMkLst>
      <pc:sldChg chg="modSp">
        <pc:chgData name="" userId="" providerId="" clId="Web-{38F8CA28-AC1A-D171-C743-6170174A78A6}" dt="2024-10-10T13:15:26.639" v="0" actId="20577"/>
        <pc:sldMkLst>
          <pc:docMk/>
          <pc:sldMk cId="109857222" sldId="256"/>
        </pc:sldMkLst>
        <pc:spChg chg="mod">
          <ac:chgData name="" userId="" providerId="" clId="Web-{38F8CA28-AC1A-D171-C743-6170174A78A6}" dt="2024-10-10T13:15:26.639" v="0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Nicole Segal" userId="S::ns203827@pennwest.edu::b905344d-012e-4303-a5f4-6f3437a002af" providerId="AD" clId="Web-{94FC816F-219F-339C-082A-6DEA5B812AB1}"/>
    <pc:docChg chg="modSld">
      <pc:chgData name="Nicole Segal" userId="S::ns203827@pennwest.edu::b905344d-012e-4303-a5f4-6f3437a002af" providerId="AD" clId="Web-{94FC816F-219F-339C-082A-6DEA5B812AB1}" dt="2024-10-08T18:44:26.030" v="108" actId="20577"/>
      <pc:docMkLst>
        <pc:docMk/>
      </pc:docMkLst>
      <pc:sldChg chg="addSp modSp mod setBg">
        <pc:chgData name="Nicole Segal" userId="S::ns203827@pennwest.edu::b905344d-012e-4303-a5f4-6f3437a002af" providerId="AD" clId="Web-{94FC816F-219F-339C-082A-6DEA5B812AB1}" dt="2024-10-08T18:41:20.182" v="68" actId="20577"/>
        <pc:sldMkLst>
          <pc:docMk/>
          <pc:sldMk cId="116361085" sldId="257"/>
        </pc:sldMkLst>
        <pc:spChg chg="mod">
          <ac:chgData name="Nicole Segal" userId="S::ns203827@pennwest.edu::b905344d-012e-4303-a5f4-6f3437a002af" providerId="AD" clId="Web-{94FC816F-219F-339C-082A-6DEA5B812AB1}" dt="2024-10-08T18:41:14.057" v="67"/>
          <ac:spMkLst>
            <pc:docMk/>
            <pc:sldMk cId="116361085" sldId="257"/>
            <ac:spMk id="2" creationId="{060576EF-3688-5340-CFAC-E5918028FDEF}"/>
          </ac:spMkLst>
        </pc:spChg>
        <pc:spChg chg="mod">
          <ac:chgData name="Nicole Segal" userId="S::ns203827@pennwest.edu::b905344d-012e-4303-a5f4-6f3437a002af" providerId="AD" clId="Web-{94FC816F-219F-339C-082A-6DEA5B812AB1}" dt="2024-10-08T18:41:20.182" v="68" actId="20577"/>
          <ac:spMkLst>
            <pc:docMk/>
            <pc:sldMk cId="116361085" sldId="257"/>
            <ac:spMk id="3" creationId="{C651BAFF-83CA-EF11-4720-B744CA85C006}"/>
          </ac:spMkLst>
        </pc:spChg>
        <pc:spChg chg="mod">
          <ac:chgData name="Nicole Segal" userId="S::ns203827@pennwest.edu::b905344d-012e-4303-a5f4-6f3437a002af" providerId="AD" clId="Web-{94FC816F-219F-339C-082A-6DEA5B812AB1}" dt="2024-10-08T18:41:14.057" v="67"/>
          <ac:spMkLst>
            <pc:docMk/>
            <pc:sldMk cId="116361085" sldId="257"/>
            <ac:spMk id="4" creationId="{551CB74E-E628-86AE-C5F1-8C01F4270547}"/>
          </ac:spMkLst>
        </pc:spChg>
        <pc:spChg chg="mod">
          <ac:chgData name="Nicole Segal" userId="S::ns203827@pennwest.edu::b905344d-012e-4303-a5f4-6f3437a002af" providerId="AD" clId="Web-{94FC816F-219F-339C-082A-6DEA5B812AB1}" dt="2024-10-08T18:41:14.057" v="67"/>
          <ac:spMkLst>
            <pc:docMk/>
            <pc:sldMk cId="116361085" sldId="257"/>
            <ac:spMk id="6" creationId="{62CCA39F-0AB4-64C5-F867-065897EEEA29}"/>
          </ac:spMkLst>
        </pc:spChg>
        <pc:spChg chg="add">
          <ac:chgData name="Nicole Segal" userId="S::ns203827@pennwest.edu::b905344d-012e-4303-a5f4-6f3437a002af" providerId="AD" clId="Web-{94FC816F-219F-339C-082A-6DEA5B812AB1}" dt="2024-10-08T18:41:14.057" v="67"/>
          <ac:spMkLst>
            <pc:docMk/>
            <pc:sldMk cId="116361085" sldId="257"/>
            <ac:spMk id="11" creationId="{870F1165-C2FC-4313-ADED-D8514C00E1EE}"/>
          </ac:spMkLst>
        </pc:spChg>
        <pc:spChg chg="add">
          <ac:chgData name="Nicole Segal" userId="S::ns203827@pennwest.edu::b905344d-012e-4303-a5f4-6f3437a002af" providerId="AD" clId="Web-{94FC816F-219F-339C-082A-6DEA5B812AB1}" dt="2024-10-08T18:41:14.057" v="67"/>
          <ac:spMkLst>
            <pc:docMk/>
            <pc:sldMk cId="116361085" sldId="257"/>
            <ac:spMk id="13" creationId="{3FD564DD-780E-4279-99FF-A16618E11908}"/>
          </ac:spMkLst>
        </pc:spChg>
        <pc:spChg chg="add">
          <ac:chgData name="Nicole Segal" userId="S::ns203827@pennwest.edu::b905344d-012e-4303-a5f4-6f3437a002af" providerId="AD" clId="Web-{94FC816F-219F-339C-082A-6DEA5B812AB1}" dt="2024-10-08T18:41:14.057" v="67"/>
          <ac:spMkLst>
            <pc:docMk/>
            <pc:sldMk cId="116361085" sldId="257"/>
            <ac:spMk id="17" creationId="{F5BB14C7-B6E4-427D-AEAC-7A18D089F922}"/>
          </ac:spMkLst>
        </pc:spChg>
        <pc:picChg chg="add mod ord">
          <ac:chgData name="Nicole Segal" userId="S::ns203827@pennwest.edu::b905344d-012e-4303-a5f4-6f3437a002af" providerId="AD" clId="Web-{94FC816F-219F-339C-082A-6DEA5B812AB1}" dt="2024-10-08T18:41:14.057" v="67"/>
          <ac:picMkLst>
            <pc:docMk/>
            <pc:sldMk cId="116361085" sldId="257"/>
            <ac:picMk id="5" creationId="{4D497575-8ABB-EAC3-2636-65CE994EF574}"/>
          </ac:picMkLst>
        </pc:picChg>
        <pc:cxnChg chg="add">
          <ac:chgData name="Nicole Segal" userId="S::ns203827@pennwest.edu::b905344d-012e-4303-a5f4-6f3437a002af" providerId="AD" clId="Web-{94FC816F-219F-339C-082A-6DEA5B812AB1}" dt="2024-10-08T18:41:14.057" v="67"/>
          <ac:cxnSpMkLst>
            <pc:docMk/>
            <pc:sldMk cId="116361085" sldId="257"/>
            <ac:cxnSpMk id="15" creationId="{ABAD74CF-CB22-463B-9031-D3BE16111B9B}"/>
          </ac:cxnSpMkLst>
        </pc:cxnChg>
        <pc:cxnChg chg="add">
          <ac:chgData name="Nicole Segal" userId="S::ns203827@pennwest.edu::b905344d-012e-4303-a5f4-6f3437a002af" providerId="AD" clId="Web-{94FC816F-219F-339C-082A-6DEA5B812AB1}" dt="2024-10-08T18:41:14.057" v="67"/>
          <ac:cxnSpMkLst>
            <pc:docMk/>
            <pc:sldMk cId="116361085" sldId="257"/>
            <ac:cxnSpMk id="19" creationId="{82B589D1-AB2D-469C-960E-40C719BA8281}"/>
          </ac:cxnSpMkLst>
        </pc:cxnChg>
        <pc:cxnChg chg="add">
          <ac:chgData name="Nicole Segal" userId="S::ns203827@pennwest.edu::b905344d-012e-4303-a5f4-6f3437a002af" providerId="AD" clId="Web-{94FC816F-219F-339C-082A-6DEA5B812AB1}" dt="2024-10-08T18:41:14.057" v="67"/>
          <ac:cxnSpMkLst>
            <pc:docMk/>
            <pc:sldMk cId="116361085" sldId="257"/>
            <ac:cxnSpMk id="21" creationId="{055BC9DE-F4C7-4F1F-833F-C0E20531FBC7}"/>
          </ac:cxnSpMkLst>
        </pc:cxnChg>
        <pc:cxnChg chg="add">
          <ac:chgData name="Nicole Segal" userId="S::ns203827@pennwest.edu::b905344d-012e-4303-a5f4-6f3437a002af" providerId="AD" clId="Web-{94FC816F-219F-339C-082A-6DEA5B812AB1}" dt="2024-10-08T18:41:14.057" v="67"/>
          <ac:cxnSpMkLst>
            <pc:docMk/>
            <pc:sldMk cId="116361085" sldId="257"/>
            <ac:cxnSpMk id="23" creationId="{E95C7366-6A36-4307-81CE-FBD79DFF0980}"/>
          </ac:cxnSpMkLst>
        </pc:cxnChg>
      </pc:sldChg>
      <pc:sldChg chg="addSp modSp mod setBg">
        <pc:chgData name="Nicole Segal" userId="S::ns203827@pennwest.edu::b905344d-012e-4303-a5f4-6f3437a002af" providerId="AD" clId="Web-{94FC816F-219F-339C-082A-6DEA5B812AB1}" dt="2024-10-08T18:41:40.245" v="69" actId="20577"/>
        <pc:sldMkLst>
          <pc:docMk/>
          <pc:sldMk cId="1986352433" sldId="258"/>
        </pc:sldMkLst>
        <pc:spChg chg="mod">
          <ac:chgData name="Nicole Segal" userId="S::ns203827@pennwest.edu::b905344d-012e-4303-a5f4-6f3437a002af" providerId="AD" clId="Web-{94FC816F-219F-339C-082A-6DEA5B812AB1}" dt="2024-10-07T22:24:06.004" v="7"/>
          <ac:spMkLst>
            <pc:docMk/>
            <pc:sldMk cId="1986352433" sldId="258"/>
            <ac:spMk id="2" creationId="{44ECE634-3111-D5DD-CD1A-8E1A32FC7C15}"/>
          </ac:spMkLst>
        </pc:spChg>
        <pc:spChg chg="mod">
          <ac:chgData name="Nicole Segal" userId="S::ns203827@pennwest.edu::b905344d-012e-4303-a5f4-6f3437a002af" providerId="AD" clId="Web-{94FC816F-219F-339C-082A-6DEA5B812AB1}" dt="2024-10-08T18:41:40.245" v="69" actId="20577"/>
          <ac:spMkLst>
            <pc:docMk/>
            <pc:sldMk cId="1986352433" sldId="258"/>
            <ac:spMk id="3" creationId="{DF52E4CD-4F70-4E9D-B1DD-1D3E1FCB4C7B}"/>
          </ac:spMkLst>
        </pc:spChg>
        <pc:spChg chg="mod">
          <ac:chgData name="Nicole Segal" userId="S::ns203827@pennwest.edu::b905344d-012e-4303-a5f4-6f3437a002af" providerId="AD" clId="Web-{94FC816F-219F-339C-082A-6DEA5B812AB1}" dt="2024-10-07T22:24:06.004" v="7"/>
          <ac:spMkLst>
            <pc:docMk/>
            <pc:sldMk cId="1986352433" sldId="258"/>
            <ac:spMk id="4" creationId="{52D0D23F-A8ED-6A9A-7BA4-3A6D1DBA0AE8}"/>
          </ac:spMkLst>
        </pc:spChg>
        <pc:spChg chg="mod">
          <ac:chgData name="Nicole Segal" userId="S::ns203827@pennwest.edu::b905344d-012e-4303-a5f4-6f3437a002af" providerId="AD" clId="Web-{94FC816F-219F-339C-082A-6DEA5B812AB1}" dt="2024-10-07T22:24:06.004" v="7"/>
          <ac:spMkLst>
            <pc:docMk/>
            <pc:sldMk cId="1986352433" sldId="258"/>
            <ac:spMk id="8" creationId="{BF9417C1-DED8-7553-BA2F-B0404DF9F6EB}"/>
          </ac:spMkLst>
        </pc:spChg>
        <pc:spChg chg="add">
          <ac:chgData name="Nicole Segal" userId="S::ns203827@pennwest.edu::b905344d-012e-4303-a5f4-6f3437a002af" providerId="AD" clId="Web-{94FC816F-219F-339C-082A-6DEA5B812AB1}" dt="2024-10-07T22:24:06.004" v="7"/>
          <ac:spMkLst>
            <pc:docMk/>
            <pc:sldMk cId="1986352433" sldId="258"/>
            <ac:spMk id="13" creationId="{870F1165-C2FC-4313-ADED-D8514C00E1EE}"/>
          </ac:spMkLst>
        </pc:spChg>
        <pc:spChg chg="add">
          <ac:chgData name="Nicole Segal" userId="S::ns203827@pennwest.edu::b905344d-012e-4303-a5f4-6f3437a002af" providerId="AD" clId="Web-{94FC816F-219F-339C-082A-6DEA5B812AB1}" dt="2024-10-07T22:24:06.004" v="7"/>
          <ac:spMkLst>
            <pc:docMk/>
            <pc:sldMk cId="1986352433" sldId="258"/>
            <ac:spMk id="15" creationId="{3FD564DD-780E-4279-99FF-A16618E11908}"/>
          </ac:spMkLst>
        </pc:spChg>
        <pc:spChg chg="add">
          <ac:chgData name="Nicole Segal" userId="S::ns203827@pennwest.edu::b905344d-012e-4303-a5f4-6f3437a002af" providerId="AD" clId="Web-{94FC816F-219F-339C-082A-6DEA5B812AB1}" dt="2024-10-07T22:24:06.004" v="7"/>
          <ac:spMkLst>
            <pc:docMk/>
            <pc:sldMk cId="1986352433" sldId="258"/>
            <ac:spMk id="17" creationId="{E528A49F-B706-4CD3-8311-D627B5B5EE42}"/>
          </ac:spMkLst>
        </pc:spChg>
        <pc:spChg chg="add">
          <ac:chgData name="Nicole Segal" userId="S::ns203827@pennwest.edu::b905344d-012e-4303-a5f4-6f3437a002af" providerId="AD" clId="Web-{94FC816F-219F-339C-082A-6DEA5B812AB1}" dt="2024-10-07T22:24:06.004" v="7"/>
          <ac:spMkLst>
            <pc:docMk/>
            <pc:sldMk cId="1986352433" sldId="258"/>
            <ac:spMk id="21" creationId="{F5BB14C7-B6E4-427D-AEAC-7A18D089F922}"/>
          </ac:spMkLst>
        </pc:spChg>
        <pc:picChg chg="add mod ord modCrop">
          <ac:chgData name="Nicole Segal" userId="S::ns203827@pennwest.edu::b905344d-012e-4303-a5f4-6f3437a002af" providerId="AD" clId="Web-{94FC816F-219F-339C-082A-6DEA5B812AB1}" dt="2024-10-07T22:24:06.004" v="7"/>
          <ac:picMkLst>
            <pc:docMk/>
            <pc:sldMk cId="1986352433" sldId="258"/>
            <ac:picMk id="5" creationId="{AA9C46B8-08EE-D81A-DCBD-7056F7E33DB5}"/>
          </ac:picMkLst>
        </pc:picChg>
        <pc:cxnChg chg="add">
          <ac:chgData name="Nicole Segal" userId="S::ns203827@pennwest.edu::b905344d-012e-4303-a5f4-6f3437a002af" providerId="AD" clId="Web-{94FC816F-219F-339C-082A-6DEA5B812AB1}" dt="2024-10-07T22:24:06.004" v="7"/>
          <ac:cxnSpMkLst>
            <pc:docMk/>
            <pc:sldMk cId="1986352433" sldId="258"/>
            <ac:cxnSpMk id="19" creationId="{ABAD74CF-CB22-463B-9031-D3BE16111B9B}"/>
          </ac:cxnSpMkLst>
        </pc:cxnChg>
        <pc:cxnChg chg="add">
          <ac:chgData name="Nicole Segal" userId="S::ns203827@pennwest.edu::b905344d-012e-4303-a5f4-6f3437a002af" providerId="AD" clId="Web-{94FC816F-219F-339C-082A-6DEA5B812AB1}" dt="2024-10-07T22:24:06.004" v="7"/>
          <ac:cxnSpMkLst>
            <pc:docMk/>
            <pc:sldMk cId="1986352433" sldId="258"/>
            <ac:cxnSpMk id="23" creationId="{82B589D1-AB2D-469C-960E-40C719BA8281}"/>
          </ac:cxnSpMkLst>
        </pc:cxnChg>
        <pc:cxnChg chg="add">
          <ac:chgData name="Nicole Segal" userId="S::ns203827@pennwest.edu::b905344d-012e-4303-a5f4-6f3437a002af" providerId="AD" clId="Web-{94FC816F-219F-339C-082A-6DEA5B812AB1}" dt="2024-10-07T22:24:06.004" v="7"/>
          <ac:cxnSpMkLst>
            <pc:docMk/>
            <pc:sldMk cId="1986352433" sldId="258"/>
            <ac:cxnSpMk id="25" creationId="{055BC9DE-F4C7-4F1F-833F-C0E20531FBC7}"/>
          </ac:cxnSpMkLst>
        </pc:cxnChg>
        <pc:cxnChg chg="add">
          <ac:chgData name="Nicole Segal" userId="S::ns203827@pennwest.edu::b905344d-012e-4303-a5f4-6f3437a002af" providerId="AD" clId="Web-{94FC816F-219F-339C-082A-6DEA5B812AB1}" dt="2024-10-07T22:24:06.004" v="7"/>
          <ac:cxnSpMkLst>
            <pc:docMk/>
            <pc:sldMk cId="1986352433" sldId="258"/>
            <ac:cxnSpMk id="27" creationId="{E95C7366-6A36-4307-81CE-FBD79DFF0980}"/>
          </ac:cxnSpMkLst>
        </pc:cxnChg>
      </pc:sldChg>
      <pc:sldChg chg="modSp">
        <pc:chgData name="Nicole Segal" userId="S::ns203827@pennwest.edu::b905344d-012e-4303-a5f4-6f3437a002af" providerId="AD" clId="Web-{94FC816F-219F-339C-082A-6DEA5B812AB1}" dt="2024-10-07T22:25:56.661" v="38" actId="20577"/>
        <pc:sldMkLst>
          <pc:docMk/>
          <pc:sldMk cId="211894983" sldId="259"/>
        </pc:sldMkLst>
        <pc:spChg chg="mod">
          <ac:chgData name="Nicole Segal" userId="S::ns203827@pennwest.edu::b905344d-012e-4303-a5f4-6f3437a002af" providerId="AD" clId="Web-{94FC816F-219F-339C-082A-6DEA5B812AB1}" dt="2024-10-07T22:25:56.661" v="38" actId="20577"/>
          <ac:spMkLst>
            <pc:docMk/>
            <pc:sldMk cId="211894983" sldId="259"/>
            <ac:spMk id="3" creationId="{E7D6E15B-478E-F073-1F9B-F6F04694FA70}"/>
          </ac:spMkLst>
        </pc:spChg>
      </pc:sldChg>
      <pc:sldChg chg="modSp">
        <pc:chgData name="Nicole Segal" userId="S::ns203827@pennwest.edu::b905344d-012e-4303-a5f4-6f3437a002af" providerId="AD" clId="Web-{94FC816F-219F-339C-082A-6DEA5B812AB1}" dt="2024-10-07T22:26:28.614" v="47" actId="20577"/>
        <pc:sldMkLst>
          <pc:docMk/>
          <pc:sldMk cId="2952851597" sldId="260"/>
        </pc:sldMkLst>
        <pc:spChg chg="mod">
          <ac:chgData name="Nicole Segal" userId="S::ns203827@pennwest.edu::b905344d-012e-4303-a5f4-6f3437a002af" providerId="AD" clId="Web-{94FC816F-219F-339C-082A-6DEA5B812AB1}" dt="2024-10-07T22:26:28.614" v="47" actId="20577"/>
          <ac:spMkLst>
            <pc:docMk/>
            <pc:sldMk cId="2952851597" sldId="260"/>
            <ac:spMk id="2" creationId="{E3728B46-5B91-6BC5-2FEC-3552B3891251}"/>
          </ac:spMkLst>
        </pc:spChg>
      </pc:sldChg>
      <pc:sldChg chg="addSp modSp mod modClrScheme addAnim chgLayout">
        <pc:chgData name="Nicole Segal" userId="S::ns203827@pennwest.edu::b905344d-012e-4303-a5f4-6f3437a002af" providerId="AD" clId="Web-{94FC816F-219F-339C-082A-6DEA5B812AB1}" dt="2024-10-08T18:43:57.014" v="99" actId="1076"/>
        <pc:sldMkLst>
          <pc:docMk/>
          <pc:sldMk cId="2908468815" sldId="263"/>
        </pc:sldMkLst>
        <pc:spChg chg="mod ord">
          <ac:chgData name="Nicole Segal" userId="S::ns203827@pennwest.edu::b905344d-012e-4303-a5f4-6f3437a002af" providerId="AD" clId="Web-{94FC816F-219F-339C-082A-6DEA5B812AB1}" dt="2024-10-08T18:43:21.482" v="78"/>
          <ac:spMkLst>
            <pc:docMk/>
            <pc:sldMk cId="2908468815" sldId="263"/>
            <ac:spMk id="2" creationId="{B008C2B3-4FA8-A02F-18AC-EE652452C6CA}"/>
          </ac:spMkLst>
        </pc:spChg>
        <pc:spChg chg="mod ord">
          <ac:chgData name="Nicole Segal" userId="S::ns203827@pennwest.edu::b905344d-012e-4303-a5f4-6f3437a002af" providerId="AD" clId="Web-{94FC816F-219F-339C-082A-6DEA5B812AB1}" dt="2024-10-08T18:43:41.169" v="94" actId="20577"/>
          <ac:spMkLst>
            <pc:docMk/>
            <pc:sldMk cId="2908468815" sldId="263"/>
            <ac:spMk id="3" creationId="{8892CEF0-659C-9C2F-04E3-0564B2F9EE69}"/>
          </ac:spMkLst>
        </pc:spChg>
        <pc:spChg chg="mod ord">
          <ac:chgData name="Nicole Segal" userId="S::ns203827@pennwest.edu::b905344d-012e-4303-a5f4-6f3437a002af" providerId="AD" clId="Web-{94FC816F-219F-339C-082A-6DEA5B812AB1}" dt="2024-10-08T18:43:21.482" v="78"/>
          <ac:spMkLst>
            <pc:docMk/>
            <pc:sldMk cId="2908468815" sldId="263"/>
            <ac:spMk id="4" creationId="{D50A96F0-9B63-D241-C461-90E055FF0A97}"/>
          </ac:spMkLst>
        </pc:spChg>
        <pc:spChg chg="mod ord">
          <ac:chgData name="Nicole Segal" userId="S::ns203827@pennwest.edu::b905344d-012e-4303-a5f4-6f3437a002af" providerId="AD" clId="Web-{94FC816F-219F-339C-082A-6DEA5B812AB1}" dt="2024-10-08T18:43:21.482" v="78"/>
          <ac:spMkLst>
            <pc:docMk/>
            <pc:sldMk cId="2908468815" sldId="263"/>
            <ac:spMk id="5" creationId="{1E2168B3-2A18-D9EA-6A0D-FBB97A5DD01E}"/>
          </ac:spMkLst>
        </pc:spChg>
        <pc:spChg chg="add mod">
          <ac:chgData name="Nicole Segal" userId="S::ns203827@pennwest.edu::b905344d-012e-4303-a5f4-6f3437a002af" providerId="AD" clId="Web-{94FC816F-219F-339C-082A-6DEA5B812AB1}" dt="2024-10-08T18:43:45.216" v="95" actId="1076"/>
          <ac:spMkLst>
            <pc:docMk/>
            <pc:sldMk cId="2908468815" sldId="263"/>
            <ac:spMk id="6" creationId="{ED76A4D3-3246-6F10-F3A1-5915338C4025}"/>
          </ac:spMkLst>
        </pc:spChg>
        <pc:spChg chg="add mod ord">
          <ac:chgData name="Nicole Segal" userId="S::ns203827@pennwest.edu::b905344d-012e-4303-a5f4-6f3437a002af" providerId="AD" clId="Web-{94FC816F-219F-339C-082A-6DEA5B812AB1}" dt="2024-10-08T18:43:36.779" v="85" actId="20577"/>
          <ac:spMkLst>
            <pc:docMk/>
            <pc:sldMk cId="2908468815" sldId="263"/>
            <ac:spMk id="9" creationId="{E5E235C7-E349-B8BC-F878-354068F721F7}"/>
          </ac:spMkLst>
        </pc:spChg>
        <pc:picChg chg="add mod">
          <ac:chgData name="Nicole Segal" userId="S::ns203827@pennwest.edu::b905344d-012e-4303-a5f4-6f3437a002af" providerId="AD" clId="Web-{94FC816F-219F-339C-082A-6DEA5B812AB1}" dt="2024-10-08T18:43:48.451" v="96" actId="1076"/>
          <ac:picMkLst>
            <pc:docMk/>
            <pc:sldMk cId="2908468815" sldId="263"/>
            <ac:picMk id="7" creationId="{8893E373-F552-58CB-B47C-7A895B1494E0}"/>
          </ac:picMkLst>
        </pc:picChg>
        <pc:picChg chg="add mod">
          <ac:chgData name="Nicole Segal" userId="S::ns203827@pennwest.edu::b905344d-012e-4303-a5f4-6f3437a002af" providerId="AD" clId="Web-{94FC816F-219F-339C-082A-6DEA5B812AB1}" dt="2024-10-08T18:43:57.014" v="99" actId="1076"/>
          <ac:picMkLst>
            <pc:docMk/>
            <pc:sldMk cId="2908468815" sldId="263"/>
            <ac:picMk id="8" creationId="{5FE6EF8E-2D09-0878-21C5-05F099EA916A}"/>
          </ac:picMkLst>
        </pc:picChg>
      </pc:sldChg>
      <pc:sldChg chg="modSp">
        <pc:chgData name="Nicole Segal" userId="S::ns203827@pennwest.edu::b905344d-012e-4303-a5f4-6f3437a002af" providerId="AD" clId="Web-{94FC816F-219F-339C-082A-6DEA5B812AB1}" dt="2024-10-07T22:26:52.770" v="56" actId="20577"/>
        <pc:sldMkLst>
          <pc:docMk/>
          <pc:sldMk cId="4126574402" sldId="264"/>
        </pc:sldMkLst>
        <pc:spChg chg="mod">
          <ac:chgData name="Nicole Segal" userId="S::ns203827@pennwest.edu::b905344d-012e-4303-a5f4-6f3437a002af" providerId="AD" clId="Web-{94FC816F-219F-339C-082A-6DEA5B812AB1}" dt="2024-10-07T22:26:52.770" v="56" actId="20577"/>
          <ac:spMkLst>
            <pc:docMk/>
            <pc:sldMk cId="4126574402" sldId="264"/>
            <ac:spMk id="3" creationId="{998213C2-8D6A-32BC-F87E-62B405218E14}"/>
          </ac:spMkLst>
        </pc:spChg>
      </pc:sldChg>
      <pc:sldChg chg="modSp">
        <pc:chgData name="Nicole Segal" userId="S::ns203827@pennwest.edu::b905344d-012e-4303-a5f4-6f3437a002af" providerId="AD" clId="Web-{94FC816F-219F-339C-082A-6DEA5B812AB1}" dt="2024-10-08T18:44:26.030" v="108" actId="20577"/>
        <pc:sldMkLst>
          <pc:docMk/>
          <pc:sldMk cId="808901104" sldId="265"/>
        </pc:sldMkLst>
        <pc:spChg chg="mod">
          <ac:chgData name="Nicole Segal" userId="S::ns203827@pennwest.edu::b905344d-012e-4303-a5f4-6f3437a002af" providerId="AD" clId="Web-{94FC816F-219F-339C-082A-6DEA5B812AB1}" dt="2024-10-08T18:44:26.030" v="108" actId="20577"/>
          <ac:spMkLst>
            <pc:docMk/>
            <pc:sldMk cId="808901104" sldId="265"/>
            <ac:spMk id="3" creationId="{33E09510-1CBD-D7B9-7AD2-3A711D844914}"/>
          </ac:spMkLst>
        </pc:spChg>
      </pc:sldChg>
    </pc:docChg>
  </pc:docChgLst>
  <pc:docChgLst>
    <pc:chgData name="Nicole Segal" userId="S::ns203827@pennwest.edu::b905344d-012e-4303-a5f4-6f3437a002af" providerId="AD" clId="Web-{00BF137A-DB7D-B0AB-454D-0D1E627863AA}"/>
    <pc:docChg chg="addSld delSld modSld">
      <pc:chgData name="Nicole Segal" userId="S::ns203827@pennwest.edu::b905344d-012e-4303-a5f4-6f3437a002af" providerId="AD" clId="Web-{00BF137A-DB7D-B0AB-454D-0D1E627863AA}" dt="2024-10-09T23:32:39.900" v="88" actId="1076"/>
      <pc:docMkLst>
        <pc:docMk/>
      </pc:docMkLst>
      <pc:sldChg chg="modSp">
        <pc:chgData name="Nicole Segal" userId="S::ns203827@pennwest.edu::b905344d-012e-4303-a5f4-6f3437a002af" providerId="AD" clId="Web-{00BF137A-DB7D-B0AB-454D-0D1E627863AA}" dt="2024-10-09T22:38:18.654" v="5" actId="20577"/>
        <pc:sldMkLst>
          <pc:docMk/>
          <pc:sldMk cId="109857222" sldId="256"/>
        </pc:sldMkLst>
        <pc:spChg chg="mod">
          <ac:chgData name="Nicole Segal" userId="S::ns203827@pennwest.edu::b905344d-012e-4303-a5f4-6f3437a002af" providerId="AD" clId="Web-{00BF137A-DB7D-B0AB-454D-0D1E627863AA}" dt="2024-10-09T22:38:18.654" v="5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Nicole Segal" userId="S::ns203827@pennwest.edu::b905344d-012e-4303-a5f4-6f3437a002af" providerId="AD" clId="Web-{00BF137A-DB7D-B0AB-454D-0D1E627863AA}" dt="2024-10-09T22:44:45.543" v="10" actId="20577"/>
        <pc:sldMkLst>
          <pc:docMk/>
          <pc:sldMk cId="116361085" sldId="257"/>
        </pc:sldMkLst>
        <pc:spChg chg="mod">
          <ac:chgData name="Nicole Segal" userId="S::ns203827@pennwest.edu::b905344d-012e-4303-a5f4-6f3437a002af" providerId="AD" clId="Web-{00BF137A-DB7D-B0AB-454D-0D1E627863AA}" dt="2024-10-09T22:44:45.543" v="10" actId="20577"/>
          <ac:spMkLst>
            <pc:docMk/>
            <pc:sldMk cId="116361085" sldId="257"/>
            <ac:spMk id="3" creationId="{C651BAFF-83CA-EF11-4720-B744CA85C006}"/>
          </ac:spMkLst>
        </pc:spChg>
      </pc:sldChg>
      <pc:sldChg chg="modSp">
        <pc:chgData name="Nicole Segal" userId="S::ns203827@pennwest.edu::b905344d-012e-4303-a5f4-6f3437a002af" providerId="AD" clId="Web-{00BF137A-DB7D-B0AB-454D-0D1E627863AA}" dt="2024-10-09T23:30:07.066" v="77" actId="20577"/>
        <pc:sldMkLst>
          <pc:docMk/>
          <pc:sldMk cId="211894983" sldId="259"/>
        </pc:sldMkLst>
        <pc:spChg chg="mod">
          <ac:chgData name="Nicole Segal" userId="S::ns203827@pennwest.edu::b905344d-012e-4303-a5f4-6f3437a002af" providerId="AD" clId="Web-{00BF137A-DB7D-B0AB-454D-0D1E627863AA}" dt="2024-10-09T23:30:07.066" v="77" actId="20577"/>
          <ac:spMkLst>
            <pc:docMk/>
            <pc:sldMk cId="211894983" sldId="259"/>
            <ac:spMk id="3" creationId="{E7D6E15B-478E-F073-1F9B-F6F04694FA70}"/>
          </ac:spMkLst>
        </pc:spChg>
      </pc:sldChg>
      <pc:sldChg chg="addSp delSp modSp mod modClrScheme chgLayout">
        <pc:chgData name="Nicole Segal" userId="S::ns203827@pennwest.edu::b905344d-012e-4303-a5f4-6f3437a002af" providerId="AD" clId="Web-{00BF137A-DB7D-B0AB-454D-0D1E627863AA}" dt="2024-10-09T23:32:39.900" v="88" actId="1076"/>
        <pc:sldMkLst>
          <pc:docMk/>
          <pc:sldMk cId="3202078310" sldId="261"/>
        </pc:sldMkLst>
        <pc:spChg chg="mod ord">
          <ac:chgData name="Nicole Segal" userId="S::ns203827@pennwest.edu::b905344d-012e-4303-a5f4-6f3437a002af" providerId="AD" clId="Web-{00BF137A-DB7D-B0AB-454D-0D1E627863AA}" dt="2024-10-09T23:31:58.070" v="78"/>
          <ac:spMkLst>
            <pc:docMk/>
            <pc:sldMk cId="3202078310" sldId="261"/>
            <ac:spMk id="2" creationId="{E033D6A4-9D52-CF9F-869E-2E81D03D4E3F}"/>
          </ac:spMkLst>
        </pc:spChg>
        <pc:spChg chg="add del mod ord">
          <ac:chgData name="Nicole Segal" userId="S::ns203827@pennwest.edu::b905344d-012e-4303-a5f4-6f3437a002af" providerId="AD" clId="Web-{00BF137A-DB7D-B0AB-454D-0D1E627863AA}" dt="2024-10-09T23:32:39.900" v="88" actId="1076"/>
          <ac:spMkLst>
            <pc:docMk/>
            <pc:sldMk cId="3202078310" sldId="261"/>
            <ac:spMk id="3" creationId="{3F5BFF17-909D-2CD1-A66F-114894AE28D7}"/>
          </ac:spMkLst>
        </pc:spChg>
        <pc:spChg chg="mod ord">
          <ac:chgData name="Nicole Segal" userId="S::ns203827@pennwest.edu::b905344d-012e-4303-a5f4-6f3437a002af" providerId="AD" clId="Web-{00BF137A-DB7D-B0AB-454D-0D1E627863AA}" dt="2024-10-09T23:31:58.070" v="78"/>
          <ac:spMkLst>
            <pc:docMk/>
            <pc:sldMk cId="3202078310" sldId="261"/>
            <ac:spMk id="4" creationId="{26130B4D-A7C8-6CDA-CF52-0B7F2F0C2D03}"/>
          </ac:spMkLst>
        </pc:spChg>
        <pc:spChg chg="mod ord">
          <ac:chgData name="Nicole Segal" userId="S::ns203827@pennwest.edu::b905344d-012e-4303-a5f4-6f3437a002af" providerId="AD" clId="Web-{00BF137A-DB7D-B0AB-454D-0D1E627863AA}" dt="2024-10-09T23:31:58.070" v="78"/>
          <ac:spMkLst>
            <pc:docMk/>
            <pc:sldMk cId="3202078310" sldId="261"/>
            <ac:spMk id="5" creationId="{CDDBB632-0286-1F6D-EA63-F6D0B309A3B1}"/>
          </ac:spMkLst>
        </pc:spChg>
        <pc:graphicFrameChg chg="add del mod ord modGraphic">
          <ac:chgData name="Nicole Segal" userId="S::ns203827@pennwest.edu::b905344d-012e-4303-a5f4-6f3437a002af" providerId="AD" clId="Web-{00BF137A-DB7D-B0AB-454D-0D1E627863AA}" dt="2024-10-09T23:32:10.430" v="80"/>
          <ac:graphicFrameMkLst>
            <pc:docMk/>
            <pc:sldMk cId="3202078310" sldId="261"/>
            <ac:graphicFrameMk id="7" creationId="{49F4AC6D-9D31-2902-E27F-E1ED9D68785C}"/>
          </ac:graphicFrameMkLst>
        </pc:graphicFrameChg>
      </pc:sldChg>
      <pc:sldChg chg="modSp new">
        <pc:chgData name="Nicole Segal" userId="S::ns203827@pennwest.edu::b905344d-012e-4303-a5f4-6f3437a002af" providerId="AD" clId="Web-{00BF137A-DB7D-B0AB-454D-0D1E627863AA}" dt="2024-10-09T22:54:34.831" v="72" actId="20577"/>
        <pc:sldMkLst>
          <pc:docMk/>
          <pc:sldMk cId="2467779923" sldId="266"/>
        </pc:sldMkLst>
        <pc:spChg chg="mod">
          <ac:chgData name="Nicole Segal" userId="S::ns203827@pennwest.edu::b905344d-012e-4303-a5f4-6f3437a002af" providerId="AD" clId="Web-{00BF137A-DB7D-B0AB-454D-0D1E627863AA}" dt="2024-10-09T22:52:43.546" v="17" actId="20577"/>
          <ac:spMkLst>
            <pc:docMk/>
            <pc:sldMk cId="2467779923" sldId="266"/>
            <ac:spMk id="2" creationId="{CD30E549-ABDC-2C1F-FB8A-69313058272A}"/>
          </ac:spMkLst>
        </pc:spChg>
        <pc:spChg chg="mod">
          <ac:chgData name="Nicole Segal" userId="S::ns203827@pennwest.edu::b905344d-012e-4303-a5f4-6f3437a002af" providerId="AD" clId="Web-{00BF137A-DB7D-B0AB-454D-0D1E627863AA}" dt="2024-10-09T22:54:34.831" v="72" actId="20577"/>
          <ac:spMkLst>
            <pc:docMk/>
            <pc:sldMk cId="2467779923" sldId="266"/>
            <ac:spMk id="3" creationId="{FC014934-653C-722F-46CF-52A47E55A14F}"/>
          </ac:spMkLst>
        </pc:spChg>
      </pc:sldChg>
      <pc:sldChg chg="modSp new del">
        <pc:chgData name="Nicole Segal" userId="S::ns203827@pennwest.edu::b905344d-012e-4303-a5f4-6f3437a002af" providerId="AD" clId="Web-{00BF137A-DB7D-B0AB-454D-0D1E627863AA}" dt="2024-10-09T22:52:25.514" v="14"/>
        <pc:sldMkLst>
          <pc:docMk/>
          <pc:sldMk cId="3374081266" sldId="266"/>
        </pc:sldMkLst>
        <pc:spChg chg="mod">
          <ac:chgData name="Nicole Segal" userId="S::ns203827@pennwest.edu::b905344d-012e-4303-a5f4-6f3437a002af" providerId="AD" clId="Web-{00BF137A-DB7D-B0AB-454D-0D1E627863AA}" dt="2024-10-09T22:51:47.403" v="13" actId="20577"/>
          <ac:spMkLst>
            <pc:docMk/>
            <pc:sldMk cId="3374081266" sldId="266"/>
            <ac:spMk id="2" creationId="{ACC53D91-6180-FFD1-62F9-AC3BA8CA8C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618368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70726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47925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838044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51192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246734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72618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22641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43077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22993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2527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59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1580BD-7D80-4957-A58D-916E994AB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83FDF1-CB0C-4EFE-9AAE-1C9EED259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59DE95-F3B9-4A35-9681-78FA926F0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1123" y="838205"/>
            <a:ext cx="6607275" cy="4834493"/>
          </a:xfrm>
        </p:spPr>
        <p:txBody>
          <a:bodyPr anchor="b">
            <a:normAutofit/>
          </a:bodyPr>
          <a:lstStyle/>
          <a:p>
            <a:r>
              <a:rPr lang="en-US" dirty="0"/>
              <a:t>Creating a Smarter Video Game Companion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415" y="838200"/>
            <a:ext cx="1868126" cy="4697362"/>
          </a:xfrm>
        </p:spPr>
        <p:txBody>
          <a:bodyPr anchor="t">
            <a:normAutofit/>
          </a:bodyPr>
          <a:lstStyle/>
          <a:p>
            <a:r>
              <a:rPr lang="en-US" sz="2400" dirty="0"/>
              <a:t>Nicole Segal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B6C18D-3CB8-4F78-9BF0-A9B29651A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4806" y="-1341850"/>
            <a:ext cx="1075557" cy="754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B59AA7-E08B-426D-8CCD-F0BE96AE5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248" y="-1341850"/>
            <a:ext cx="1075557" cy="754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EAE99B-D975-46A5-A79F-8B0DB83C6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95837" y="-1342143"/>
            <a:ext cx="1075557" cy="754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E687E3B-9C6D-4102-8F38-DCB77C49C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73C7C39-C73B-4051-B742-C9086B7B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F65C608-2429-428E-BDC9-29C15CF30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2971802" y="349247"/>
            <a:ext cx="0" cy="5693702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E3042-A6FF-D48A-7587-EFE37A78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D6A4-9D52-CF9F-869E-2E81D03D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BFF17-909D-2CD1-A66F-114894AE2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23928"/>
            <a:ext cx="9527275" cy="364393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500" dirty="0"/>
              <a:t>[1] R. A. Boyd, "Implementing Reinforcement Learning in Unreal Engine 4 with Blueprint," Honors College of Middle Tennessee State University, Murfreesboro, 2017.</a:t>
            </a:r>
          </a:p>
          <a:p>
            <a:r>
              <a:rPr lang="en-US" sz="1500" dirty="0"/>
              <a:t>[2] Z. K. Shovon, K. Ahamed, T. A. Khan and S. Z. Hasan, "Implementation of neural network in game engine to create smart bot and behavior analysis," BRAC University, 2018.</a:t>
            </a:r>
          </a:p>
          <a:p>
            <a:r>
              <a:rPr lang="en-US" sz="1500" dirty="0"/>
              <a:t>[3] J. Tremblay and C. Verbrugge, "Adaptive companions in FPS games," FDG, vol. 13, pp. 229-236, 2013. </a:t>
            </a:r>
          </a:p>
          <a:p>
            <a:r>
              <a:rPr lang="en-US" sz="1500" dirty="0"/>
              <a:t>[4] M. Weeks, D. Binnion, A. C. Randall and V. Patel, "Adventure game with a neural network controlled non-playing character," 2017 16th IEEE International Conference on Machine Learning and Applications (ICMLA), pp. 396--401, 2017. </a:t>
            </a:r>
          </a:p>
          <a:p>
            <a:r>
              <a:rPr lang="en-US" sz="1500" dirty="0"/>
              <a:t>[5] D. Johnson and J. Wiles, "Computer games with intelligence," 10th IEEE International Conference on Fuzzy Systems, vol. 3, pp. 1355--1358, 2001. </a:t>
            </a:r>
          </a:p>
          <a:p>
            <a:r>
              <a:rPr lang="en-US" sz="1500" dirty="0"/>
              <a:t>[6] S. Shanmuganathan, Artificial neural network modelling: An introduction, Springer, 2016.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B4D-A7C8-6CDA-CF52-0B7F2F0C2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DBB632-0286-1F6D-EA63-F6D0B309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7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70F1165-C2FC-4313-ADED-D8514C00E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D564DD-780E-4279-99FF-A16618E11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ECE634-3111-D5DD-CD1A-8E1A32FC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>
            <a:normAutofit/>
          </a:bodyPr>
          <a:lstStyle/>
          <a:p>
            <a:r>
              <a:rPr lang="en-US" dirty="0"/>
              <a:t>What exactly? </a:t>
            </a: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528A49F-B706-4CD3-8311-D627B5B5E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5" y="1904999"/>
            <a:ext cx="3480356" cy="41372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de 24 RPG inspired items for fun ^^ : r/PixelArt">
            <a:extLst>
              <a:ext uri="{FF2B5EF4-FFF2-40B4-BE49-F238E27FC236}">
                <a16:creationId xmlns:a16="http://schemas.microsoft.com/office/drawing/2014/main" id="{AA9C46B8-08EE-D81A-DCBD-7056F7E33DB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1974" r="351" b="31402"/>
          <a:stretch/>
        </p:blipFill>
        <p:spPr>
          <a:xfrm>
            <a:off x="838199" y="2949129"/>
            <a:ext cx="2667145" cy="21773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2E4CD-4F70-4E9D-B1DD-1D3E1FCB4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812" y="2400300"/>
            <a:ext cx="5955773" cy="32724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NPC companion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/>
              <a:t>Trainable</a:t>
            </a:r>
          </a:p>
          <a:p>
            <a:r>
              <a:rPr lang="en-US" sz="2000" dirty="0"/>
              <a:t>Proto-RPG</a:t>
            </a:r>
          </a:p>
          <a:p>
            <a:r>
              <a:rPr lang="en-US" sz="2000" dirty="0"/>
              <a:t>Items with attributes</a:t>
            </a:r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0D23F-A8ED-6A9A-7BA4-3A6D1DBA0A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10/10/2024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BAD74CF-CB22-463B-9031-D3BE16111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F9417C1-DED8-7553-BA2F-B0404DF9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5BB14C7-B6E4-427D-AEAC-7A18D089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2B589D1-AB2D-469C-960E-40C719BA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55BC9DE-F4C7-4F1F-833F-C0E20531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56074" y="1904999"/>
            <a:ext cx="0" cy="413721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5C7366-6A36-4307-81CE-FBD79DFF0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905000"/>
            <a:ext cx="1038095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35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70F1165-C2FC-4313-ADED-D8514C00E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D564DD-780E-4279-99FF-A16618E11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7D6BEC-BA60-73F0-46D4-73577B221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75" y="703687"/>
            <a:ext cx="3608125" cy="2390386"/>
          </a:xfrm>
        </p:spPr>
        <p:txBody>
          <a:bodyPr anchor="t">
            <a:normAutofit/>
          </a:bodyPr>
          <a:lstStyle/>
          <a:p>
            <a:r>
              <a:rPr lang="en-US" dirty="0"/>
              <a:t>Why?</a:t>
            </a: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7B90B75-479C-45DD-8632-39F75F463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3" y="3429000"/>
            <a:ext cx="4318558" cy="2613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he ten best video game animal companions | GamesRadar+">
            <a:extLst>
              <a:ext uri="{FF2B5EF4-FFF2-40B4-BE49-F238E27FC236}">
                <a16:creationId xmlns:a16="http://schemas.microsoft.com/office/drawing/2014/main" id="{BC153923-6AF5-BA96-9F7E-E108ACB1B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51" y="3763928"/>
            <a:ext cx="3464144" cy="194858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6E15B-478E-F073-1F9B-F6F04694F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976" y="838200"/>
            <a:ext cx="5187971" cy="48345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Individualized experience</a:t>
            </a:r>
          </a:p>
          <a:p>
            <a:r>
              <a:rPr lang="en-US" sz="2400" dirty="0"/>
              <a:t>Game Flow</a:t>
            </a:r>
          </a:p>
          <a:p>
            <a:r>
              <a:rPr lang="en-US" sz="2400" dirty="0"/>
              <a:t>Current AI limitations</a:t>
            </a:r>
          </a:p>
          <a:p>
            <a:r>
              <a:rPr lang="en-US" sz="2400" dirty="0"/>
              <a:t>Current Research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 dirty="0"/>
              <a:t>Enemies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 dirty="0"/>
              <a:t>FPS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sz="22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128D7-6F71-1BB4-DCDD-60CC3CB711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10/10/2024</a:t>
            </a:fld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AD74CF-CB22-463B-9031-D3BE16111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EBD01-A8F5-4671-9368-DDE6DEDB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BB14C7-B6E4-427D-AEAC-7A18D089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2B589D1-AB2D-469C-960E-40C719BA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55BC9DE-F4C7-4F1F-833F-C0E20531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0656"/>
            <a:ext cx="0" cy="570155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95C7366-6A36-4307-81CE-FBD79DFF0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3" y="3429000"/>
            <a:ext cx="4318556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9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70F1165-C2FC-4313-ADED-D8514C00E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564DD-780E-4279-99FF-A16618E11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0576EF-3688-5340-CFAC-E5918028F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>
            <a:normAutofit/>
          </a:bodyPr>
          <a:lstStyle/>
          <a:p>
            <a:r>
              <a:rPr lang="en-US" dirty="0"/>
              <a:t>Some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1BAFF-83CA-EF11-4720-B744CA85C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0303"/>
            <a:ext cx="3385992" cy="33522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Current NPC behavior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/>
              <a:t>Behavior trees</a:t>
            </a:r>
          </a:p>
          <a:p>
            <a:r>
              <a:rPr lang="en-US" sz="2000" dirty="0"/>
              <a:t>Unreal Engine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800" dirty="0"/>
              <a:t>Blueprints</a:t>
            </a:r>
          </a:p>
          <a:p>
            <a:r>
              <a:rPr lang="en-US" sz="2000" dirty="0"/>
              <a:t>Artificial Neural Network</a:t>
            </a:r>
          </a:p>
        </p:txBody>
      </p:sp>
      <p:pic>
        <p:nvPicPr>
          <p:cNvPr id="5" name="Picture 4" descr="Unreal Engine 4 AI Programming Essentials">
            <a:extLst>
              <a:ext uri="{FF2B5EF4-FFF2-40B4-BE49-F238E27FC236}">
                <a16:creationId xmlns:a16="http://schemas.microsoft.com/office/drawing/2014/main" id="{4D497575-8ABB-EAC3-2636-65CE994EF5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62" r="1976"/>
          <a:stretch/>
        </p:blipFill>
        <p:spPr>
          <a:xfrm>
            <a:off x="4688736" y="1905000"/>
            <a:ext cx="6054352" cy="414242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CB74E-E628-86AE-C5F1-8C01F4270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10/10/2024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AD74CF-CB22-463B-9031-D3BE16111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CA39F-0AB4-64C5-F867-065897EE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BB14C7-B6E4-427D-AEAC-7A18D089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2B589D1-AB2D-469C-960E-40C719BA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5BC9DE-F4C7-4F1F-833F-C0E20531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1905000"/>
            <a:ext cx="0" cy="414243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95C7366-6A36-4307-81CE-FBD79DFF0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905000"/>
            <a:ext cx="1038095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6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9D21E-A2C5-33E2-DE42-E5600142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213C2-8D6A-32BC-F87E-62B405218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/>
              <a:t>Based </a:t>
            </a:r>
            <a:r>
              <a:rPr lang="en-US" sz="2400" dirty="0"/>
              <a:t>on real brains</a:t>
            </a:r>
          </a:p>
          <a:p>
            <a:r>
              <a:rPr lang="en-US" sz="2400" dirty="0"/>
              <a:t>Intelligent or not?</a:t>
            </a:r>
          </a:p>
          <a:p>
            <a:r>
              <a:rPr lang="en-US" sz="2400" dirty="0"/>
              <a:t>Store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3C4A9-9D12-7269-D734-F9910192C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3429A-D03C-0803-8468-779A9958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7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870F1165-C2FC-4313-ADED-D8514C00E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D564DD-780E-4279-99FF-A16618E11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A04334-45A9-4F91-BCE9-8F0F4F104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2086" y="345885"/>
            <a:ext cx="6046813" cy="37689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5BB14C7-B6E4-427D-AEAC-7A18D089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728B46-5B91-6BC5-2FEC-3552B389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4921"/>
            <a:ext cx="5403101" cy="1467293"/>
          </a:xfrm>
        </p:spPr>
        <p:txBody>
          <a:bodyPr anchor="b">
            <a:normAutofit/>
          </a:bodyPr>
          <a:lstStyle/>
          <a:p>
            <a:r>
              <a:rPr lang="en-US" dirty="0"/>
              <a:t>How ANNs work</a:t>
            </a:r>
          </a:p>
        </p:txBody>
      </p:sp>
      <p:pic>
        <p:nvPicPr>
          <p:cNvPr id="7" name="Content Placeholder 6" descr="An Illustrated Guide to Artificial Neural Networks | by Fahmi Nurfikri ...">
            <a:extLst>
              <a:ext uri="{FF2B5EF4-FFF2-40B4-BE49-F238E27FC236}">
                <a16:creationId xmlns:a16="http://schemas.microsoft.com/office/drawing/2014/main" id="{C644722A-12C9-2CB5-2557-2E098DB08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2" y="667491"/>
            <a:ext cx="5508246" cy="3084617"/>
          </a:xfrm>
          <a:prstGeom prst="rect">
            <a:avLst/>
          </a:prstGeom>
        </p:spPr>
      </p:pic>
      <p:sp>
        <p:nvSpPr>
          <p:cNvPr id="41" name="Content Placeholder 10">
            <a:extLst>
              <a:ext uri="{FF2B5EF4-FFF2-40B4-BE49-F238E27FC236}">
                <a16:creationId xmlns:a16="http://schemas.microsoft.com/office/drawing/2014/main" id="{CFD15392-A82C-6880-3607-E8A43A068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9356" y="800100"/>
            <a:ext cx="3393229" cy="4872605"/>
          </a:xfrm>
        </p:spPr>
        <p:txBody>
          <a:bodyPr anchor="t">
            <a:normAutofit/>
          </a:bodyPr>
          <a:lstStyle/>
          <a:p>
            <a:r>
              <a:rPr lang="en-US" sz="2400" dirty="0"/>
              <a:t>Inputs</a:t>
            </a:r>
          </a:p>
          <a:p>
            <a:r>
              <a:rPr lang="en-US" sz="2400" dirty="0"/>
              <a:t>Hidden Layers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Activation functions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Weights</a:t>
            </a:r>
          </a:p>
          <a:p>
            <a:r>
              <a:rPr lang="en-US" sz="2400" dirty="0"/>
              <a:t>Outputs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BAD74CF-CB22-463B-9031-D3BE16111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2B589D1-AB2D-469C-960E-40C719BA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55BC9DE-F4C7-4F1F-833F-C0E20531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40447" y="345884"/>
            <a:ext cx="0" cy="570155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876D832-527B-45C0-8F01-17AA4D902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6197" y="4114799"/>
            <a:ext cx="607270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62B18-889B-711E-45A5-DF72E763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10/10/2024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1AC36-7D00-18C0-9B69-0A1532A3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51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8C2B3-4FA8-A02F-18AC-EE652452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2CEF0-659C-9C2F-04E3-0564B2F9EE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Genetic Algorithm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5E235C7-E349-B8BC-F878-354068F721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Reinforcement Learning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A96F0-9B63-D241-C461-90E055FF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2168B3-2A18-D9EA-6A0D-FBB97A5D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D76A4D3-3246-6F10-F3A1-5915338C4025}"/>
              </a:ext>
            </a:extLst>
          </p:cNvPr>
          <p:cNvSpPr/>
          <p:nvPr/>
        </p:nvSpPr>
        <p:spPr>
          <a:xfrm>
            <a:off x="5889796" y="1977035"/>
            <a:ext cx="3527322" cy="78657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What is Reinforcement Learning? | Function and Various Factors">
            <a:extLst>
              <a:ext uri="{FF2B5EF4-FFF2-40B4-BE49-F238E27FC236}">
                <a16:creationId xmlns:a16="http://schemas.microsoft.com/office/drawing/2014/main" id="{8893E373-F552-58CB-B47C-7A895B149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818" y="3432188"/>
            <a:ext cx="4870448" cy="2237289"/>
          </a:xfrm>
          <a:prstGeom prst="rect">
            <a:avLst/>
          </a:prstGeom>
        </p:spPr>
      </p:pic>
      <p:pic>
        <p:nvPicPr>
          <p:cNvPr id="8" name="Picture 7" descr="What Is the Genetic Algorithm? - MATLAB &amp; Simulink - MathWorks India">
            <a:extLst>
              <a:ext uri="{FF2B5EF4-FFF2-40B4-BE49-F238E27FC236}">
                <a16:creationId xmlns:a16="http://schemas.microsoft.com/office/drawing/2014/main" id="{5FE6EF8E-2D09-0878-21C5-05F099EA9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484" y="3354526"/>
            <a:ext cx="3505198" cy="231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6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39DC-7E32-1815-5D00-E59B59A6F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09510-1CBD-D7B9-7AD2-3A711D84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Unsupervised learning</a:t>
            </a:r>
          </a:p>
          <a:p>
            <a:r>
              <a:rPr lang="en-US" sz="2400" dirty="0"/>
              <a:t>Accounting for all inputs</a:t>
            </a:r>
          </a:p>
          <a:p>
            <a:r>
              <a:rPr lang="en-US" sz="2400" dirty="0"/>
              <a:t>Memory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89969-4B1B-EAF2-7BCF-4583888C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241BC7-0719-C488-0F26-FB93A31C0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0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0E549-ABDC-2C1F-FB8A-69313058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14934-653C-722F-46CF-52A47E55A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Expansion of learning capabilities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 dirty="0"/>
              <a:t>Fighting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200" dirty="0"/>
              <a:t>Gather resources for building</a:t>
            </a:r>
          </a:p>
          <a:p>
            <a:r>
              <a:rPr lang="en-US" sz="2400" dirty="0"/>
              <a:t>Using better ANN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D6923-887F-DD56-C87A-17CCACB67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61BCE5-53EC-B65D-3188-0AFC2FF2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79923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Custom 73">
      <a:dk1>
        <a:sysClr val="windowText" lastClr="000000"/>
      </a:dk1>
      <a:lt1>
        <a:sysClr val="window" lastClr="FFFFFF"/>
      </a:lt1>
      <a:dk2>
        <a:srgbClr val="192033"/>
      </a:dk2>
      <a:lt2>
        <a:srgbClr val="F3EAD9"/>
      </a:lt2>
      <a:accent1>
        <a:srgbClr val="ED625F"/>
      </a:accent1>
      <a:accent2>
        <a:srgbClr val="2F4FA7"/>
      </a:accent2>
      <a:accent3>
        <a:srgbClr val="76A899"/>
      </a:accent3>
      <a:accent4>
        <a:srgbClr val="D4669D"/>
      </a:accent4>
      <a:accent5>
        <a:srgbClr val="F2855A"/>
      </a:accent5>
      <a:accent6>
        <a:srgbClr val="C44732"/>
      </a:accent6>
      <a:hlink>
        <a:srgbClr val="3F7AAF"/>
      </a:hlink>
      <a:folHlink>
        <a:srgbClr val="9E4687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MemoVTI</vt:lpstr>
      <vt:lpstr>Creating a Smarter Video Game Companion</vt:lpstr>
      <vt:lpstr>What exactly? </vt:lpstr>
      <vt:lpstr>Why?</vt:lpstr>
      <vt:lpstr>Some Basics</vt:lpstr>
      <vt:lpstr>ANNs</vt:lpstr>
      <vt:lpstr>How ANNs work</vt:lpstr>
      <vt:lpstr>ANN Approaches</vt:lpstr>
      <vt:lpstr>Limitations</vt:lpstr>
      <vt:lpstr>Further Work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256</cp:revision>
  <dcterms:created xsi:type="dcterms:W3CDTF">2024-10-02T13:59:36Z</dcterms:created>
  <dcterms:modified xsi:type="dcterms:W3CDTF">2024-10-10T13:15:37Z</dcterms:modified>
</cp:coreProperties>
</file>