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sldIdLst>
    <p:sldId id="256" r:id="rId2"/>
    <p:sldId id="257" r:id="rId3"/>
    <p:sldId id="258" r:id="rId4"/>
    <p:sldId id="267" r:id="rId5"/>
    <p:sldId id="261" r:id="rId6"/>
    <p:sldId id="266" r:id="rId7"/>
    <p:sldId id="260"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0" autoAdjust="0"/>
    <p:restoredTop sz="94660"/>
  </p:normalViewPr>
  <p:slideViewPr>
    <p:cSldViewPr snapToGrid="0">
      <p:cViewPr varScale="1">
        <p:scale>
          <a:sx n="114" d="100"/>
          <a:sy n="114" d="100"/>
        </p:scale>
        <p:origin x="2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3487AE-0344-4CEE-8CDB-3F2D5459783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923272FE-AB73-4A3D-BFB5-1EEF7BCAFE7D}">
      <dgm:prSet phldrT="[Text]"/>
      <dgm:spPr/>
      <dgm:t>
        <a:bodyPr/>
        <a:lstStyle/>
        <a:p>
          <a:r>
            <a:rPr lang="en-US" dirty="0"/>
            <a:t>Level 1</a:t>
          </a:r>
        </a:p>
      </dgm:t>
    </dgm:pt>
    <dgm:pt modelId="{F07BF6F6-E16D-4C7D-BADE-7A83BC3FD13F}" type="parTrans" cxnId="{75CFB4DC-4AD0-4E51-B321-5B17385C0441}">
      <dgm:prSet/>
      <dgm:spPr/>
      <dgm:t>
        <a:bodyPr/>
        <a:lstStyle/>
        <a:p>
          <a:endParaRPr lang="en-US"/>
        </a:p>
      </dgm:t>
    </dgm:pt>
    <dgm:pt modelId="{4128887A-ADAA-40E4-82F5-F05F8A754AA8}" type="sibTrans" cxnId="{75CFB4DC-4AD0-4E51-B321-5B17385C0441}">
      <dgm:prSet/>
      <dgm:spPr/>
      <dgm:t>
        <a:bodyPr/>
        <a:lstStyle/>
        <a:p>
          <a:endParaRPr lang="en-US"/>
        </a:p>
      </dgm:t>
    </dgm:pt>
    <dgm:pt modelId="{E2CE8935-7B65-42E6-9555-F964038591F3}">
      <dgm:prSet phldrT="[Text]"/>
      <dgm:spPr/>
      <dgm:t>
        <a:bodyPr/>
        <a:lstStyle/>
        <a:p>
          <a:r>
            <a:rPr lang="en-US" dirty="0"/>
            <a:t>Defeat enemies, platforming</a:t>
          </a:r>
        </a:p>
      </dgm:t>
    </dgm:pt>
    <dgm:pt modelId="{F3209BCB-7DE2-4B4E-9278-41DA2138FBBD}" type="parTrans" cxnId="{F7380E2D-5885-418F-9F2E-FC383FE7628B}">
      <dgm:prSet/>
      <dgm:spPr/>
      <dgm:t>
        <a:bodyPr/>
        <a:lstStyle/>
        <a:p>
          <a:endParaRPr lang="en-US"/>
        </a:p>
      </dgm:t>
    </dgm:pt>
    <dgm:pt modelId="{EEE68CD0-5BB6-458D-AF6E-8FEB9B9AA29C}" type="sibTrans" cxnId="{F7380E2D-5885-418F-9F2E-FC383FE7628B}">
      <dgm:prSet/>
      <dgm:spPr/>
      <dgm:t>
        <a:bodyPr/>
        <a:lstStyle/>
        <a:p>
          <a:endParaRPr lang="en-US"/>
        </a:p>
      </dgm:t>
    </dgm:pt>
    <dgm:pt modelId="{DE25E2DE-8061-42D9-AB5F-0FA477DEB723}">
      <dgm:prSet phldrT="[Text]"/>
      <dgm:spPr/>
      <dgm:t>
        <a:bodyPr/>
        <a:lstStyle/>
        <a:p>
          <a:r>
            <a:rPr lang="en-US" dirty="0"/>
            <a:t>Granted Item/Ability on completion</a:t>
          </a:r>
        </a:p>
      </dgm:t>
    </dgm:pt>
    <dgm:pt modelId="{53A11486-906B-4361-801F-2DE461ABA6ED}" type="parTrans" cxnId="{4D9291BC-A964-46FB-8004-A39B584EACA0}">
      <dgm:prSet/>
      <dgm:spPr/>
      <dgm:t>
        <a:bodyPr/>
        <a:lstStyle/>
        <a:p>
          <a:endParaRPr lang="en-US"/>
        </a:p>
      </dgm:t>
    </dgm:pt>
    <dgm:pt modelId="{CE4311EE-B4A5-4F32-8570-6CD7E157FBFF}" type="sibTrans" cxnId="{4D9291BC-A964-46FB-8004-A39B584EACA0}">
      <dgm:prSet/>
      <dgm:spPr/>
      <dgm:t>
        <a:bodyPr/>
        <a:lstStyle/>
        <a:p>
          <a:endParaRPr lang="en-US"/>
        </a:p>
      </dgm:t>
    </dgm:pt>
    <dgm:pt modelId="{ED398B3E-D2FD-46BE-B4AA-21F8FBE50780}">
      <dgm:prSet phldrT="[Text]"/>
      <dgm:spPr/>
      <dgm:t>
        <a:bodyPr/>
        <a:lstStyle/>
        <a:p>
          <a:r>
            <a:rPr lang="en-US" dirty="0"/>
            <a:t>Level 2</a:t>
          </a:r>
        </a:p>
      </dgm:t>
    </dgm:pt>
    <dgm:pt modelId="{0D269E9D-0129-403F-BCA4-B73BE63EC708}" type="parTrans" cxnId="{9B00910A-6F90-4AC4-B424-DAF6A953AF4D}">
      <dgm:prSet/>
      <dgm:spPr/>
      <dgm:t>
        <a:bodyPr/>
        <a:lstStyle/>
        <a:p>
          <a:endParaRPr lang="en-US"/>
        </a:p>
      </dgm:t>
    </dgm:pt>
    <dgm:pt modelId="{B6AF46FB-18F5-4E76-A4FE-AEE38244C72A}" type="sibTrans" cxnId="{9B00910A-6F90-4AC4-B424-DAF6A953AF4D}">
      <dgm:prSet/>
      <dgm:spPr/>
      <dgm:t>
        <a:bodyPr/>
        <a:lstStyle/>
        <a:p>
          <a:endParaRPr lang="en-US"/>
        </a:p>
      </dgm:t>
    </dgm:pt>
    <dgm:pt modelId="{2EE1C7EB-970E-406A-8C18-7C5996171FCE}">
      <dgm:prSet phldrT="[Text]"/>
      <dgm:spPr/>
      <dgm:t>
        <a:bodyPr/>
        <a:lstStyle/>
        <a:p>
          <a:r>
            <a:rPr lang="en-US" dirty="0"/>
            <a:t>Defeat enemies, platforming</a:t>
          </a:r>
        </a:p>
      </dgm:t>
    </dgm:pt>
    <dgm:pt modelId="{CDAE03FD-06E2-4A63-AB91-12CAA3741F3A}" type="parTrans" cxnId="{7BC67890-1E52-448A-944B-EDD0D08ED63F}">
      <dgm:prSet/>
      <dgm:spPr/>
      <dgm:t>
        <a:bodyPr/>
        <a:lstStyle/>
        <a:p>
          <a:endParaRPr lang="en-US"/>
        </a:p>
      </dgm:t>
    </dgm:pt>
    <dgm:pt modelId="{651A6FC6-633F-498C-B85C-7364103FA708}" type="sibTrans" cxnId="{7BC67890-1E52-448A-944B-EDD0D08ED63F}">
      <dgm:prSet/>
      <dgm:spPr/>
      <dgm:t>
        <a:bodyPr/>
        <a:lstStyle/>
        <a:p>
          <a:endParaRPr lang="en-US"/>
        </a:p>
      </dgm:t>
    </dgm:pt>
    <dgm:pt modelId="{DB594071-09B1-4C63-AA4B-AF0FD73CC5E6}">
      <dgm:prSet phldrT="[Text]"/>
      <dgm:spPr/>
      <dgm:t>
        <a:bodyPr/>
        <a:lstStyle/>
        <a:p>
          <a:r>
            <a:rPr lang="en-US" dirty="0"/>
            <a:t>Level3</a:t>
          </a:r>
        </a:p>
      </dgm:t>
    </dgm:pt>
    <dgm:pt modelId="{C22E6374-6808-4B39-9339-5685B2935053}" type="parTrans" cxnId="{3C11B5FE-C9B1-4DCD-99BA-D72C3F274931}">
      <dgm:prSet/>
      <dgm:spPr/>
      <dgm:t>
        <a:bodyPr/>
        <a:lstStyle/>
        <a:p>
          <a:endParaRPr lang="en-US"/>
        </a:p>
      </dgm:t>
    </dgm:pt>
    <dgm:pt modelId="{4A683B46-A8CA-43DD-8DDE-5ED7EE8A672F}" type="sibTrans" cxnId="{3C11B5FE-C9B1-4DCD-99BA-D72C3F274931}">
      <dgm:prSet/>
      <dgm:spPr/>
      <dgm:t>
        <a:bodyPr/>
        <a:lstStyle/>
        <a:p>
          <a:endParaRPr lang="en-US"/>
        </a:p>
      </dgm:t>
    </dgm:pt>
    <dgm:pt modelId="{0BF10850-2A85-4178-A412-3A8CECACFD2F}">
      <dgm:prSet phldrT="[Text]"/>
      <dgm:spPr/>
      <dgm:t>
        <a:bodyPr/>
        <a:lstStyle/>
        <a:p>
          <a:r>
            <a:rPr lang="en-US" dirty="0"/>
            <a:t>Defeat enemies, platforming</a:t>
          </a:r>
        </a:p>
      </dgm:t>
    </dgm:pt>
    <dgm:pt modelId="{BA745C4F-E878-4E02-86C1-A940CF1186EE}" type="parTrans" cxnId="{2F68A373-C707-44CA-A6DC-70AFFA2A7449}">
      <dgm:prSet/>
      <dgm:spPr/>
      <dgm:t>
        <a:bodyPr/>
        <a:lstStyle/>
        <a:p>
          <a:endParaRPr lang="en-US"/>
        </a:p>
      </dgm:t>
    </dgm:pt>
    <dgm:pt modelId="{DAAF927C-B751-46FA-9CF6-64145A616E3E}" type="sibTrans" cxnId="{2F68A373-C707-44CA-A6DC-70AFFA2A7449}">
      <dgm:prSet/>
      <dgm:spPr/>
      <dgm:t>
        <a:bodyPr/>
        <a:lstStyle/>
        <a:p>
          <a:endParaRPr lang="en-US"/>
        </a:p>
      </dgm:t>
    </dgm:pt>
    <dgm:pt modelId="{DEE111EC-3316-4E59-A048-F3DAC3CA0F9E}">
      <dgm:prSet/>
      <dgm:spPr/>
      <dgm:t>
        <a:bodyPr/>
        <a:lstStyle/>
        <a:p>
          <a:r>
            <a:rPr lang="en-US" dirty="0"/>
            <a:t>Granted Item/Ability on completion</a:t>
          </a:r>
        </a:p>
      </dgm:t>
    </dgm:pt>
    <dgm:pt modelId="{B9E0D18B-E241-4C92-8FD0-32104B0EA08A}" type="parTrans" cxnId="{04B8D63C-F91C-4372-BE37-1003A21C35A1}">
      <dgm:prSet/>
      <dgm:spPr/>
      <dgm:t>
        <a:bodyPr/>
        <a:lstStyle/>
        <a:p>
          <a:endParaRPr lang="en-US"/>
        </a:p>
      </dgm:t>
    </dgm:pt>
    <dgm:pt modelId="{A55DCD4E-1D7F-4BB8-A6C6-9FF8850D4244}" type="sibTrans" cxnId="{04B8D63C-F91C-4372-BE37-1003A21C35A1}">
      <dgm:prSet/>
      <dgm:spPr/>
      <dgm:t>
        <a:bodyPr/>
        <a:lstStyle/>
        <a:p>
          <a:endParaRPr lang="en-US"/>
        </a:p>
      </dgm:t>
    </dgm:pt>
    <dgm:pt modelId="{7844E961-D3C3-4EDF-8CE3-39792A6F65AE}">
      <dgm:prSet/>
      <dgm:spPr/>
      <dgm:t>
        <a:bodyPr/>
        <a:lstStyle/>
        <a:p>
          <a:r>
            <a:rPr lang="en-US" dirty="0"/>
            <a:t>Granted Item/Ability on completion</a:t>
          </a:r>
        </a:p>
      </dgm:t>
    </dgm:pt>
    <dgm:pt modelId="{19E5A8E0-20BC-4232-B663-8AE633C59B4F}" type="parTrans" cxnId="{D6F55EF8-AE0F-40F2-9332-4FC264CD999D}">
      <dgm:prSet/>
      <dgm:spPr/>
      <dgm:t>
        <a:bodyPr/>
        <a:lstStyle/>
        <a:p>
          <a:endParaRPr lang="en-US"/>
        </a:p>
      </dgm:t>
    </dgm:pt>
    <dgm:pt modelId="{8DE74597-5843-4CC6-844F-113F2049809E}" type="sibTrans" cxnId="{D6F55EF8-AE0F-40F2-9332-4FC264CD999D}">
      <dgm:prSet/>
      <dgm:spPr/>
      <dgm:t>
        <a:bodyPr/>
        <a:lstStyle/>
        <a:p>
          <a:endParaRPr lang="en-US"/>
        </a:p>
      </dgm:t>
    </dgm:pt>
    <dgm:pt modelId="{56B2F304-B01E-4560-AEB3-8CD7578759F2}" type="pres">
      <dgm:prSet presAssocID="{483487AE-0344-4CEE-8CDB-3F2D54597834}" presName="linearFlow" presStyleCnt="0">
        <dgm:presLayoutVars>
          <dgm:dir/>
          <dgm:animLvl val="lvl"/>
          <dgm:resizeHandles val="exact"/>
        </dgm:presLayoutVars>
      </dgm:prSet>
      <dgm:spPr/>
    </dgm:pt>
    <dgm:pt modelId="{2A7A128D-3098-42D8-AF3E-0E5E5A8997AF}" type="pres">
      <dgm:prSet presAssocID="{923272FE-AB73-4A3D-BFB5-1EEF7BCAFE7D}" presName="composite" presStyleCnt="0"/>
      <dgm:spPr/>
    </dgm:pt>
    <dgm:pt modelId="{84BED2ED-3407-4DDF-989E-3C790E8F6284}" type="pres">
      <dgm:prSet presAssocID="{923272FE-AB73-4A3D-BFB5-1EEF7BCAFE7D}" presName="parentText" presStyleLbl="alignNode1" presStyleIdx="0" presStyleCnt="3">
        <dgm:presLayoutVars>
          <dgm:chMax val="1"/>
          <dgm:bulletEnabled val="1"/>
        </dgm:presLayoutVars>
      </dgm:prSet>
      <dgm:spPr/>
    </dgm:pt>
    <dgm:pt modelId="{DDEA2A1B-60E3-4D04-A0F7-03C7B9D5FD54}" type="pres">
      <dgm:prSet presAssocID="{923272FE-AB73-4A3D-BFB5-1EEF7BCAFE7D}" presName="descendantText" presStyleLbl="alignAcc1" presStyleIdx="0" presStyleCnt="3" custLinFactNeighborX="54651" custLinFactNeighborY="-20487">
        <dgm:presLayoutVars>
          <dgm:bulletEnabled val="1"/>
        </dgm:presLayoutVars>
      </dgm:prSet>
      <dgm:spPr/>
    </dgm:pt>
    <dgm:pt modelId="{76B04386-C086-4D97-B019-8E0674747EA9}" type="pres">
      <dgm:prSet presAssocID="{4128887A-ADAA-40E4-82F5-F05F8A754AA8}" presName="sp" presStyleCnt="0"/>
      <dgm:spPr/>
    </dgm:pt>
    <dgm:pt modelId="{B4C9C409-A9C5-491B-A601-0EB8496709E7}" type="pres">
      <dgm:prSet presAssocID="{ED398B3E-D2FD-46BE-B4AA-21F8FBE50780}" presName="composite" presStyleCnt="0"/>
      <dgm:spPr/>
    </dgm:pt>
    <dgm:pt modelId="{40813A51-58B0-415A-A081-6F826F2AC94A}" type="pres">
      <dgm:prSet presAssocID="{ED398B3E-D2FD-46BE-B4AA-21F8FBE50780}" presName="parentText" presStyleLbl="alignNode1" presStyleIdx="1" presStyleCnt="3">
        <dgm:presLayoutVars>
          <dgm:chMax val="1"/>
          <dgm:bulletEnabled val="1"/>
        </dgm:presLayoutVars>
      </dgm:prSet>
      <dgm:spPr/>
    </dgm:pt>
    <dgm:pt modelId="{871DEF50-A98F-4AAE-BDC4-0968296C6987}" type="pres">
      <dgm:prSet presAssocID="{ED398B3E-D2FD-46BE-B4AA-21F8FBE50780}" presName="descendantText" presStyleLbl="alignAcc1" presStyleIdx="1" presStyleCnt="3">
        <dgm:presLayoutVars>
          <dgm:bulletEnabled val="1"/>
        </dgm:presLayoutVars>
      </dgm:prSet>
      <dgm:spPr/>
    </dgm:pt>
    <dgm:pt modelId="{AF55715B-46B3-4180-A3A3-ACC97C6712E4}" type="pres">
      <dgm:prSet presAssocID="{B6AF46FB-18F5-4E76-A4FE-AEE38244C72A}" presName="sp" presStyleCnt="0"/>
      <dgm:spPr/>
    </dgm:pt>
    <dgm:pt modelId="{8A08C186-3A53-49DD-AE81-6EA6112D30C1}" type="pres">
      <dgm:prSet presAssocID="{DB594071-09B1-4C63-AA4B-AF0FD73CC5E6}" presName="composite" presStyleCnt="0"/>
      <dgm:spPr/>
    </dgm:pt>
    <dgm:pt modelId="{FB4F0EB4-2A40-4895-B8BC-0AA61F2EC850}" type="pres">
      <dgm:prSet presAssocID="{DB594071-09B1-4C63-AA4B-AF0FD73CC5E6}" presName="parentText" presStyleLbl="alignNode1" presStyleIdx="2" presStyleCnt="3">
        <dgm:presLayoutVars>
          <dgm:chMax val="1"/>
          <dgm:bulletEnabled val="1"/>
        </dgm:presLayoutVars>
      </dgm:prSet>
      <dgm:spPr/>
    </dgm:pt>
    <dgm:pt modelId="{FA309A95-82CD-4E05-926F-4F655423CC6A}" type="pres">
      <dgm:prSet presAssocID="{DB594071-09B1-4C63-AA4B-AF0FD73CC5E6}" presName="descendantText" presStyleLbl="alignAcc1" presStyleIdx="2" presStyleCnt="3" custLinFactNeighborX="-331" custLinFactNeighborY="3146">
        <dgm:presLayoutVars>
          <dgm:bulletEnabled val="1"/>
        </dgm:presLayoutVars>
      </dgm:prSet>
      <dgm:spPr/>
    </dgm:pt>
  </dgm:ptLst>
  <dgm:cxnLst>
    <dgm:cxn modelId="{DCC25C01-B85A-4900-BD53-19E92D74D59E}" type="presOf" srcId="{ED398B3E-D2FD-46BE-B4AA-21F8FBE50780}" destId="{40813A51-58B0-415A-A081-6F826F2AC94A}" srcOrd="0" destOrd="0" presId="urn:microsoft.com/office/officeart/2005/8/layout/chevron2"/>
    <dgm:cxn modelId="{2F41B003-4570-42A5-AC2E-B6FBBBE33EFF}" type="presOf" srcId="{DE25E2DE-8061-42D9-AB5F-0FA477DEB723}" destId="{DDEA2A1B-60E3-4D04-A0F7-03C7B9D5FD54}" srcOrd="0" destOrd="1" presId="urn:microsoft.com/office/officeart/2005/8/layout/chevron2"/>
    <dgm:cxn modelId="{9B00910A-6F90-4AC4-B424-DAF6A953AF4D}" srcId="{483487AE-0344-4CEE-8CDB-3F2D54597834}" destId="{ED398B3E-D2FD-46BE-B4AA-21F8FBE50780}" srcOrd="1" destOrd="0" parTransId="{0D269E9D-0129-403F-BCA4-B73BE63EC708}" sibTransId="{B6AF46FB-18F5-4E76-A4FE-AEE38244C72A}"/>
    <dgm:cxn modelId="{26309425-E305-4024-9700-44098039A0D1}" type="presOf" srcId="{2EE1C7EB-970E-406A-8C18-7C5996171FCE}" destId="{871DEF50-A98F-4AAE-BDC4-0968296C6987}" srcOrd="0" destOrd="0" presId="urn:microsoft.com/office/officeart/2005/8/layout/chevron2"/>
    <dgm:cxn modelId="{F7380E2D-5885-418F-9F2E-FC383FE7628B}" srcId="{923272FE-AB73-4A3D-BFB5-1EEF7BCAFE7D}" destId="{E2CE8935-7B65-42E6-9555-F964038591F3}" srcOrd="0" destOrd="0" parTransId="{F3209BCB-7DE2-4B4E-9278-41DA2138FBBD}" sibTransId="{EEE68CD0-5BB6-458D-AF6E-8FEB9B9AA29C}"/>
    <dgm:cxn modelId="{B0896535-27F4-40CD-BFD6-F8002FE390F3}" type="presOf" srcId="{483487AE-0344-4CEE-8CDB-3F2D54597834}" destId="{56B2F304-B01E-4560-AEB3-8CD7578759F2}" srcOrd="0" destOrd="0" presId="urn:microsoft.com/office/officeart/2005/8/layout/chevron2"/>
    <dgm:cxn modelId="{04B8D63C-F91C-4372-BE37-1003A21C35A1}" srcId="{ED398B3E-D2FD-46BE-B4AA-21F8FBE50780}" destId="{DEE111EC-3316-4E59-A048-F3DAC3CA0F9E}" srcOrd="1" destOrd="0" parTransId="{B9E0D18B-E241-4C92-8FD0-32104B0EA08A}" sibTransId="{A55DCD4E-1D7F-4BB8-A6C6-9FF8850D4244}"/>
    <dgm:cxn modelId="{2D39054F-70BF-466D-ADE0-73C7329414BE}" type="presOf" srcId="{DB594071-09B1-4C63-AA4B-AF0FD73CC5E6}" destId="{FB4F0EB4-2A40-4895-B8BC-0AA61F2EC850}" srcOrd="0" destOrd="0" presId="urn:microsoft.com/office/officeart/2005/8/layout/chevron2"/>
    <dgm:cxn modelId="{BD4F5D53-4E4B-4EEE-BD43-A30D8D4B29A7}" type="presOf" srcId="{0BF10850-2A85-4178-A412-3A8CECACFD2F}" destId="{FA309A95-82CD-4E05-926F-4F655423CC6A}" srcOrd="0" destOrd="0" presId="urn:microsoft.com/office/officeart/2005/8/layout/chevron2"/>
    <dgm:cxn modelId="{2F68A373-C707-44CA-A6DC-70AFFA2A7449}" srcId="{DB594071-09B1-4C63-AA4B-AF0FD73CC5E6}" destId="{0BF10850-2A85-4178-A412-3A8CECACFD2F}" srcOrd="0" destOrd="0" parTransId="{BA745C4F-E878-4E02-86C1-A940CF1186EE}" sibTransId="{DAAF927C-B751-46FA-9CF6-64145A616E3E}"/>
    <dgm:cxn modelId="{7BC67890-1E52-448A-944B-EDD0D08ED63F}" srcId="{ED398B3E-D2FD-46BE-B4AA-21F8FBE50780}" destId="{2EE1C7EB-970E-406A-8C18-7C5996171FCE}" srcOrd="0" destOrd="0" parTransId="{CDAE03FD-06E2-4A63-AB91-12CAA3741F3A}" sibTransId="{651A6FC6-633F-498C-B85C-7364103FA708}"/>
    <dgm:cxn modelId="{ECE18797-6433-4A0A-8DB5-EAD362D3510B}" type="presOf" srcId="{923272FE-AB73-4A3D-BFB5-1EEF7BCAFE7D}" destId="{84BED2ED-3407-4DDF-989E-3C790E8F6284}" srcOrd="0" destOrd="0" presId="urn:microsoft.com/office/officeart/2005/8/layout/chevron2"/>
    <dgm:cxn modelId="{517461A4-A142-4283-8DAC-6EDE037BF3DE}" type="presOf" srcId="{7844E961-D3C3-4EDF-8CE3-39792A6F65AE}" destId="{FA309A95-82CD-4E05-926F-4F655423CC6A}" srcOrd="0" destOrd="1" presId="urn:microsoft.com/office/officeart/2005/8/layout/chevron2"/>
    <dgm:cxn modelId="{297CD9B7-FD0E-4F7C-A0EA-838B4EBFF697}" type="presOf" srcId="{E2CE8935-7B65-42E6-9555-F964038591F3}" destId="{DDEA2A1B-60E3-4D04-A0F7-03C7B9D5FD54}" srcOrd="0" destOrd="0" presId="urn:microsoft.com/office/officeart/2005/8/layout/chevron2"/>
    <dgm:cxn modelId="{4D9291BC-A964-46FB-8004-A39B584EACA0}" srcId="{923272FE-AB73-4A3D-BFB5-1EEF7BCAFE7D}" destId="{DE25E2DE-8061-42D9-AB5F-0FA477DEB723}" srcOrd="1" destOrd="0" parTransId="{53A11486-906B-4361-801F-2DE461ABA6ED}" sibTransId="{CE4311EE-B4A5-4F32-8570-6CD7E157FBFF}"/>
    <dgm:cxn modelId="{75CFB4DC-4AD0-4E51-B321-5B17385C0441}" srcId="{483487AE-0344-4CEE-8CDB-3F2D54597834}" destId="{923272FE-AB73-4A3D-BFB5-1EEF7BCAFE7D}" srcOrd="0" destOrd="0" parTransId="{F07BF6F6-E16D-4C7D-BADE-7A83BC3FD13F}" sibTransId="{4128887A-ADAA-40E4-82F5-F05F8A754AA8}"/>
    <dgm:cxn modelId="{5BCF5EDD-0BCD-4E56-BBE9-4D74FBF16522}" type="presOf" srcId="{DEE111EC-3316-4E59-A048-F3DAC3CA0F9E}" destId="{871DEF50-A98F-4AAE-BDC4-0968296C6987}" srcOrd="0" destOrd="1" presId="urn:microsoft.com/office/officeart/2005/8/layout/chevron2"/>
    <dgm:cxn modelId="{D6F55EF8-AE0F-40F2-9332-4FC264CD999D}" srcId="{DB594071-09B1-4C63-AA4B-AF0FD73CC5E6}" destId="{7844E961-D3C3-4EDF-8CE3-39792A6F65AE}" srcOrd="1" destOrd="0" parTransId="{19E5A8E0-20BC-4232-B663-8AE633C59B4F}" sibTransId="{8DE74597-5843-4CC6-844F-113F2049809E}"/>
    <dgm:cxn modelId="{3C11B5FE-C9B1-4DCD-99BA-D72C3F274931}" srcId="{483487AE-0344-4CEE-8CDB-3F2D54597834}" destId="{DB594071-09B1-4C63-AA4B-AF0FD73CC5E6}" srcOrd="2" destOrd="0" parTransId="{C22E6374-6808-4B39-9339-5685B2935053}" sibTransId="{4A683B46-A8CA-43DD-8DDE-5ED7EE8A672F}"/>
    <dgm:cxn modelId="{5B059899-6075-4900-85AA-1416DAEEFD6C}" type="presParOf" srcId="{56B2F304-B01E-4560-AEB3-8CD7578759F2}" destId="{2A7A128D-3098-42D8-AF3E-0E5E5A8997AF}" srcOrd="0" destOrd="0" presId="urn:microsoft.com/office/officeart/2005/8/layout/chevron2"/>
    <dgm:cxn modelId="{AE47B130-9EDE-45B2-A1D2-5B229909C3CB}" type="presParOf" srcId="{2A7A128D-3098-42D8-AF3E-0E5E5A8997AF}" destId="{84BED2ED-3407-4DDF-989E-3C790E8F6284}" srcOrd="0" destOrd="0" presId="urn:microsoft.com/office/officeart/2005/8/layout/chevron2"/>
    <dgm:cxn modelId="{6ED602EF-6528-4FE4-9666-A87BA7D13CC1}" type="presParOf" srcId="{2A7A128D-3098-42D8-AF3E-0E5E5A8997AF}" destId="{DDEA2A1B-60E3-4D04-A0F7-03C7B9D5FD54}" srcOrd="1" destOrd="0" presId="urn:microsoft.com/office/officeart/2005/8/layout/chevron2"/>
    <dgm:cxn modelId="{96B7352B-091C-4EB2-9E33-E78780075C04}" type="presParOf" srcId="{56B2F304-B01E-4560-AEB3-8CD7578759F2}" destId="{76B04386-C086-4D97-B019-8E0674747EA9}" srcOrd="1" destOrd="0" presId="urn:microsoft.com/office/officeart/2005/8/layout/chevron2"/>
    <dgm:cxn modelId="{C2CD3421-4BCC-45CC-A46B-11EE920C9207}" type="presParOf" srcId="{56B2F304-B01E-4560-AEB3-8CD7578759F2}" destId="{B4C9C409-A9C5-491B-A601-0EB8496709E7}" srcOrd="2" destOrd="0" presId="urn:microsoft.com/office/officeart/2005/8/layout/chevron2"/>
    <dgm:cxn modelId="{D6B843D7-16DD-4B64-B799-54E9337A4EBB}" type="presParOf" srcId="{B4C9C409-A9C5-491B-A601-0EB8496709E7}" destId="{40813A51-58B0-415A-A081-6F826F2AC94A}" srcOrd="0" destOrd="0" presId="urn:microsoft.com/office/officeart/2005/8/layout/chevron2"/>
    <dgm:cxn modelId="{E7C4C19D-5FDD-4C54-BE2B-01D9FA88C28A}" type="presParOf" srcId="{B4C9C409-A9C5-491B-A601-0EB8496709E7}" destId="{871DEF50-A98F-4AAE-BDC4-0968296C6987}" srcOrd="1" destOrd="0" presId="urn:microsoft.com/office/officeart/2005/8/layout/chevron2"/>
    <dgm:cxn modelId="{B0F82E61-7349-4C8D-A7BE-5462B57AD533}" type="presParOf" srcId="{56B2F304-B01E-4560-AEB3-8CD7578759F2}" destId="{AF55715B-46B3-4180-A3A3-ACC97C6712E4}" srcOrd="3" destOrd="0" presId="urn:microsoft.com/office/officeart/2005/8/layout/chevron2"/>
    <dgm:cxn modelId="{2BC36EF8-F1CD-4FB3-B45C-46E3152FAC1D}" type="presParOf" srcId="{56B2F304-B01E-4560-AEB3-8CD7578759F2}" destId="{8A08C186-3A53-49DD-AE81-6EA6112D30C1}" srcOrd="4" destOrd="0" presId="urn:microsoft.com/office/officeart/2005/8/layout/chevron2"/>
    <dgm:cxn modelId="{2CD54251-2291-4668-A3EC-A629A15C05D6}" type="presParOf" srcId="{8A08C186-3A53-49DD-AE81-6EA6112D30C1}" destId="{FB4F0EB4-2A40-4895-B8BC-0AA61F2EC850}" srcOrd="0" destOrd="0" presId="urn:microsoft.com/office/officeart/2005/8/layout/chevron2"/>
    <dgm:cxn modelId="{FBECD20A-433B-493E-93B2-2F98D9732CBF}" type="presParOf" srcId="{8A08C186-3A53-49DD-AE81-6EA6112D30C1}" destId="{FA309A95-82CD-4E05-926F-4F655423CC6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ED2ED-3407-4DDF-989E-3C790E8F6284}">
      <dsp:nvSpPr>
        <dsp:cNvPr id="0" name=""/>
        <dsp:cNvSpPr/>
      </dsp:nvSpPr>
      <dsp:spPr>
        <a:xfrm rot="5400000">
          <a:off x="-246181" y="246199"/>
          <a:ext cx="1641212" cy="1148848"/>
        </a:xfrm>
        <a:prstGeom prst="chevron">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Level 1</a:t>
          </a:r>
        </a:p>
      </dsp:txBody>
      <dsp:txXfrm rot="-5400000">
        <a:off x="1" y="574441"/>
        <a:ext cx="1148848" cy="492364"/>
      </dsp:txXfrm>
    </dsp:sp>
    <dsp:sp modelId="{DDEA2A1B-60E3-4D04-A0F7-03C7B9D5FD54}">
      <dsp:nvSpPr>
        <dsp:cNvPr id="0" name=""/>
        <dsp:cNvSpPr/>
      </dsp:nvSpPr>
      <dsp:spPr>
        <a:xfrm rot="5400000">
          <a:off x="3148219" y="-1999370"/>
          <a:ext cx="1066787" cy="5065529"/>
        </a:xfrm>
        <a:prstGeom prst="round2Same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Defeat enemies, platforming</a:t>
          </a:r>
        </a:p>
        <a:p>
          <a:pPr marL="228600" lvl="1" indent="-228600" algn="l" defTabSz="1066800">
            <a:lnSpc>
              <a:spcPct val="90000"/>
            </a:lnSpc>
            <a:spcBef>
              <a:spcPct val="0"/>
            </a:spcBef>
            <a:spcAft>
              <a:spcPct val="15000"/>
            </a:spcAft>
            <a:buChar char="•"/>
          </a:pPr>
          <a:r>
            <a:rPr lang="en-US" sz="2400" kern="1200" dirty="0"/>
            <a:t>Granted Item/Ability on completion</a:t>
          </a:r>
        </a:p>
      </dsp:txBody>
      <dsp:txXfrm rot="-5400000">
        <a:off x="1148848" y="52077"/>
        <a:ext cx="5013453" cy="962635"/>
      </dsp:txXfrm>
    </dsp:sp>
    <dsp:sp modelId="{40813A51-58B0-415A-A081-6F826F2AC94A}">
      <dsp:nvSpPr>
        <dsp:cNvPr id="0" name=""/>
        <dsp:cNvSpPr/>
      </dsp:nvSpPr>
      <dsp:spPr>
        <a:xfrm rot="5400000">
          <a:off x="-246181" y="1693593"/>
          <a:ext cx="1641212" cy="1148848"/>
        </a:xfrm>
        <a:prstGeom prst="chevron">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Level 2</a:t>
          </a:r>
        </a:p>
      </dsp:txBody>
      <dsp:txXfrm rot="-5400000">
        <a:off x="1" y="2021835"/>
        <a:ext cx="1148848" cy="492364"/>
      </dsp:txXfrm>
    </dsp:sp>
    <dsp:sp modelId="{871DEF50-A98F-4AAE-BDC4-0968296C6987}">
      <dsp:nvSpPr>
        <dsp:cNvPr id="0" name=""/>
        <dsp:cNvSpPr/>
      </dsp:nvSpPr>
      <dsp:spPr>
        <a:xfrm rot="5400000">
          <a:off x="3148219" y="-551958"/>
          <a:ext cx="1066787" cy="5065529"/>
        </a:xfrm>
        <a:prstGeom prst="round2Same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Defeat enemies, platforming</a:t>
          </a:r>
        </a:p>
        <a:p>
          <a:pPr marL="228600" lvl="1" indent="-228600" algn="l" defTabSz="1066800">
            <a:lnSpc>
              <a:spcPct val="90000"/>
            </a:lnSpc>
            <a:spcBef>
              <a:spcPct val="0"/>
            </a:spcBef>
            <a:spcAft>
              <a:spcPct val="15000"/>
            </a:spcAft>
            <a:buChar char="•"/>
          </a:pPr>
          <a:r>
            <a:rPr lang="en-US" sz="2400" kern="1200" dirty="0"/>
            <a:t>Granted Item/Ability on completion</a:t>
          </a:r>
        </a:p>
      </dsp:txBody>
      <dsp:txXfrm rot="-5400000">
        <a:off x="1148848" y="1499489"/>
        <a:ext cx="5013453" cy="962635"/>
      </dsp:txXfrm>
    </dsp:sp>
    <dsp:sp modelId="{FB4F0EB4-2A40-4895-B8BC-0AA61F2EC850}">
      <dsp:nvSpPr>
        <dsp:cNvPr id="0" name=""/>
        <dsp:cNvSpPr/>
      </dsp:nvSpPr>
      <dsp:spPr>
        <a:xfrm rot="5400000">
          <a:off x="-246181" y="3140988"/>
          <a:ext cx="1641212" cy="1148848"/>
        </a:xfrm>
        <a:prstGeom prst="chevron">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Level3</a:t>
          </a:r>
        </a:p>
      </dsp:txBody>
      <dsp:txXfrm rot="-5400000">
        <a:off x="1" y="3469230"/>
        <a:ext cx="1148848" cy="492364"/>
      </dsp:txXfrm>
    </dsp:sp>
    <dsp:sp modelId="{FA309A95-82CD-4E05-926F-4F655423CC6A}">
      <dsp:nvSpPr>
        <dsp:cNvPr id="0" name=""/>
        <dsp:cNvSpPr/>
      </dsp:nvSpPr>
      <dsp:spPr>
        <a:xfrm rot="5400000">
          <a:off x="3131452" y="928996"/>
          <a:ext cx="1066787" cy="5065529"/>
        </a:xfrm>
        <a:prstGeom prst="round2Same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Defeat enemies, platforming</a:t>
          </a:r>
        </a:p>
        <a:p>
          <a:pPr marL="228600" lvl="1" indent="-228600" algn="l" defTabSz="1066800">
            <a:lnSpc>
              <a:spcPct val="90000"/>
            </a:lnSpc>
            <a:spcBef>
              <a:spcPct val="0"/>
            </a:spcBef>
            <a:spcAft>
              <a:spcPct val="15000"/>
            </a:spcAft>
            <a:buChar char="•"/>
          </a:pPr>
          <a:r>
            <a:rPr lang="en-US" sz="2400" kern="1200" dirty="0"/>
            <a:t>Granted Item/Ability on completion</a:t>
          </a:r>
        </a:p>
      </dsp:txBody>
      <dsp:txXfrm rot="-5400000">
        <a:off x="1132081" y="2980443"/>
        <a:ext cx="5013453" cy="96263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32772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40061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9317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22425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52703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2/24/2020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2265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2/24/2020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6125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72017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4323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834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41303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79638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2/24/2020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6541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2/24/2020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0378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2/24/2020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06094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37287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2/24/2020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60426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2/24/2020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1676718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01" r:id="rId5"/>
    <p:sldLayoutId id="2147483702" r:id="rId6"/>
    <p:sldLayoutId id="2147483703" r:id="rId7"/>
    <p:sldLayoutId id="2147483704" r:id="rId8"/>
    <p:sldLayoutId id="2147483705" r:id="rId9"/>
    <p:sldLayoutId id="2147483706" r:id="rId10"/>
    <p:sldLayoutId id="2147483707" r:id="rId11"/>
    <p:sldLayoutId id="2147483713" r:id="rId12"/>
    <p:sldLayoutId id="2147483708" r:id="rId13"/>
    <p:sldLayoutId id="2147483709" r:id="rId14"/>
    <p:sldLayoutId id="2147483710" r:id="rId15"/>
    <p:sldLayoutId id="2147483711" r:id="rId16"/>
    <p:sldLayoutId id="2147483712" r:id="rId17"/>
  </p:sldLayoutIdLst>
  <p:hf sldNum="0" hdr="0" ftr="0" dt="0"/>
  <p:txStyles>
    <p:titleStyle>
      <a:lvl1pPr algn="ctr" defTabSz="457200" rtl="0" eaLnBrk="1" latinLnBrk="0" hangingPunct="1">
        <a:lnSpc>
          <a:spcPct val="90000"/>
        </a:lnSpc>
        <a:spcBef>
          <a:spcPct val="0"/>
        </a:spcBef>
        <a:buNone/>
        <a:defRPr sz="4800" i="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A33E8-CE9F-4C0F-9597-6C9555725AA6}"/>
              </a:ext>
            </a:extLst>
          </p:cNvPr>
          <p:cNvPicPr>
            <a:picLocks noChangeAspect="1"/>
          </p:cNvPicPr>
          <p:nvPr/>
        </p:nvPicPr>
        <p:blipFill rotWithShape="1">
          <a:blip r:embed="rId3">
            <a:alphaModFix amt="35000"/>
          </a:blip>
          <a:srcRect t="34969" b="21438"/>
          <a:stretch/>
        </p:blipFill>
        <p:spPr>
          <a:xfrm>
            <a:off x="20" y="10"/>
            <a:ext cx="12191980" cy="6857990"/>
          </a:xfrm>
          <a:prstGeom prst="rect">
            <a:avLst/>
          </a:prstGeom>
        </p:spPr>
      </p:pic>
      <p:sp>
        <p:nvSpPr>
          <p:cNvPr id="2" name="Title 1">
            <a:extLst>
              <a:ext uri="{FF2B5EF4-FFF2-40B4-BE49-F238E27FC236}">
                <a16:creationId xmlns:a16="http://schemas.microsoft.com/office/drawing/2014/main" id="{954EE9AE-A537-49BC-A172-415B1CB6D4A0}"/>
              </a:ext>
            </a:extLst>
          </p:cNvPr>
          <p:cNvSpPr>
            <a:spLocks noGrp="1"/>
          </p:cNvSpPr>
          <p:nvPr>
            <p:ph type="ctrTitle"/>
          </p:nvPr>
        </p:nvSpPr>
        <p:spPr>
          <a:xfrm>
            <a:off x="1370693" y="1769540"/>
            <a:ext cx="9440034" cy="1828801"/>
          </a:xfrm>
        </p:spPr>
        <p:txBody>
          <a:bodyPr>
            <a:normAutofit/>
          </a:bodyPr>
          <a:lstStyle/>
          <a:p>
            <a:r>
              <a:rPr lang="en-US" i="0" dirty="0">
                <a:latin typeface="Bauhaus 93" panose="04030905020B02020C02" pitchFamily="82" charset="0"/>
              </a:rPr>
              <a:t>Untitled Adventure Game</a:t>
            </a:r>
          </a:p>
        </p:txBody>
      </p:sp>
      <p:sp>
        <p:nvSpPr>
          <p:cNvPr id="3" name="Subtitle 2">
            <a:extLst>
              <a:ext uri="{FF2B5EF4-FFF2-40B4-BE49-F238E27FC236}">
                <a16:creationId xmlns:a16="http://schemas.microsoft.com/office/drawing/2014/main" id="{43A8B916-8B37-4120-BBD4-4BB4531CFD5E}"/>
              </a:ext>
            </a:extLst>
          </p:cNvPr>
          <p:cNvSpPr>
            <a:spLocks noGrp="1"/>
          </p:cNvSpPr>
          <p:nvPr>
            <p:ph type="subTitle" idx="1"/>
          </p:nvPr>
        </p:nvSpPr>
        <p:spPr>
          <a:xfrm>
            <a:off x="1370693" y="3773489"/>
            <a:ext cx="9440034" cy="1049867"/>
          </a:xfrm>
        </p:spPr>
        <p:txBody>
          <a:bodyPr>
            <a:normAutofit/>
          </a:bodyPr>
          <a:lstStyle/>
          <a:p>
            <a:r>
              <a:rPr lang="en-US" dirty="0"/>
              <a:t>Presented by Alex Miller</a:t>
            </a:r>
          </a:p>
        </p:txBody>
      </p:sp>
    </p:spTree>
    <p:extLst>
      <p:ext uri="{BB962C8B-B14F-4D97-AF65-F5344CB8AC3E}">
        <p14:creationId xmlns:p14="http://schemas.microsoft.com/office/powerpoint/2010/main" val="167831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FD703-870B-49BA-A9DD-9191620765AC}"/>
              </a:ext>
            </a:extLst>
          </p:cNvPr>
          <p:cNvSpPr>
            <a:spLocks noGrp="1"/>
          </p:cNvSpPr>
          <p:nvPr>
            <p:ph type="title"/>
          </p:nvPr>
        </p:nvSpPr>
        <p:spPr>
          <a:xfrm>
            <a:off x="919119" y="0"/>
            <a:ext cx="10353762" cy="1257300"/>
          </a:xfrm>
        </p:spPr>
        <p:txBody>
          <a:bodyPr/>
          <a:lstStyle/>
          <a:p>
            <a:r>
              <a:rPr lang="en-US" dirty="0"/>
              <a:t>Overview of UAG</a:t>
            </a:r>
          </a:p>
        </p:txBody>
      </p:sp>
      <p:sp>
        <p:nvSpPr>
          <p:cNvPr id="3" name="Content Placeholder 2">
            <a:extLst>
              <a:ext uri="{FF2B5EF4-FFF2-40B4-BE49-F238E27FC236}">
                <a16:creationId xmlns:a16="http://schemas.microsoft.com/office/drawing/2014/main" id="{3C9F71C6-A6F7-4D62-8000-D279025289CC}"/>
              </a:ext>
            </a:extLst>
          </p:cNvPr>
          <p:cNvSpPr>
            <a:spLocks noGrp="1"/>
          </p:cNvSpPr>
          <p:nvPr>
            <p:ph idx="1"/>
          </p:nvPr>
        </p:nvSpPr>
        <p:spPr>
          <a:xfrm>
            <a:off x="919119" y="1257300"/>
            <a:ext cx="10353762" cy="1808118"/>
          </a:xfrm>
        </p:spPr>
        <p:txBody>
          <a:bodyPr>
            <a:normAutofit/>
          </a:bodyPr>
          <a:lstStyle/>
          <a:p>
            <a:pPr algn="ctr"/>
            <a:r>
              <a:rPr lang="en-US" dirty="0"/>
              <a:t>As a homage to the nostalgic era of video games, UAG will strive to recapture the wonder and excitement of collect-</a:t>
            </a:r>
            <a:r>
              <a:rPr lang="en-US" dirty="0" err="1"/>
              <a:t>athons</a:t>
            </a:r>
            <a:r>
              <a:rPr lang="en-US" dirty="0"/>
              <a:t> of old. Games like Crash Bandicoot, Banjo-Kazooie, </a:t>
            </a:r>
            <a:r>
              <a:rPr lang="en-US" dirty="0" err="1"/>
              <a:t>Spyro</a:t>
            </a:r>
            <a:r>
              <a:rPr lang="en-US" dirty="0"/>
              <a:t>, Conker’s Bad </a:t>
            </a:r>
            <a:r>
              <a:rPr lang="en-US" dirty="0" err="1"/>
              <a:t>Furday</a:t>
            </a:r>
            <a:r>
              <a:rPr lang="en-US" dirty="0"/>
              <a:t> and Super Mario 64; are cemented in my brain (and hopefully yours) as some of the best 3-D games of my childhood. </a:t>
            </a:r>
          </a:p>
        </p:txBody>
      </p:sp>
      <p:pic>
        <p:nvPicPr>
          <p:cNvPr id="5" name="Picture 4">
            <a:extLst>
              <a:ext uri="{FF2B5EF4-FFF2-40B4-BE49-F238E27FC236}">
                <a16:creationId xmlns:a16="http://schemas.microsoft.com/office/drawing/2014/main" id="{5C6AC9A8-E57B-45FB-B768-8CAEF329E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364" y="3429000"/>
            <a:ext cx="4152261" cy="2707274"/>
          </a:xfrm>
          <a:prstGeom prst="rect">
            <a:avLst/>
          </a:prstGeom>
          <a:ln>
            <a:noFill/>
          </a:ln>
          <a:effectLst>
            <a:softEdge rad="112500"/>
          </a:effectLst>
        </p:spPr>
      </p:pic>
      <p:pic>
        <p:nvPicPr>
          <p:cNvPr id="11" name="Picture 10" descr="A picture containing car, street, sitting, table&#10;&#10;Description automatically generated">
            <a:extLst>
              <a:ext uri="{FF2B5EF4-FFF2-40B4-BE49-F238E27FC236}">
                <a16:creationId xmlns:a16="http://schemas.microsoft.com/office/drawing/2014/main" id="{A72A5B50-2148-4347-88E5-61171E852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3625" y="3429000"/>
            <a:ext cx="2629256" cy="2707274"/>
          </a:xfrm>
          <a:prstGeom prst="rect">
            <a:avLst/>
          </a:prstGeom>
          <a:ln>
            <a:noFill/>
          </a:ln>
          <a:effectLst>
            <a:softEdge rad="112500"/>
          </a:effectLst>
        </p:spPr>
      </p:pic>
      <p:pic>
        <p:nvPicPr>
          <p:cNvPr id="13" name="Picture 12">
            <a:extLst>
              <a:ext uri="{FF2B5EF4-FFF2-40B4-BE49-F238E27FC236}">
                <a16:creationId xmlns:a16="http://schemas.microsoft.com/office/drawing/2014/main" id="{4DC789D1-7A86-44BC-9FA3-607839F9C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119" y="3360917"/>
            <a:ext cx="3572245" cy="2686328"/>
          </a:xfrm>
          <a:prstGeom prst="rect">
            <a:avLst/>
          </a:prstGeom>
          <a:ln>
            <a:noFill/>
          </a:ln>
          <a:effectLst>
            <a:softEdge rad="112500"/>
          </a:effectLst>
        </p:spPr>
      </p:pic>
    </p:spTree>
    <p:extLst>
      <p:ext uri="{BB962C8B-B14F-4D97-AF65-F5344CB8AC3E}">
        <p14:creationId xmlns:p14="http://schemas.microsoft.com/office/powerpoint/2010/main" val="4241998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8CDD186-03E3-4AED-BEB6-0B3BEC2080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CD5C1F-F6C2-4EF7-BC2B-6D38CC70D5BC}"/>
              </a:ext>
            </a:extLst>
          </p:cNvPr>
          <p:cNvSpPr>
            <a:spLocks noGrp="1"/>
          </p:cNvSpPr>
          <p:nvPr>
            <p:ph type="title"/>
          </p:nvPr>
        </p:nvSpPr>
        <p:spPr>
          <a:xfrm>
            <a:off x="913795" y="609600"/>
            <a:ext cx="5978072" cy="1389798"/>
          </a:xfrm>
        </p:spPr>
        <p:txBody>
          <a:bodyPr>
            <a:normAutofit/>
          </a:bodyPr>
          <a:lstStyle/>
          <a:p>
            <a:r>
              <a:rPr lang="en-US" dirty="0"/>
              <a:t>Overview of UAG</a:t>
            </a:r>
          </a:p>
        </p:txBody>
      </p:sp>
      <p:sp>
        <p:nvSpPr>
          <p:cNvPr id="3" name="Content Placeholder 2">
            <a:extLst>
              <a:ext uri="{FF2B5EF4-FFF2-40B4-BE49-F238E27FC236}">
                <a16:creationId xmlns:a16="http://schemas.microsoft.com/office/drawing/2014/main" id="{C50CECCF-947D-452B-B885-E033CA84B56A}"/>
              </a:ext>
            </a:extLst>
          </p:cNvPr>
          <p:cNvSpPr>
            <a:spLocks noGrp="1"/>
          </p:cNvSpPr>
          <p:nvPr>
            <p:ph idx="1"/>
          </p:nvPr>
        </p:nvSpPr>
        <p:spPr>
          <a:xfrm>
            <a:off x="913795" y="2149521"/>
            <a:ext cx="5978072" cy="3545327"/>
          </a:xfrm>
        </p:spPr>
        <p:txBody>
          <a:bodyPr anchor="ctr">
            <a:normAutofit/>
          </a:bodyPr>
          <a:lstStyle/>
          <a:p>
            <a:pPr>
              <a:buClr>
                <a:srgbClr val="20B3B0"/>
              </a:buClr>
            </a:pPr>
            <a:r>
              <a:rPr lang="en-US" dirty="0"/>
              <a:t>The player would start off in a “Hub World”. From here, they can get to every level at any point of time. There’s nothing stopping them from jumping into the last level. The only catch would be that to fully complete a level you need to have either a special ability or item from a previous levels completion to finish it.</a:t>
            </a:r>
          </a:p>
        </p:txBody>
      </p:sp>
      <p:pic>
        <p:nvPicPr>
          <p:cNvPr id="14" name="Picture 13">
            <a:extLst>
              <a:ext uri="{FF2B5EF4-FFF2-40B4-BE49-F238E27FC236}">
                <a16:creationId xmlns:a16="http://schemas.microsoft.com/office/drawing/2014/main" id="{1CF706DA-13E8-4A4F-9260-551FB8127B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5" name="Picture 4" descr="A close up of some grass&#10;&#10;Description automatically generated">
            <a:extLst>
              <a:ext uri="{FF2B5EF4-FFF2-40B4-BE49-F238E27FC236}">
                <a16:creationId xmlns:a16="http://schemas.microsoft.com/office/drawing/2014/main" id="{775C6FE1-664D-490D-96AE-75ADBA6E3D01}"/>
              </a:ext>
            </a:extLst>
          </p:cNvPr>
          <p:cNvPicPr>
            <a:picLocks noChangeAspect="1"/>
          </p:cNvPicPr>
          <p:nvPr/>
        </p:nvPicPr>
        <p:blipFill rotWithShape="1">
          <a:blip r:embed="rId4">
            <a:extLst>
              <a:ext uri="{28A0092B-C50C-407E-A947-70E740481C1C}">
                <a14:useLocalDpi xmlns:a14="http://schemas.microsoft.com/office/drawing/2010/main" val="0"/>
              </a:ext>
            </a:extLst>
          </a:blip>
          <a:srcRect l="7245" r="4494" b="4"/>
          <a:stretch/>
        </p:blipFill>
        <p:spPr>
          <a:xfrm>
            <a:off x="7678736" y="643465"/>
            <a:ext cx="4352842" cy="2774002"/>
          </a:xfrm>
          <a:prstGeom prst="rect">
            <a:avLst/>
          </a:prstGeom>
          <a:ln>
            <a:noFill/>
          </a:ln>
          <a:effectLst>
            <a:softEdge rad="112500"/>
          </a:effectLst>
        </p:spPr>
      </p:pic>
      <p:pic>
        <p:nvPicPr>
          <p:cNvPr id="7" name="Picture 6" descr="A picture containing small, sitting, photo, table&#10;&#10;Description automatically generated">
            <a:extLst>
              <a:ext uri="{FF2B5EF4-FFF2-40B4-BE49-F238E27FC236}">
                <a16:creationId xmlns:a16="http://schemas.microsoft.com/office/drawing/2014/main" id="{10471DA5-6638-497B-BF7B-37DC6C2E091E}"/>
              </a:ext>
            </a:extLst>
          </p:cNvPr>
          <p:cNvPicPr>
            <a:picLocks noChangeAspect="1"/>
          </p:cNvPicPr>
          <p:nvPr/>
        </p:nvPicPr>
        <p:blipFill rotWithShape="1">
          <a:blip r:embed="rId5">
            <a:extLst>
              <a:ext uri="{28A0092B-C50C-407E-A947-70E740481C1C}">
                <a14:useLocalDpi xmlns:a14="http://schemas.microsoft.com/office/drawing/2010/main" val="0"/>
              </a:ext>
            </a:extLst>
          </a:blip>
          <a:srcRect l="9120" r="2619" b="4"/>
          <a:stretch/>
        </p:blipFill>
        <p:spPr>
          <a:xfrm>
            <a:off x="7678736" y="3663360"/>
            <a:ext cx="4352843" cy="2774003"/>
          </a:xfrm>
          <a:prstGeom prst="rect">
            <a:avLst/>
          </a:prstGeom>
          <a:ln>
            <a:noFill/>
          </a:ln>
          <a:effectLst>
            <a:softEdge rad="112500"/>
          </a:effectLst>
        </p:spPr>
      </p:pic>
    </p:spTree>
    <p:extLst>
      <p:ext uri="{BB962C8B-B14F-4D97-AF65-F5344CB8AC3E}">
        <p14:creationId xmlns:p14="http://schemas.microsoft.com/office/powerpoint/2010/main" val="170335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F4822-297E-4CC7-A54D-83513B780DFD}"/>
              </a:ext>
            </a:extLst>
          </p:cNvPr>
          <p:cNvSpPr>
            <a:spLocks noGrp="1"/>
          </p:cNvSpPr>
          <p:nvPr>
            <p:ph type="title"/>
          </p:nvPr>
        </p:nvSpPr>
        <p:spPr>
          <a:xfrm>
            <a:off x="919119" y="0"/>
            <a:ext cx="10353762" cy="1257300"/>
          </a:xfrm>
        </p:spPr>
        <p:txBody>
          <a:bodyPr/>
          <a:lstStyle/>
          <a:p>
            <a:r>
              <a:rPr lang="en-US" dirty="0"/>
              <a:t>Gameplay</a:t>
            </a:r>
          </a:p>
        </p:txBody>
      </p:sp>
      <p:sp>
        <p:nvSpPr>
          <p:cNvPr id="3" name="Content Placeholder 2">
            <a:extLst>
              <a:ext uri="{FF2B5EF4-FFF2-40B4-BE49-F238E27FC236}">
                <a16:creationId xmlns:a16="http://schemas.microsoft.com/office/drawing/2014/main" id="{4D6CD88E-F45D-481C-840A-11B48F17DBE1}"/>
              </a:ext>
            </a:extLst>
          </p:cNvPr>
          <p:cNvSpPr>
            <a:spLocks noGrp="1"/>
          </p:cNvSpPr>
          <p:nvPr>
            <p:ph idx="1"/>
          </p:nvPr>
        </p:nvSpPr>
        <p:spPr>
          <a:xfrm>
            <a:off x="480586" y="1257300"/>
            <a:ext cx="4334695" cy="4654510"/>
          </a:xfrm>
        </p:spPr>
        <p:txBody>
          <a:bodyPr>
            <a:normAutofit fontScale="62500" lnSpcReduction="20000"/>
          </a:bodyPr>
          <a:lstStyle/>
          <a:p>
            <a:r>
              <a:rPr lang="en-US" sz="3400" dirty="0"/>
              <a:t>A third person open-world adventure game that involves platforming, collecting items and disposing of enemies to complete a level.</a:t>
            </a:r>
          </a:p>
          <a:p>
            <a:r>
              <a:rPr lang="en-US" sz="3400" dirty="0"/>
              <a:t>At the completion of each level you’re granted that levels “reward”, which is used to complete another level. It’s not immediately apparent which “reward” pairs to what level so a bit of exploration is in order.</a:t>
            </a:r>
          </a:p>
          <a:p>
            <a:r>
              <a:rPr lang="en-US" sz="3400" dirty="0"/>
              <a:t>Character attacks can be a charge or throwing/shooting objects.</a:t>
            </a:r>
          </a:p>
          <a:p>
            <a:endParaRPr lang="en-US" dirty="0"/>
          </a:p>
        </p:txBody>
      </p:sp>
      <p:graphicFrame>
        <p:nvGraphicFramePr>
          <p:cNvPr id="6" name="Diagram 5">
            <a:extLst>
              <a:ext uri="{FF2B5EF4-FFF2-40B4-BE49-F238E27FC236}">
                <a16:creationId xmlns:a16="http://schemas.microsoft.com/office/drawing/2014/main" id="{A2BA4A29-0F30-4301-B8B1-0AF5C0DE2072}"/>
              </a:ext>
            </a:extLst>
          </p:cNvPr>
          <p:cNvGraphicFramePr/>
          <p:nvPr>
            <p:extLst>
              <p:ext uri="{D42A27DB-BD31-4B8C-83A1-F6EECF244321}">
                <p14:modId xmlns:p14="http://schemas.microsoft.com/office/powerpoint/2010/main" val="2931024357"/>
              </p:ext>
            </p:extLst>
          </p:nvPr>
        </p:nvGraphicFramePr>
        <p:xfrm>
          <a:off x="4815281" y="1375774"/>
          <a:ext cx="6214378" cy="4536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picture containing mirror&#10;&#10;Description automatically generated">
            <a:extLst>
              <a:ext uri="{FF2B5EF4-FFF2-40B4-BE49-F238E27FC236}">
                <a16:creationId xmlns:a16="http://schemas.microsoft.com/office/drawing/2014/main" id="{A553EF9E-AFE7-47A9-B0F0-4D512959F8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7904" y="2007291"/>
            <a:ext cx="1363510" cy="1421709"/>
          </a:xfrm>
          <a:prstGeom prst="rect">
            <a:avLst/>
          </a:prstGeom>
        </p:spPr>
      </p:pic>
      <p:pic>
        <p:nvPicPr>
          <p:cNvPr id="10" name="Picture 9" descr="A picture containing table, lamp, light, computer&#10;&#10;Description automatically generated">
            <a:extLst>
              <a:ext uri="{FF2B5EF4-FFF2-40B4-BE49-F238E27FC236}">
                <a16:creationId xmlns:a16="http://schemas.microsoft.com/office/drawing/2014/main" id="{07EEDB71-08FF-41AB-836B-8F9F9460EE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9819" y="3547474"/>
            <a:ext cx="1079677" cy="1422432"/>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3D671D12-634A-47CA-99EB-12B13DB05F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7903" y="573029"/>
            <a:ext cx="1363511" cy="1315788"/>
          </a:xfrm>
          <a:prstGeom prst="rect">
            <a:avLst/>
          </a:prstGeom>
        </p:spPr>
      </p:pic>
    </p:spTree>
    <p:extLst>
      <p:ext uri="{BB962C8B-B14F-4D97-AF65-F5344CB8AC3E}">
        <p14:creationId xmlns:p14="http://schemas.microsoft.com/office/powerpoint/2010/main" val="3373246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8BF71-B052-42F8-9498-347740BE7E58}"/>
              </a:ext>
            </a:extLst>
          </p:cNvPr>
          <p:cNvSpPr>
            <a:spLocks noGrp="1"/>
          </p:cNvSpPr>
          <p:nvPr>
            <p:ph type="title"/>
          </p:nvPr>
        </p:nvSpPr>
        <p:spPr>
          <a:xfrm>
            <a:off x="913795" y="0"/>
            <a:ext cx="10353762" cy="1257300"/>
          </a:xfrm>
        </p:spPr>
        <p:txBody>
          <a:bodyPr/>
          <a:lstStyle/>
          <a:p>
            <a:r>
              <a:rPr lang="en-US" dirty="0"/>
              <a:t>Concept Art</a:t>
            </a:r>
          </a:p>
        </p:txBody>
      </p:sp>
      <p:pic>
        <p:nvPicPr>
          <p:cNvPr id="5" name="Content Placeholder 4" descr="A close up of text on a whiteboard&#10;&#10;Description automatically generated">
            <a:extLst>
              <a:ext uri="{FF2B5EF4-FFF2-40B4-BE49-F238E27FC236}">
                <a16:creationId xmlns:a16="http://schemas.microsoft.com/office/drawing/2014/main" id="{94126506-0181-4A12-9FA4-31BFE0EFDF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9152" y="1033870"/>
            <a:ext cx="5115435" cy="3884639"/>
          </a:xfrm>
          <a:prstGeom prst="rect">
            <a:avLst/>
          </a:prstGeom>
          <a:ln>
            <a:noFill/>
          </a:ln>
          <a:effectLst>
            <a:softEdge rad="112500"/>
          </a:effectLst>
        </p:spPr>
      </p:pic>
      <p:pic>
        <p:nvPicPr>
          <p:cNvPr id="7" name="Picture 6" descr="A close up of a map&#10;&#10;Description automatically generated">
            <a:extLst>
              <a:ext uri="{FF2B5EF4-FFF2-40B4-BE49-F238E27FC236}">
                <a16:creationId xmlns:a16="http://schemas.microsoft.com/office/drawing/2014/main" id="{323D9D49-5076-4F4A-9370-4B2C0735F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25" y="1033870"/>
            <a:ext cx="5045124" cy="3884639"/>
          </a:xfrm>
          <a:prstGeom prst="rect">
            <a:avLst/>
          </a:prstGeom>
          <a:ln>
            <a:noFill/>
          </a:ln>
          <a:effectLst>
            <a:softEdge rad="112500"/>
          </a:effectLst>
        </p:spPr>
      </p:pic>
      <p:sp>
        <p:nvSpPr>
          <p:cNvPr id="8" name="TextBox 7">
            <a:extLst>
              <a:ext uri="{FF2B5EF4-FFF2-40B4-BE49-F238E27FC236}">
                <a16:creationId xmlns:a16="http://schemas.microsoft.com/office/drawing/2014/main" id="{A6569904-3D96-4C5C-AD77-D50E87AB72BF}"/>
              </a:ext>
            </a:extLst>
          </p:cNvPr>
          <p:cNvSpPr txBox="1"/>
          <p:nvPr/>
        </p:nvSpPr>
        <p:spPr>
          <a:xfrm>
            <a:off x="547724" y="4900800"/>
            <a:ext cx="5045124" cy="1477328"/>
          </a:xfrm>
          <a:prstGeom prst="rect">
            <a:avLst/>
          </a:prstGeom>
          <a:noFill/>
        </p:spPr>
        <p:txBody>
          <a:bodyPr wrap="square" rtlCol="0">
            <a:spAutoFit/>
          </a:bodyPr>
          <a:lstStyle/>
          <a:p>
            <a:r>
              <a:rPr lang="en-US" dirty="0"/>
              <a:t>HUB World Sketch</a:t>
            </a:r>
          </a:p>
          <a:p>
            <a:pPr marL="285750" indent="-285750">
              <a:buFont typeface="Arial" panose="020B0604020202020204" pitchFamily="34" charset="0"/>
              <a:buChar char="•"/>
            </a:pPr>
            <a:r>
              <a:rPr lang="en-US" dirty="0"/>
              <a:t>Surrounded in by mountains/walls</a:t>
            </a:r>
          </a:p>
          <a:p>
            <a:pPr marL="285750" indent="-285750">
              <a:buFont typeface="Arial" panose="020B0604020202020204" pitchFamily="34" charset="0"/>
              <a:buChar char="•"/>
            </a:pPr>
            <a:r>
              <a:rPr lang="en-US" dirty="0"/>
              <a:t>Free to select desired level</a:t>
            </a:r>
          </a:p>
          <a:p>
            <a:pPr marL="285750" indent="-285750">
              <a:buFont typeface="Arial" panose="020B0604020202020204" pitchFamily="34" charset="0"/>
              <a:buChar char="•"/>
            </a:pPr>
            <a:r>
              <a:rPr lang="en-US" dirty="0"/>
              <a:t>Level name pictured on portal, as well as, item received on completion. </a:t>
            </a:r>
          </a:p>
        </p:txBody>
      </p:sp>
      <p:sp>
        <p:nvSpPr>
          <p:cNvPr id="9" name="TextBox 8">
            <a:extLst>
              <a:ext uri="{FF2B5EF4-FFF2-40B4-BE49-F238E27FC236}">
                <a16:creationId xmlns:a16="http://schemas.microsoft.com/office/drawing/2014/main" id="{2B5352C2-4A68-422A-8E7F-A87D2D73DC11}"/>
              </a:ext>
            </a:extLst>
          </p:cNvPr>
          <p:cNvSpPr txBox="1"/>
          <p:nvPr/>
        </p:nvSpPr>
        <p:spPr>
          <a:xfrm>
            <a:off x="6599151" y="4900800"/>
            <a:ext cx="5115435" cy="1754326"/>
          </a:xfrm>
          <a:prstGeom prst="rect">
            <a:avLst/>
          </a:prstGeom>
          <a:noFill/>
        </p:spPr>
        <p:txBody>
          <a:bodyPr wrap="square" rtlCol="0">
            <a:spAutoFit/>
          </a:bodyPr>
          <a:lstStyle/>
          <a:p>
            <a:r>
              <a:rPr lang="en-US" dirty="0"/>
              <a:t>HUD Screen Sketch</a:t>
            </a:r>
          </a:p>
          <a:p>
            <a:pPr marL="285750" indent="-285750">
              <a:buFont typeface="Arial" panose="020B0604020202020204" pitchFamily="34" charset="0"/>
              <a:buChar char="•"/>
            </a:pPr>
            <a:r>
              <a:rPr lang="en-US" dirty="0"/>
              <a:t>From Top: Lives, Coin, Collectibles, Stamina, HP</a:t>
            </a:r>
          </a:p>
          <a:p>
            <a:pPr marL="285750" indent="-285750">
              <a:buFont typeface="Arial" panose="020B0604020202020204" pitchFamily="34" charset="0"/>
              <a:buChar char="•"/>
            </a:pPr>
            <a:r>
              <a:rPr lang="en-US" dirty="0"/>
              <a:t>Stamina Bar that depletes on charging</a:t>
            </a:r>
          </a:p>
          <a:p>
            <a:pPr marL="285750" indent="-285750">
              <a:buFont typeface="Arial" panose="020B0604020202020204" pitchFamily="34" charset="0"/>
              <a:buChar char="•"/>
            </a:pPr>
            <a:r>
              <a:rPr lang="en-US" dirty="0"/>
              <a:t>Health can be pie graph or color-coded circle</a:t>
            </a:r>
          </a:p>
          <a:p>
            <a:pPr marL="742950" lvl="1" indent="-285750">
              <a:buFont typeface="Arial" panose="020B0604020202020204" pitchFamily="34" charset="0"/>
              <a:buChar char="•"/>
            </a:pPr>
            <a:r>
              <a:rPr lang="en-US" dirty="0"/>
              <a:t>Green -&gt; Red hue to show health level</a:t>
            </a:r>
          </a:p>
          <a:p>
            <a:endParaRPr lang="en-US" dirty="0"/>
          </a:p>
        </p:txBody>
      </p:sp>
    </p:spTree>
    <p:extLst>
      <p:ext uri="{BB962C8B-B14F-4D97-AF65-F5344CB8AC3E}">
        <p14:creationId xmlns:p14="http://schemas.microsoft.com/office/powerpoint/2010/main" val="1689217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44" name="Rectangle 39">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F101B-E93E-4C47-9474-263CBD8FBCF3}"/>
              </a:ext>
            </a:extLst>
          </p:cNvPr>
          <p:cNvSpPr>
            <a:spLocks noGrp="1"/>
          </p:cNvSpPr>
          <p:nvPr>
            <p:ph type="title"/>
          </p:nvPr>
        </p:nvSpPr>
        <p:spPr>
          <a:xfrm>
            <a:off x="913795" y="0"/>
            <a:ext cx="5978072" cy="1481150"/>
          </a:xfrm>
        </p:spPr>
        <p:txBody>
          <a:bodyPr>
            <a:normAutofit/>
          </a:bodyPr>
          <a:lstStyle/>
          <a:p>
            <a:r>
              <a:rPr lang="en-US" dirty="0"/>
              <a:t>Assets We Have</a:t>
            </a:r>
          </a:p>
        </p:txBody>
      </p:sp>
      <p:sp>
        <p:nvSpPr>
          <p:cNvPr id="16" name="Content Placeholder 8">
            <a:extLst>
              <a:ext uri="{FF2B5EF4-FFF2-40B4-BE49-F238E27FC236}">
                <a16:creationId xmlns:a16="http://schemas.microsoft.com/office/drawing/2014/main" id="{DDBB9C09-555A-4999-B54A-7F7294903E24}"/>
              </a:ext>
            </a:extLst>
          </p:cNvPr>
          <p:cNvSpPr>
            <a:spLocks noGrp="1"/>
          </p:cNvSpPr>
          <p:nvPr>
            <p:ph idx="1"/>
          </p:nvPr>
        </p:nvSpPr>
        <p:spPr>
          <a:xfrm>
            <a:off x="913795" y="2279176"/>
            <a:ext cx="5978072" cy="3415672"/>
          </a:xfrm>
        </p:spPr>
        <p:txBody>
          <a:bodyPr anchor="ctr">
            <a:normAutofit fontScale="25000" lnSpcReduction="20000"/>
          </a:bodyPr>
          <a:lstStyle/>
          <a:p>
            <a:pPr>
              <a:lnSpc>
                <a:spcPct val="100000"/>
              </a:lnSpc>
            </a:pPr>
            <a:r>
              <a:rPr lang="en-US" sz="9600" dirty="0"/>
              <a:t>“Iggy and Scorch: Phoenix” model is free on the Unreal Marketplace. This </a:t>
            </a:r>
            <a:r>
              <a:rPr lang="en-US" sz="9600" b="1" dirty="0"/>
              <a:t>could</a:t>
            </a:r>
            <a:r>
              <a:rPr lang="en-US" sz="9600" dirty="0"/>
              <a:t> be the character model for the main character.</a:t>
            </a:r>
          </a:p>
          <a:p>
            <a:pPr>
              <a:lnSpc>
                <a:spcPct val="100000"/>
              </a:lnSpc>
            </a:pPr>
            <a:r>
              <a:rPr lang="en-US" sz="9600" dirty="0"/>
              <a:t>Models for the collectables, the AI behavior and the UI would be easy for us to adapt to this game.</a:t>
            </a:r>
          </a:p>
          <a:p>
            <a:pPr>
              <a:lnSpc>
                <a:spcPct val="100000"/>
              </a:lnSpc>
            </a:pPr>
            <a:r>
              <a:rPr lang="en-US" sz="9600" dirty="0"/>
              <a:t>There are free materials that can cell-shade the environment for us.</a:t>
            </a:r>
          </a:p>
          <a:p>
            <a:pPr>
              <a:lnSpc>
                <a:spcPct val="100000"/>
              </a:lnSpc>
            </a:pPr>
            <a:r>
              <a:rPr lang="en-US" sz="9600" dirty="0"/>
              <a:t>Environment assets are aplenty.</a:t>
            </a:r>
          </a:p>
          <a:p>
            <a:pPr>
              <a:lnSpc>
                <a:spcPct val="100000"/>
              </a:lnSpc>
            </a:pPr>
            <a:r>
              <a:rPr lang="en-US" sz="9600" dirty="0"/>
              <a:t>There’s even a puzzle template that includes different Portal-esque cubes and cube triggers. If that would be something we wanted to implement.</a:t>
            </a:r>
          </a:p>
          <a:p>
            <a:pPr>
              <a:lnSpc>
                <a:spcPct val="100000"/>
              </a:lnSpc>
            </a:pPr>
            <a:endParaRPr lang="en-US" sz="1500" dirty="0"/>
          </a:p>
          <a:p>
            <a:pPr>
              <a:lnSpc>
                <a:spcPct val="100000"/>
              </a:lnSpc>
            </a:pPr>
            <a:endParaRPr lang="en-US" sz="1500" dirty="0"/>
          </a:p>
          <a:p>
            <a:pPr>
              <a:lnSpc>
                <a:spcPct val="100000"/>
              </a:lnSpc>
            </a:pPr>
            <a:endParaRPr lang="en-US" sz="1500" dirty="0"/>
          </a:p>
        </p:txBody>
      </p:sp>
      <p:pic>
        <p:nvPicPr>
          <p:cNvPr id="45" name="Picture 41">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Content Placeholder 4" descr="A close up of a bird&#10;&#10;Description automatically generated">
            <a:extLst>
              <a:ext uri="{FF2B5EF4-FFF2-40B4-BE49-F238E27FC236}">
                <a16:creationId xmlns:a16="http://schemas.microsoft.com/office/drawing/2014/main" id="{05183882-46FB-475C-BCF3-E27658DA2AFE}"/>
              </a:ext>
            </a:extLst>
          </p:cNvPr>
          <p:cNvPicPr>
            <a:picLocks noChangeAspect="1"/>
          </p:cNvPicPr>
          <p:nvPr/>
        </p:nvPicPr>
        <p:blipFill rotWithShape="1">
          <a:blip r:embed="rId4">
            <a:extLst>
              <a:ext uri="{28A0092B-C50C-407E-A947-70E740481C1C}">
                <a14:useLocalDpi xmlns:a14="http://schemas.microsoft.com/office/drawing/2010/main" val="0"/>
              </a:ext>
            </a:extLst>
          </a:blip>
          <a:srcRect l="16420" r="13652" b="-2"/>
          <a:stretch/>
        </p:blipFill>
        <p:spPr>
          <a:xfrm>
            <a:off x="7620351" y="10"/>
            <a:ext cx="4571649" cy="3383270"/>
          </a:xfrm>
          <a:prstGeom prst="rect">
            <a:avLst/>
          </a:prstGeom>
        </p:spPr>
      </p:pic>
      <p:pic>
        <p:nvPicPr>
          <p:cNvPr id="7" name="Picture 6" descr="A picture containing table, toy, sidewalk, sitting&#10;&#10;Description automatically generated">
            <a:extLst>
              <a:ext uri="{FF2B5EF4-FFF2-40B4-BE49-F238E27FC236}">
                <a16:creationId xmlns:a16="http://schemas.microsoft.com/office/drawing/2014/main" id="{7DC7966E-226B-4446-8CDE-0EFC09EF208D}"/>
              </a:ext>
            </a:extLst>
          </p:cNvPr>
          <p:cNvPicPr>
            <a:picLocks noChangeAspect="1"/>
          </p:cNvPicPr>
          <p:nvPr/>
        </p:nvPicPr>
        <p:blipFill rotWithShape="1">
          <a:blip r:embed="rId5">
            <a:extLst>
              <a:ext uri="{28A0092B-C50C-407E-A947-70E740481C1C}">
                <a14:useLocalDpi xmlns:a14="http://schemas.microsoft.com/office/drawing/2010/main" val="0"/>
              </a:ext>
            </a:extLst>
          </a:blip>
          <a:srcRect l="21392" r="3613"/>
          <a:stretch/>
        </p:blipFill>
        <p:spPr>
          <a:xfrm>
            <a:off x="7620351" y="3429000"/>
            <a:ext cx="4571649" cy="3429000"/>
          </a:xfrm>
          <a:prstGeom prst="rect">
            <a:avLst/>
          </a:prstGeom>
        </p:spPr>
      </p:pic>
    </p:spTree>
    <p:extLst>
      <p:ext uri="{BB962C8B-B14F-4D97-AF65-F5344CB8AC3E}">
        <p14:creationId xmlns:p14="http://schemas.microsoft.com/office/powerpoint/2010/main" val="1096101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7F5D76-1FEC-470A-B476-70574A89C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5579F-D74E-4B06-A4D9-E6F5F58AF073}"/>
              </a:ext>
            </a:extLst>
          </p:cNvPr>
          <p:cNvSpPr>
            <a:spLocks noGrp="1"/>
          </p:cNvSpPr>
          <p:nvPr>
            <p:ph type="title"/>
          </p:nvPr>
        </p:nvSpPr>
        <p:spPr>
          <a:xfrm>
            <a:off x="919119" y="0"/>
            <a:ext cx="10353762" cy="1257300"/>
          </a:xfrm>
        </p:spPr>
        <p:txBody>
          <a:bodyPr>
            <a:normAutofit/>
          </a:bodyPr>
          <a:lstStyle/>
          <a:p>
            <a:r>
              <a:rPr lang="en-US" dirty="0"/>
              <a:t>Assets Needed / What Can </a:t>
            </a:r>
            <a:r>
              <a:rPr lang="en-US" b="1" dirty="0"/>
              <a:t>You</a:t>
            </a:r>
            <a:r>
              <a:rPr lang="en-US" dirty="0"/>
              <a:t> Do?</a:t>
            </a:r>
          </a:p>
        </p:txBody>
      </p:sp>
      <p:sp>
        <p:nvSpPr>
          <p:cNvPr id="3" name="Content Placeholder 2">
            <a:extLst>
              <a:ext uri="{FF2B5EF4-FFF2-40B4-BE49-F238E27FC236}">
                <a16:creationId xmlns:a16="http://schemas.microsoft.com/office/drawing/2014/main" id="{17CFA28E-E986-4509-BE8F-3D4E37C8A7CE}"/>
              </a:ext>
            </a:extLst>
          </p:cNvPr>
          <p:cNvSpPr>
            <a:spLocks noGrp="1"/>
          </p:cNvSpPr>
          <p:nvPr>
            <p:ph idx="1"/>
          </p:nvPr>
        </p:nvSpPr>
        <p:spPr>
          <a:xfrm>
            <a:off x="911114" y="1257300"/>
            <a:ext cx="7609281" cy="5197641"/>
          </a:xfrm>
        </p:spPr>
        <p:txBody>
          <a:bodyPr anchor="ctr">
            <a:normAutofit fontScale="92500" lnSpcReduction="10000"/>
          </a:bodyPr>
          <a:lstStyle/>
          <a:p>
            <a:pPr>
              <a:lnSpc>
                <a:spcPct val="100000"/>
              </a:lnSpc>
            </a:pPr>
            <a:r>
              <a:rPr lang="en-US" dirty="0"/>
              <a:t>A search for enemy assets would need to commence.</a:t>
            </a:r>
          </a:p>
          <a:p>
            <a:pPr>
              <a:lnSpc>
                <a:spcPct val="100000"/>
              </a:lnSpc>
            </a:pPr>
            <a:r>
              <a:rPr lang="en-US" dirty="0"/>
              <a:t>What I would have each of you do is develop your own level with its own special theming. Perhaps even center it around using a certain ability or item the player got in the previous level.</a:t>
            </a:r>
          </a:p>
          <a:p>
            <a:pPr>
              <a:lnSpc>
                <a:spcPct val="100000"/>
              </a:lnSpc>
            </a:pPr>
            <a:r>
              <a:rPr lang="en-US" dirty="0"/>
              <a:t>I would make the Hub World, implement saving between levels and organizing the different blueprint classes.</a:t>
            </a:r>
          </a:p>
          <a:p>
            <a:pPr>
              <a:lnSpc>
                <a:spcPct val="100000"/>
              </a:lnSpc>
            </a:pPr>
            <a:r>
              <a:rPr lang="en-US" dirty="0"/>
              <a:t>As well as developing a single level I’d appreciate if you worked on making or flushing out a specific aspect of the game. It might be in your best interest if that thing was related to your Investigation presentation. </a:t>
            </a:r>
          </a:p>
          <a:p>
            <a:pPr>
              <a:lnSpc>
                <a:spcPct val="100000"/>
              </a:lnSpc>
            </a:pPr>
            <a:r>
              <a:rPr lang="en-US" dirty="0"/>
              <a:t>A certain naming convention would need to be set in place so that we don’t get our assets and variables confused when we switch levels</a:t>
            </a:r>
            <a:r>
              <a:rPr lang="en-US" sz="1600" dirty="0"/>
              <a:t>.</a:t>
            </a:r>
          </a:p>
          <a:p>
            <a:pPr marL="36900" indent="0">
              <a:lnSpc>
                <a:spcPct val="100000"/>
              </a:lnSpc>
              <a:buNone/>
            </a:pPr>
            <a:endParaRPr lang="en-US" sz="1500" dirty="0"/>
          </a:p>
        </p:txBody>
      </p:sp>
      <p:pic>
        <p:nvPicPr>
          <p:cNvPr id="5" name="Picture 4" descr="A close up of a person&#10;&#10;Description automatically generated">
            <a:extLst>
              <a:ext uri="{FF2B5EF4-FFF2-40B4-BE49-F238E27FC236}">
                <a16:creationId xmlns:a16="http://schemas.microsoft.com/office/drawing/2014/main" id="{A62C95B6-2A90-416B-946E-1FDF83786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206" y="1532221"/>
            <a:ext cx="3015877" cy="3793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76232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E282D-C270-4FAE-933C-95A28C10E4CD}"/>
              </a:ext>
            </a:extLst>
          </p:cNvPr>
          <p:cNvSpPr>
            <a:spLocks noGrp="1"/>
          </p:cNvSpPr>
          <p:nvPr>
            <p:ph type="title"/>
          </p:nvPr>
        </p:nvSpPr>
        <p:spPr>
          <a:xfrm>
            <a:off x="913795" y="0"/>
            <a:ext cx="10353762" cy="1257300"/>
          </a:xfrm>
        </p:spPr>
        <p:txBody>
          <a:bodyPr/>
          <a:lstStyle/>
          <a:p>
            <a:r>
              <a:rPr lang="en-US" dirty="0"/>
              <a:t>Conclusion</a:t>
            </a:r>
          </a:p>
        </p:txBody>
      </p:sp>
      <p:sp>
        <p:nvSpPr>
          <p:cNvPr id="32" name="Content Placeholder 31">
            <a:extLst>
              <a:ext uri="{FF2B5EF4-FFF2-40B4-BE49-F238E27FC236}">
                <a16:creationId xmlns:a16="http://schemas.microsoft.com/office/drawing/2014/main" id="{914528B6-598E-4DA7-9FB2-5FFED6F71D5E}"/>
              </a:ext>
            </a:extLst>
          </p:cNvPr>
          <p:cNvSpPr>
            <a:spLocks noGrp="1"/>
          </p:cNvSpPr>
          <p:nvPr>
            <p:ph idx="1"/>
          </p:nvPr>
        </p:nvSpPr>
        <p:spPr>
          <a:xfrm>
            <a:off x="913795" y="1257300"/>
            <a:ext cx="10353762" cy="4533900"/>
          </a:xfrm>
        </p:spPr>
        <p:txBody>
          <a:bodyPr/>
          <a:lstStyle/>
          <a:p>
            <a:r>
              <a:rPr lang="en-US" dirty="0"/>
              <a:t>I’m striving to create a smaller version of the nostalgic era of video games and I would love your help in making it a reality. </a:t>
            </a:r>
          </a:p>
          <a:p>
            <a:r>
              <a:rPr lang="en-US" dirty="0"/>
              <a:t>You have the freedom to design your own level, level title and ability, how ever you would like if it stays relatively close to the overall theme and implements the games design as stated from before. Thank you for your time!</a:t>
            </a:r>
          </a:p>
          <a:p>
            <a:endParaRPr lang="en-US" dirty="0"/>
          </a:p>
        </p:txBody>
      </p:sp>
      <p:pic>
        <p:nvPicPr>
          <p:cNvPr id="34" name="Picture 33" descr="A person looking at the camera&#10;&#10;Description automatically generated">
            <a:extLst>
              <a:ext uri="{FF2B5EF4-FFF2-40B4-BE49-F238E27FC236}">
                <a16:creationId xmlns:a16="http://schemas.microsoft.com/office/drawing/2014/main" id="{443381E0-7C07-42A7-AEA8-5C37784AA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83" y="3678253"/>
            <a:ext cx="4714033" cy="2756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close up of a device&#10;&#10;Description automatically generated">
            <a:extLst>
              <a:ext uri="{FF2B5EF4-FFF2-40B4-BE49-F238E27FC236}">
                <a16:creationId xmlns:a16="http://schemas.microsoft.com/office/drawing/2014/main" id="{BA82E7D3-6A19-426D-AF3F-1CC7CD678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716" y="3678253"/>
            <a:ext cx="6428495" cy="2756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5009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EB9D55-38C8-45B4-BB2D-4FDBBDB08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Freeform: Shape 8">
            <a:extLst>
              <a:ext uri="{FF2B5EF4-FFF2-40B4-BE49-F238E27FC236}">
                <a16:creationId xmlns:a16="http://schemas.microsoft.com/office/drawing/2014/main" id="{B40DDA79-7866-468E-A33D-D8341D900E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67080"/>
          </a:xfrm>
          <a:custGeom>
            <a:avLst/>
            <a:gdLst>
              <a:gd name="connsiteX0" fmla="*/ 0 w 12192000"/>
              <a:gd name="connsiteY0" fmla="*/ 0 h 4567080"/>
              <a:gd name="connsiteX1" fmla="*/ 12192000 w 12192000"/>
              <a:gd name="connsiteY1" fmla="*/ 0 h 4567080"/>
              <a:gd name="connsiteX2" fmla="*/ 12192000 w 12192000"/>
              <a:gd name="connsiteY2" fmla="*/ 4040874 h 4567080"/>
              <a:gd name="connsiteX3" fmla="*/ 11707453 w 12192000"/>
              <a:gd name="connsiteY3" fmla="*/ 4125902 h 4567080"/>
              <a:gd name="connsiteX4" fmla="*/ 6090444 w 12192000"/>
              <a:gd name="connsiteY4" fmla="*/ 4567080 h 4567080"/>
              <a:gd name="connsiteX5" fmla="*/ 473435 w 12192000"/>
              <a:gd name="connsiteY5" fmla="*/ 4125902 h 4567080"/>
              <a:gd name="connsiteX6" fmla="*/ 0 w 12192000"/>
              <a:gd name="connsiteY6" fmla="*/ 4042824 h 456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7080">
                <a:moveTo>
                  <a:pt x="0" y="0"/>
                </a:moveTo>
                <a:lnTo>
                  <a:pt x="12192000" y="0"/>
                </a:lnTo>
                <a:lnTo>
                  <a:pt x="12192000" y="4040874"/>
                </a:lnTo>
                <a:lnTo>
                  <a:pt x="11707453" y="4125902"/>
                </a:lnTo>
                <a:cubicBezTo>
                  <a:pt x="9955980" y="4411316"/>
                  <a:pt x="8064085" y="4567080"/>
                  <a:pt x="6090444" y="4567080"/>
                </a:cubicBezTo>
                <a:cubicBezTo>
                  <a:pt x="4116804" y="4567080"/>
                  <a:pt x="2224908" y="4411316"/>
                  <a:pt x="473435" y="4125902"/>
                </a:cubicBezTo>
                <a:lnTo>
                  <a:pt x="0" y="4042824"/>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7F4A43-3895-41FB-95C4-BE8765BF497F}"/>
              </a:ext>
            </a:extLst>
          </p:cNvPr>
          <p:cNvSpPr>
            <a:spLocks noGrp="1"/>
          </p:cNvSpPr>
          <p:nvPr>
            <p:ph type="title"/>
          </p:nvPr>
        </p:nvSpPr>
        <p:spPr>
          <a:xfrm>
            <a:off x="1370013" y="1251284"/>
            <a:ext cx="9440862" cy="2458545"/>
          </a:xfrm>
          <a:effectLst/>
        </p:spPr>
        <p:txBody>
          <a:bodyPr vert="horz" lIns="91440" tIns="45720" rIns="91440" bIns="45720" rtlCol="0" anchor="b">
            <a:normAutofit/>
          </a:bodyPr>
          <a:lstStyle/>
          <a:p>
            <a:r>
              <a:rPr lang="en-US" sz="11500" dirty="0"/>
              <a:t>Questions?</a:t>
            </a:r>
          </a:p>
        </p:txBody>
      </p:sp>
    </p:spTree>
    <p:extLst>
      <p:ext uri="{BB962C8B-B14F-4D97-AF65-F5344CB8AC3E}">
        <p14:creationId xmlns:p14="http://schemas.microsoft.com/office/powerpoint/2010/main" val="25147634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AnalogousFromRegularSeedRightStep">
      <a:dk1>
        <a:srgbClr val="000000"/>
      </a:dk1>
      <a:lt1>
        <a:srgbClr val="FFFFFF"/>
      </a:lt1>
      <a:dk2>
        <a:srgbClr val="243541"/>
      </a:dk2>
      <a:lt2>
        <a:srgbClr val="E8E2E2"/>
      </a:lt2>
      <a:accent1>
        <a:srgbClr val="20B3B0"/>
      </a:accent1>
      <a:accent2>
        <a:srgbClr val="178AD5"/>
      </a:accent2>
      <a:accent3>
        <a:srgbClr val="2D50E7"/>
      </a:accent3>
      <a:accent4>
        <a:srgbClr val="6744DD"/>
      </a:accent4>
      <a:accent5>
        <a:srgbClr val="A329E7"/>
      </a:accent5>
      <a:accent6>
        <a:srgbClr val="D517C9"/>
      </a:accent6>
      <a:hlink>
        <a:srgbClr val="C85B5D"/>
      </a:hlink>
      <a:folHlink>
        <a:srgbClr val="7F7F7F"/>
      </a:folHlink>
    </a:clrScheme>
    <a:fontScheme name="Slate">
      <a:majorFont>
        <a:latin typeface="Goudy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oudy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docProps/app.xml><?xml version="1.0" encoding="utf-8"?>
<Properties xmlns="http://schemas.openxmlformats.org/officeDocument/2006/extended-properties" xmlns:vt="http://schemas.openxmlformats.org/officeDocument/2006/docPropsVTypes">
  <TotalTime>24</TotalTime>
  <Words>629</Words>
  <Application>Microsoft Office PowerPoint</Application>
  <PresentationFormat>Widescreen</PresentationFormat>
  <Paragraphs>46</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Bauhaus 93</vt:lpstr>
      <vt:lpstr>Goudy Old Style</vt:lpstr>
      <vt:lpstr>Wingdings 2</vt:lpstr>
      <vt:lpstr>SlateVTI</vt:lpstr>
      <vt:lpstr>Untitled Adventure Game</vt:lpstr>
      <vt:lpstr>Overview of UAG</vt:lpstr>
      <vt:lpstr>Overview of UAG</vt:lpstr>
      <vt:lpstr>Gameplay</vt:lpstr>
      <vt:lpstr>Concept Art</vt:lpstr>
      <vt:lpstr>Assets We Have</vt:lpstr>
      <vt:lpstr>Assets Needed / What Can You Do?</vt:lpstr>
      <vt:lpstr>Conclusion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Adventure Game</dc:title>
  <dc:creator>Alex Miller</dc:creator>
  <cp:lastModifiedBy>Alex Miller</cp:lastModifiedBy>
  <cp:revision>9</cp:revision>
  <dcterms:created xsi:type="dcterms:W3CDTF">2020-02-21T03:58:52Z</dcterms:created>
  <dcterms:modified xsi:type="dcterms:W3CDTF">2020-02-24T22:59:21Z</dcterms:modified>
</cp:coreProperties>
</file>