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14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3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1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66C6A0-9D96-4D9E-A899-24A9FD6B40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AED233E-3463-4798-AA7D-17DF893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7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6CEA-EAFB-46BF-96D6-15554FBC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183025"/>
            <a:ext cx="9144000" cy="2510738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Project Idea</a:t>
            </a:r>
            <a:br>
              <a:rPr lang="en-US" dirty="0"/>
            </a:br>
            <a:r>
              <a:rPr lang="en-US" dirty="0"/>
              <a:t>CSCI 340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81E5F-6A14-4488-8E6A-542E37F31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429000"/>
            <a:ext cx="9144000" cy="754025"/>
          </a:xfrm>
        </p:spPr>
        <p:txBody>
          <a:bodyPr/>
          <a:lstStyle/>
          <a:p>
            <a:r>
              <a:rPr lang="en-US" dirty="0"/>
              <a:t>Mason Biggie</a:t>
            </a:r>
          </a:p>
        </p:txBody>
      </p:sp>
    </p:spTree>
    <p:extLst>
      <p:ext uri="{BB962C8B-B14F-4D97-AF65-F5344CB8AC3E}">
        <p14:creationId xmlns:p14="http://schemas.microsoft.com/office/powerpoint/2010/main" val="334936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3D8D-EB40-4907-932A-01332CC4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extra ideas to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7D651-D3AF-4D9C-8DD0-1D939DE68327}"/>
              </a:ext>
            </a:extLst>
          </p:cNvPr>
          <p:cNvSpPr txBox="1"/>
          <p:nvPr/>
        </p:nvSpPr>
        <p:spPr>
          <a:xfrm>
            <a:off x="1033152" y="1900051"/>
            <a:ext cx="5062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Implementing a gold/money system; Fighting enemies gets money you can use to buy new weapons or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“Limit Break” system; if player takes a lot of damage in battle, they can use a super move/attack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few side quests/NPCs to talk to</a:t>
            </a:r>
          </a:p>
        </p:txBody>
      </p:sp>
      <p:pic>
        <p:nvPicPr>
          <p:cNvPr id="4098" name="Picture 2" descr="Image result for unreal engine 4 shop system">
            <a:extLst>
              <a:ext uri="{FF2B5EF4-FFF2-40B4-BE49-F238E27FC236}">
                <a16:creationId xmlns:a16="http://schemas.microsoft.com/office/drawing/2014/main" id="{2C7A5118-D5CC-4377-99BC-18005CF7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0" y="1846984"/>
            <a:ext cx="5624945" cy="31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8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6693-40B5-47F0-A9CD-7CDE76D2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played/seen Final Fantasy?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BB01B-3256-4C80-B0F2-180D5F83F6A9}"/>
              </a:ext>
            </a:extLst>
          </p:cNvPr>
          <p:cNvSpPr txBox="1"/>
          <p:nvPr/>
        </p:nvSpPr>
        <p:spPr>
          <a:xfrm>
            <a:off x="967666" y="1690688"/>
            <a:ext cx="4785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NES (1987)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Traditional Turn-Based Role Playing Game (RPG)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Let’s talk about the opening portion of this game</a:t>
            </a:r>
          </a:p>
        </p:txBody>
      </p:sp>
      <p:pic>
        <p:nvPicPr>
          <p:cNvPr id="1026" name="Picture 2" descr="Image result for final fantasy 1 box art">
            <a:extLst>
              <a:ext uri="{FF2B5EF4-FFF2-40B4-BE49-F238E27FC236}">
                <a16:creationId xmlns:a16="http://schemas.microsoft.com/office/drawing/2014/main" id="{DAECF603-CD48-4209-83B4-662A577C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59" y="1690688"/>
            <a:ext cx="3367041" cy="46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0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F12F-29F2-4D1F-A276-D8B30052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Setup/Goal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547B1-D3FC-4379-9261-F9B127CBB09F}"/>
              </a:ext>
            </a:extLst>
          </p:cNvPr>
          <p:cNvSpPr txBox="1"/>
          <p:nvPr/>
        </p:nvSpPr>
        <p:spPr>
          <a:xfrm>
            <a:off x="3650201" y="1694619"/>
            <a:ext cx="4891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start by making a team of four characters with different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appear near Castle Cornelia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find out the princess has been kidnapped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Leave to the northwest to find/save her</a:t>
            </a:r>
          </a:p>
        </p:txBody>
      </p:sp>
      <p:pic>
        <p:nvPicPr>
          <p:cNvPr id="2050" name="Picture 2" descr="Image result for final fantasy 1 cornelia castle">
            <a:extLst>
              <a:ext uri="{FF2B5EF4-FFF2-40B4-BE49-F238E27FC236}">
                <a16:creationId xmlns:a16="http://schemas.microsoft.com/office/drawing/2014/main" id="{E8C46F1A-B758-448D-B654-22B543BC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22" y="3866476"/>
            <a:ext cx="2133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nal fantasy 1 characters">
            <a:extLst>
              <a:ext uri="{FF2B5EF4-FFF2-40B4-BE49-F238E27FC236}">
                <a16:creationId xmlns:a16="http://schemas.microsoft.com/office/drawing/2014/main" id="{509F671D-6CE8-4AE1-A8A7-DAB9ECB5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6476"/>
            <a:ext cx="230595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inal fantasy 1 roaming overworld">
            <a:extLst>
              <a:ext uri="{FF2B5EF4-FFF2-40B4-BE49-F238E27FC236}">
                <a16:creationId xmlns:a16="http://schemas.microsoft.com/office/drawing/2014/main" id="{394EF4B2-5A31-4EC3-A0E4-EE35BF88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57" y="3866475"/>
            <a:ext cx="2699656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6C97-5335-4D37-97CC-FFEC350F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Gameplay</a:t>
            </a:r>
          </a:p>
        </p:txBody>
      </p:sp>
      <p:pic>
        <p:nvPicPr>
          <p:cNvPr id="3074" name="Picture 2" descr="Image result for final fantasy 1 battle screen">
            <a:extLst>
              <a:ext uri="{FF2B5EF4-FFF2-40B4-BE49-F238E27FC236}">
                <a16:creationId xmlns:a16="http://schemas.microsoft.com/office/drawing/2014/main" id="{95BF6972-7A2C-408C-A869-5EE57EF7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07" y="1690688"/>
            <a:ext cx="5084593" cy="45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7B8C4E-505E-4EC8-A3A0-47202A3D3EE6}"/>
              </a:ext>
            </a:extLst>
          </p:cNvPr>
          <p:cNvSpPr txBox="1"/>
          <p:nvPr/>
        </p:nvSpPr>
        <p:spPr>
          <a:xfrm>
            <a:off x="838200" y="1456066"/>
            <a:ext cx="43678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While walking on the overworld, you run into random battles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select the actions each of your characters make(Attack, Use Magic, Use Item, etc.)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the enemies are defeated, each character gets experience points and levels up after enough points are earned</a:t>
            </a:r>
          </a:p>
        </p:txBody>
      </p:sp>
    </p:spTree>
    <p:extLst>
      <p:ext uri="{BB962C8B-B14F-4D97-AF65-F5344CB8AC3E}">
        <p14:creationId xmlns:p14="http://schemas.microsoft.com/office/powerpoint/2010/main" val="242464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A888-C4DF-435C-A216-52078175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Beginning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9619B-68E1-4BE1-916C-5C41C1A8F2F9}"/>
              </a:ext>
            </a:extLst>
          </p:cNvPr>
          <p:cNvSpPr txBox="1"/>
          <p:nvPr/>
        </p:nvSpPr>
        <p:spPr>
          <a:xfrm>
            <a:off x="976544" y="1864311"/>
            <a:ext cx="537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you get to the ruined castle, you fight Garland who kidnapped the princess.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fighting him, the princess would be saved, the king would repair the northern bridge, and you could continue the game.</a:t>
            </a:r>
          </a:p>
        </p:txBody>
      </p:sp>
      <p:pic>
        <p:nvPicPr>
          <p:cNvPr id="4098" name="Picture 2" descr="Image result for final fantasy 1 garland">
            <a:extLst>
              <a:ext uri="{FF2B5EF4-FFF2-40B4-BE49-F238E27FC236}">
                <a16:creationId xmlns:a16="http://schemas.microsoft.com/office/drawing/2014/main" id="{9136687F-525E-42C4-842D-A81D68D5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6431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5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99CC-C99C-4BC3-B1DD-0201F990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for the project idea…</a:t>
            </a:r>
          </a:p>
        </p:txBody>
      </p:sp>
      <p:pic>
        <p:nvPicPr>
          <p:cNvPr id="1026" name="Picture 2" descr="Image result for unreal engine turn based battle menu">
            <a:extLst>
              <a:ext uri="{FF2B5EF4-FFF2-40B4-BE49-F238E27FC236}">
                <a16:creationId xmlns:a16="http://schemas.microsoft.com/office/drawing/2014/main" id="{96BC817E-C7C1-42C6-8667-57A4C7AC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06" y="2113808"/>
            <a:ext cx="6734630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53E95-B546-4DA8-9B25-F1CCE3430FD3}"/>
              </a:ext>
            </a:extLst>
          </p:cNvPr>
          <p:cNvSpPr txBox="1"/>
          <p:nvPr/>
        </p:nvSpPr>
        <p:spPr>
          <a:xfrm>
            <a:off x="838200" y="2113808"/>
            <a:ext cx="3531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Creating something along the lines of the Final Fantasy 1 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expecting anything huge of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Mainly want to try for a turn based battle system</a:t>
            </a:r>
          </a:p>
        </p:txBody>
      </p:sp>
    </p:spTree>
    <p:extLst>
      <p:ext uri="{BB962C8B-B14F-4D97-AF65-F5344CB8AC3E}">
        <p14:creationId xmlns:p14="http://schemas.microsoft.com/office/powerpoint/2010/main" val="56823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170F-7F9C-4524-988A-BA4DBFC2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Game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C3A55-ADD8-4AA0-81A7-99EC4044F073}"/>
              </a:ext>
            </a:extLst>
          </p:cNvPr>
          <p:cNvSpPr txBox="1"/>
          <p:nvPr/>
        </p:nvSpPr>
        <p:spPr>
          <a:xfrm>
            <a:off x="961901" y="1900052"/>
            <a:ext cx="4619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Player will start the game with a basic weapon such as a 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main quest will be given (doesn’t have to be a damsel in distress)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Player will then travel to a castle/dungeon and fight enemies on the way</a:t>
            </a:r>
          </a:p>
        </p:txBody>
      </p:sp>
      <p:pic>
        <p:nvPicPr>
          <p:cNvPr id="2050" name="Picture 2" descr="Image result for unreal engine quest giver">
            <a:extLst>
              <a:ext uri="{FF2B5EF4-FFF2-40B4-BE49-F238E27FC236}">
                <a16:creationId xmlns:a16="http://schemas.microsoft.com/office/drawing/2014/main" id="{223DFE80-F4A6-43DC-BD0D-903C550C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53" y="1842727"/>
            <a:ext cx="5334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BF71-B761-473C-A91B-E3B820CE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Game Plan 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1E17B-A81A-4645-9E06-70016360702A}"/>
              </a:ext>
            </a:extLst>
          </p:cNvPr>
          <p:cNvSpPr txBox="1"/>
          <p:nvPr/>
        </p:nvSpPr>
        <p:spPr>
          <a:xfrm>
            <a:off x="997527" y="1911927"/>
            <a:ext cx="5098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random battles, something like Dragon Quest 11 where enemies can be found in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Player gains experience to level up (player has various stats like attack and defense)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going through the small dungeon, the player will fight a boss enemy and beat the game</a:t>
            </a:r>
          </a:p>
        </p:txBody>
      </p:sp>
      <p:pic>
        <p:nvPicPr>
          <p:cNvPr id="3074" name="Picture 2" descr="Image result for dragon quest 11 overworld enemies">
            <a:extLst>
              <a:ext uri="{FF2B5EF4-FFF2-40B4-BE49-F238E27FC236}">
                <a16:creationId xmlns:a16="http://schemas.microsoft.com/office/drawing/2014/main" id="{C6476851-B35A-48C7-8818-6CD3527C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6" y="2561213"/>
            <a:ext cx="5353545" cy="25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7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1005-72FA-4A3F-8B3C-865542F5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UMG Menus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77133-85AC-485B-B0E3-3E14D2B1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690688"/>
            <a:ext cx="4114800" cy="468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34979-9B48-4987-B78A-9C31AF175197}"/>
              </a:ext>
            </a:extLst>
          </p:cNvPr>
          <p:cNvSpPr txBox="1"/>
          <p:nvPr/>
        </p:nvSpPr>
        <p:spPr>
          <a:xfrm>
            <a:off x="1033153" y="1888177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made a real quick, extremely basic command menu for a battle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 goal would be to allow buttons to be clicked on screen to execute a certain battle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player’s stats in battle would help them take down the boss at the end</a:t>
            </a:r>
          </a:p>
        </p:txBody>
      </p:sp>
    </p:spTree>
    <p:extLst>
      <p:ext uri="{BB962C8B-B14F-4D97-AF65-F5344CB8AC3E}">
        <p14:creationId xmlns:p14="http://schemas.microsoft.com/office/powerpoint/2010/main" val="313520363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157</TotalTime>
  <Words>416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Depth</vt:lpstr>
      <vt:lpstr>Group Project Idea CSCI 340</vt:lpstr>
      <vt:lpstr>Have you played/seen Final Fantasy?</vt:lpstr>
      <vt:lpstr>The Setup/Goal</vt:lpstr>
      <vt:lpstr>Gameplay</vt:lpstr>
      <vt:lpstr>End of the Beginning</vt:lpstr>
      <vt:lpstr>Now for the project idea…</vt:lpstr>
      <vt:lpstr>Main Game Plan</vt:lpstr>
      <vt:lpstr>Main Game Plan cont.</vt:lpstr>
      <vt:lpstr>Controlling UMG Menus</vt:lpstr>
      <vt:lpstr>Potential extra ideas to add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 Idea CSCI 340</dc:title>
  <dc:creator>Biggie, Mason</dc:creator>
  <cp:lastModifiedBy>Mason Biggie</cp:lastModifiedBy>
  <cp:revision>11</cp:revision>
  <dcterms:created xsi:type="dcterms:W3CDTF">2020-02-22T20:23:08Z</dcterms:created>
  <dcterms:modified xsi:type="dcterms:W3CDTF">2020-02-23T19:42:00Z</dcterms:modified>
</cp:coreProperties>
</file>