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4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F6A6B-8170-4885-974D-C9385B674CA6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5E38B-11D6-44AA-83DE-2C3889F8F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02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F6A6B-8170-4885-974D-C9385B674CA6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5E38B-11D6-44AA-83DE-2C3889F8F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2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D55F6A6B-8170-4885-974D-C9385B674CA6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7065E38B-11D6-44AA-83DE-2C3889F8F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815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F6A6B-8170-4885-974D-C9385B674CA6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5E38B-11D6-44AA-83DE-2C3889F8F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93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5F6A6B-8170-4885-974D-C9385B674CA6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65E38B-11D6-44AA-83DE-2C3889F8F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375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F6A6B-8170-4885-974D-C9385B674CA6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5E38B-11D6-44AA-83DE-2C3889F8F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12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F6A6B-8170-4885-974D-C9385B674CA6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5E38B-11D6-44AA-83DE-2C3889F8F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644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F6A6B-8170-4885-974D-C9385B674CA6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5E38B-11D6-44AA-83DE-2C3889F8F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506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F6A6B-8170-4885-974D-C9385B674CA6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5E38B-11D6-44AA-83DE-2C3889F8F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47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F6A6B-8170-4885-974D-C9385B674CA6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5E38B-11D6-44AA-83DE-2C3889F8F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05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F6A6B-8170-4885-974D-C9385B674CA6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5E38B-11D6-44AA-83DE-2C3889F8F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225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D55F6A6B-8170-4885-974D-C9385B674CA6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7065E38B-11D6-44AA-83DE-2C3889F8F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5436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unrealengine.com/en-US/Gameplay/Framework/Camera/index.html" TargetMode="External"/><Relationship Id="rId2" Type="http://schemas.openxmlformats.org/officeDocument/2006/relationships/hyperlink" Target="https://docs.unrealengine.com/en-US/Gameplay/HowTo/UsingCameras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cs.unrealengine.com/en-US/Engine/Components/Camera/index.html" TargetMode="External"/><Relationship Id="rId4" Type="http://schemas.openxmlformats.org/officeDocument/2006/relationships/hyperlink" Target="https://docs.unrealengine.com/en-US/Gameplay/HowTo/UsingCameras/Blueprints/index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CC368-931F-44C0-B7FF-8D136BE5D9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Possession and Camera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1985A3-68C3-4503-A281-BB15C51F38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Jozef Jankowiak</a:t>
            </a:r>
          </a:p>
        </p:txBody>
      </p:sp>
    </p:spTree>
    <p:extLst>
      <p:ext uri="{BB962C8B-B14F-4D97-AF65-F5344CB8AC3E}">
        <p14:creationId xmlns:p14="http://schemas.microsoft.com/office/powerpoint/2010/main" val="4126722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C0AE-201A-4930-ADAA-741B080D6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E753F-64F4-459C-9F5D-575CBE82AC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When a camera is NOT attached to an actor</a:t>
            </a:r>
          </a:p>
          <a:p>
            <a:pPr lvl="1"/>
            <a:r>
              <a:rPr lang="en-US" dirty="0"/>
              <a:t>It can still be viewed through</a:t>
            </a:r>
          </a:p>
          <a:p>
            <a:pPr lvl="1"/>
            <a:r>
              <a:rPr lang="en-US" dirty="0"/>
              <a:t>Will not affect the way a character moves in terms of the “front” of an actor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5667D67-5F10-42F7-9F3A-2B917FE1C3A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30938" y="2019082"/>
            <a:ext cx="5240626" cy="461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87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B0CEB-D77E-4424-AA22-7FA24B186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3B763-52AC-4C50-9A72-1CC9029BF16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Activate and deactivate can be used to switch between views</a:t>
            </a:r>
          </a:p>
          <a:p>
            <a:r>
              <a:rPr lang="en-US" dirty="0"/>
              <a:t>A property called auto-activate can determine which camera to use by default when a actor is created or possessed with need for additional nodes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587ADC-E2DB-430F-A381-A349ED4AB6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30937" y="3051958"/>
            <a:ext cx="5816285" cy="179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979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DDB71-AE9B-4BD3-AEBC-8C9CCEDDB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D03A1-F0AF-4743-9A7A-FC4043CDB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506" y="2011680"/>
            <a:ext cx="11614067" cy="4206240"/>
          </a:xfrm>
        </p:spPr>
        <p:txBody>
          <a:bodyPr/>
          <a:lstStyle/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https://docs.unrealengine.com/en-US/Gameplay/HowTo/UsingCameras/index.html</a:t>
            </a:r>
            <a:endParaRPr lang="en-US" dirty="0"/>
          </a:p>
          <a:p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https://docs.unrealengine.com/en-US/Gameplay/Framework/Camera/index.html</a:t>
            </a:r>
            <a:endParaRPr lang="en-US" dirty="0"/>
          </a:p>
          <a:p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https://docs.unrealengine.com/en-US/Gameplay/HowTo/UsingCameras/Blueprints/index.html</a:t>
            </a:r>
            <a:endParaRPr lang="en-US" dirty="0"/>
          </a:p>
          <a:p>
            <a:r>
              <a:rPr 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https://docs.unrealengine.com/en-US/Engine/Components/Camera/index.html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397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8F8BE-B5F5-426A-B9FB-C7B90F318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1B4A1-DD9E-4BFF-A46C-A191826E4D5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/>
              <a:t>Usable in level bp or </a:t>
            </a:r>
            <a:r>
              <a:rPr lang="en-US" sz="2000" dirty="0" err="1"/>
              <a:t>gamemode</a:t>
            </a:r>
            <a:endParaRPr lang="en-US" sz="2000" dirty="0"/>
          </a:p>
          <a:p>
            <a:r>
              <a:rPr lang="en-US" sz="2000" dirty="0"/>
              <a:t>“Target” should be relevant controller</a:t>
            </a:r>
          </a:p>
          <a:p>
            <a:r>
              <a:rPr lang="en-US" sz="2000" dirty="0"/>
              <a:t>“In pawn” should be the pawn to be controlled by the target controller  </a:t>
            </a:r>
          </a:p>
          <a:p>
            <a:endParaRPr lang="en-US" dirty="0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73F76715-26EA-4455-A554-6F8E914A2D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2457"/>
          <a:stretch/>
        </p:blipFill>
        <p:spPr>
          <a:xfrm>
            <a:off x="6407586" y="2481943"/>
            <a:ext cx="5035050" cy="373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958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F7AE3-823C-410D-BFBF-AE6FD122D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Possession</a:t>
            </a:r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49ACD69C-76A4-484D-B7CD-F8FB71E853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1155" y="2351314"/>
            <a:ext cx="8259126" cy="355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11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D49DC-1A22-4A6D-8EDA-FC47BB628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Possession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445F8CA7-EA14-4E20-B86A-7E5125450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877" y="2437912"/>
            <a:ext cx="3811924" cy="3563937"/>
          </a:xfrm>
          <a:prstGeom prst="rect">
            <a:avLst/>
          </a:prstGeom>
        </p:spPr>
      </p:pic>
      <p:pic>
        <p:nvPicPr>
          <p:cNvPr id="5" name="Content Placeholder 9">
            <a:extLst>
              <a:ext uri="{FF2B5EF4-FFF2-40B4-BE49-F238E27FC236}">
                <a16:creationId xmlns:a16="http://schemas.microsoft.com/office/drawing/2014/main" id="{F05ED214-8F33-4D65-991B-3780605EC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678" y="2384167"/>
            <a:ext cx="4078388" cy="3617682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99085B18-9F0C-4F32-BF9B-CAAAD847CF01}"/>
              </a:ext>
            </a:extLst>
          </p:cNvPr>
          <p:cNvSpPr/>
          <p:nvPr/>
        </p:nvSpPr>
        <p:spPr>
          <a:xfrm>
            <a:off x="5159801" y="3117851"/>
            <a:ext cx="1347877" cy="3111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78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A4170-6E57-474E-8557-A695C920E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B5368-3D7A-49B0-94F1-81216F3574B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/>
              <a:t>Handles shifting camera automatically</a:t>
            </a:r>
          </a:p>
          <a:p>
            <a:pPr lvl="1"/>
            <a:r>
              <a:rPr lang="en-US" sz="1800" dirty="0"/>
              <a:t>Can be disabled using “take camera control when possessed”</a:t>
            </a:r>
          </a:p>
          <a:p>
            <a:r>
              <a:rPr lang="en-US" sz="2000" dirty="0"/>
              <a:t>If there is no camera component will put viewport in the middle of pawn</a:t>
            </a:r>
          </a:p>
          <a:p>
            <a:r>
              <a:rPr lang="en-US" sz="2000" dirty="0"/>
              <a:t>Input mapping is turned into on list that the controller pulls from and pass to pawn</a:t>
            </a:r>
          </a:p>
          <a:p>
            <a:endParaRPr lang="en-US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93443489-9C20-4691-A181-1EB96C19D2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51223" y="2011363"/>
            <a:ext cx="4335433" cy="465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55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96E5B-6692-4172-A7B4-9068567A8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0C5DE-90A1-4684-8201-AD86CBA237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Starts with a camera object that is premade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0B02AC-7FD4-487D-90C6-1773847B62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61209" y="2011680"/>
            <a:ext cx="3218469" cy="40524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A9D679-358B-4824-BFCF-0224BBF42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4551" y="3429000"/>
            <a:ext cx="3844609" cy="179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504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10764-01B9-4CA1-B49B-C83673DE7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9093A-FAB9-4B48-A357-9416958BD0B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Post process</a:t>
            </a:r>
          </a:p>
          <a:p>
            <a:pPr lvl="1"/>
            <a:r>
              <a:rPr lang="en-US" dirty="0"/>
              <a:t>Can affect:</a:t>
            </a:r>
          </a:p>
          <a:p>
            <a:pPr lvl="2"/>
            <a:r>
              <a:rPr lang="en-US" dirty="0"/>
              <a:t>Color</a:t>
            </a:r>
          </a:p>
          <a:p>
            <a:pPr lvl="2"/>
            <a:r>
              <a:rPr lang="en-US" dirty="0"/>
              <a:t>Lens flare</a:t>
            </a:r>
          </a:p>
          <a:p>
            <a:pPr lvl="2"/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Used to create effects like black and white or </a:t>
            </a:r>
            <a:r>
              <a:rPr lang="en-US" dirty="0" err="1"/>
              <a:t>sepiatone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7E9A760-A383-48E1-9367-2169E5E5DA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51032" y="2011680"/>
            <a:ext cx="3314373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929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39BB2-D34E-4449-A536-A04589C74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EB710-3C1E-4ADB-AA40-75E2694D8CF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Possess automatically changes active camera</a:t>
            </a:r>
          </a:p>
          <a:p>
            <a:r>
              <a:rPr lang="en-US" dirty="0"/>
              <a:t>“set view target with blend” can change camera without changing controlled pawn</a:t>
            </a:r>
          </a:p>
          <a:p>
            <a:r>
              <a:rPr lang="en-US" dirty="0"/>
              <a:t>Blend amount causes a slow pan from old camera to new camera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FEF951-7F2E-4A2E-86B6-B94F3BF4195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41874" y="2011681"/>
            <a:ext cx="3732162" cy="420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504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E97F0-2901-4315-B16F-2B04F4E0E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1695F-49BE-455A-89F4-50C702EE038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When a camera is attached to a actor</a:t>
            </a:r>
          </a:p>
          <a:p>
            <a:pPr lvl="1"/>
            <a:r>
              <a:rPr lang="en-US" dirty="0"/>
              <a:t>By default </a:t>
            </a:r>
          </a:p>
          <a:p>
            <a:pPr lvl="2"/>
            <a:r>
              <a:rPr lang="en-US" dirty="0"/>
              <a:t>the camera has no axis control</a:t>
            </a:r>
          </a:p>
          <a:p>
            <a:pPr lvl="2"/>
            <a:r>
              <a:rPr lang="en-US" dirty="0"/>
              <a:t>Camera has no collision</a:t>
            </a:r>
          </a:p>
          <a:p>
            <a:r>
              <a:rPr lang="en-US" dirty="0"/>
              <a:t>Add a camera boom</a:t>
            </a:r>
          </a:p>
          <a:p>
            <a:pPr lvl="1"/>
            <a:r>
              <a:rPr lang="en-US" dirty="0"/>
              <a:t>Acts like a physical attachment to actor</a:t>
            </a:r>
          </a:p>
          <a:p>
            <a:pPr lvl="1"/>
            <a:r>
              <a:rPr lang="en-US" dirty="0"/>
              <a:t>Can enable collusion for camera</a:t>
            </a:r>
          </a:p>
          <a:p>
            <a:pPr lvl="1"/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BB04F0-597F-4709-B294-1CFCDE8CB9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38777" y="2011680"/>
            <a:ext cx="3723383" cy="4188805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76B52729-34E6-400F-82C1-1765CA77C1A1}"/>
              </a:ext>
            </a:extLst>
          </p:cNvPr>
          <p:cNvSpPr/>
          <p:nvPr/>
        </p:nvSpPr>
        <p:spPr>
          <a:xfrm>
            <a:off x="8478982" y="3906982"/>
            <a:ext cx="1448789" cy="2968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682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148</TotalTime>
  <Words>328</Words>
  <Application>Microsoft Office PowerPoint</Application>
  <PresentationFormat>Widescreen</PresentationFormat>
  <Paragraphs>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Corbel</vt:lpstr>
      <vt:lpstr>Wingdings</vt:lpstr>
      <vt:lpstr>Banded</vt:lpstr>
      <vt:lpstr>Possession and Camera</vt:lpstr>
      <vt:lpstr>Possession</vt:lpstr>
      <vt:lpstr>Possession</vt:lpstr>
      <vt:lpstr>Possession</vt:lpstr>
      <vt:lpstr>possession</vt:lpstr>
      <vt:lpstr>Camera</vt:lpstr>
      <vt:lpstr>Camera</vt:lpstr>
      <vt:lpstr>CAMERA</vt:lpstr>
      <vt:lpstr>Camera</vt:lpstr>
      <vt:lpstr>camera</vt:lpstr>
      <vt:lpstr>camera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Possession and Camera</dc:title>
  <dc:creator>Jozef Jankowiak</dc:creator>
  <cp:lastModifiedBy>Jozef Jankowiak</cp:lastModifiedBy>
  <cp:revision>13</cp:revision>
  <dcterms:created xsi:type="dcterms:W3CDTF">2020-04-06T23:49:51Z</dcterms:created>
  <dcterms:modified xsi:type="dcterms:W3CDTF">2020-04-07T02:18:21Z</dcterms:modified>
</cp:coreProperties>
</file>