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2ea51478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2ea51478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2ea51478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2ea51478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2ea514789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2ea51478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2ea51478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2ea51478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72ea514789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72ea51478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2ea514789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72ea51478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2ea514789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2ea514789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2ea514789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72ea514789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rgbClr val="666666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ocs.unrealengine.com/en-US/Engine/LevelStreaming/index.html?fbclid=IwAR3XREzEhGrjSCNF3m4kiYtXiPeC-ipNbX3EaprCxARv6GRw0fyeZM5sR18" TargetMode="External"/><Relationship Id="rId4" Type="http://schemas.openxmlformats.org/officeDocument/2006/relationships/hyperlink" Target="https://docs.unrealengine.com/en-US/Engine/LevelStreaming/StreamingVolumes/index.html" TargetMode="External"/><Relationship Id="rId5" Type="http://schemas.openxmlformats.org/officeDocument/2006/relationships/hyperlink" Target="https://docs.unrealengine.com/en-US/Engine/LevelStreaming/HowTo/StreamWithBlueprints/index.html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youtube.com/watch?v=XE2x4TZHxHg&amp;list=WL&amp;index=126&amp;t=141s" TargetMode="External"/><Relationship Id="rId4" Type="http://schemas.openxmlformats.org/officeDocument/2006/relationships/hyperlink" Target="https://www.youtube.com/watch?v=XE2x4TZHxHg&amp;list=WL&amp;index=126&amp;t=141s" TargetMode="External"/><Relationship Id="rId5" Type="http://schemas.openxmlformats.org/officeDocument/2006/relationships/hyperlink" Target="https://www.youtube.com/watch?v=XjPdyoy7ySo&amp;list=WL&amp;index=128&amp;t=0s" TargetMode="External"/><Relationship Id="rId6" Type="http://schemas.openxmlformats.org/officeDocument/2006/relationships/hyperlink" Target="https://www.youtube.com/watch?v=YrdEha-Ogc8&amp;t=532s" TargetMode="External"/><Relationship Id="rId7" Type="http://schemas.openxmlformats.org/officeDocument/2006/relationships/hyperlink" Target="https://www.youtube.com/watch?v=MLqypbTyZG8&amp;t=17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130390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Level Loading and Streaming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7292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Gabe Dayton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Outline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Slide 3: Level Loading basics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Slide 4: Level loading Open level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Slide 5: Level Streaming Volumes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Slide 6: Level Streaming blueprints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Slide 7: Extras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FFFFF"/>
                </a:solidFill>
              </a:rPr>
              <a:t>Slide 8 - 9: Useful Links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Level Loading basics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Methods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Char char="-"/>
            </a:pPr>
            <a:r>
              <a:rPr lang="en">
                <a:solidFill>
                  <a:schemeClr val="lt1"/>
                </a:solidFill>
              </a:rPr>
              <a:t>Open Level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-"/>
            </a:pPr>
            <a:r>
              <a:rPr lang="en">
                <a:solidFill>
                  <a:schemeClr val="lt1"/>
                </a:solidFill>
              </a:rPr>
              <a:t>Level Streaming volumes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-"/>
            </a:pPr>
            <a:r>
              <a:rPr lang="en">
                <a:solidFill>
                  <a:schemeClr val="lt1"/>
                </a:solidFill>
              </a:rPr>
              <a:t>Level Streaming blueprints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Levels Menu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Char char="-"/>
            </a:pPr>
            <a:r>
              <a:rPr lang="en">
                <a:solidFill>
                  <a:schemeClr val="lt1"/>
                </a:solidFill>
              </a:rPr>
              <a:t>Window - Levels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9950" y="1579124"/>
            <a:ext cx="5424049" cy="356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Open Level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Easiest way to load levels.</a:t>
            </a:r>
            <a:endParaRPr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Just one function and teleports you to the new level.</a:t>
            </a:r>
            <a:endParaRPr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New levels need a player start for open level to work.</a:t>
            </a:r>
            <a:endParaRPr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Level names are case sensitive</a:t>
            </a:r>
            <a:endParaRPr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FFFFF"/>
                </a:solidFill>
              </a:rPr>
              <a:t>							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6825" y="2684450"/>
            <a:ext cx="3967176" cy="245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6497" y="2921896"/>
            <a:ext cx="4793176" cy="1984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Streaming Volumes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Levels have volumes you set so the engine can </a:t>
            </a:r>
            <a:r>
              <a:rPr lang="en">
                <a:solidFill>
                  <a:srgbClr val="FFFFFF"/>
                </a:solidFill>
              </a:rPr>
              <a:t>determine</a:t>
            </a:r>
            <a:r>
              <a:rPr lang="en">
                <a:solidFill>
                  <a:srgbClr val="FFFFFF"/>
                </a:solidFill>
              </a:rPr>
              <a:t> if a level need to be loaded.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“Each frame, the engine iterates over each Level</a:t>
            </a:r>
            <a:endParaRPr sz="12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 and checks to see if the player's viewpoint is inside any of the Level Streaming Volumes associated with that Level.”</a:t>
            </a:r>
            <a:endParaRPr sz="12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“the volume that most recently contained a player is cached.</a:t>
            </a:r>
            <a:endParaRPr sz="12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This cached volume is checked first, so that Levels a player is in or returns to are quickly accepted ” </a:t>
            </a:r>
            <a:endParaRPr sz="12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 bit costly , but might be useful for multiplayer games or small games.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FFFFF"/>
                </a:solidFill>
              </a:rPr>
              <a:t>You can disable the volumes so you don’t have to remove a level just to not have it load 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Level Streaming with blueprints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Persistent</a:t>
            </a:r>
            <a:r>
              <a:rPr lang="en">
                <a:solidFill>
                  <a:srgbClr val="FFFFFF"/>
                </a:solidFill>
              </a:rPr>
              <a:t> level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en">
                <a:solidFill>
                  <a:srgbClr val="FFFFFF"/>
                </a:solidFill>
              </a:rPr>
              <a:t>Contains the player and player start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en">
                <a:solidFill>
                  <a:srgbClr val="FFFFFF"/>
                </a:solidFill>
              </a:rPr>
              <a:t>Has any lighting that can be seen through multiple levels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en">
                <a:solidFill>
                  <a:srgbClr val="FFFFFF"/>
                </a:solidFill>
              </a:rPr>
              <a:t>Shouldn’t contain much because it will never be unloaded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Load earlier so the player </a:t>
            </a:r>
            <a:r>
              <a:rPr lang="en">
                <a:solidFill>
                  <a:srgbClr val="FFFFFF"/>
                </a:solidFill>
              </a:rPr>
              <a:t>doesn't</a:t>
            </a:r>
            <a:r>
              <a:rPr lang="en">
                <a:solidFill>
                  <a:srgbClr val="FFFFFF"/>
                </a:solidFill>
              </a:rPr>
              <a:t> see the loading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Loading should be handled in the level blueprint.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en">
                <a:solidFill>
                  <a:srgbClr val="FFFFFF"/>
                </a:solidFill>
              </a:rPr>
              <a:t>Blueprints - Open level blueprint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89" name="Google Shape;89;p18"/>
          <p:cNvPicPr preferRelativeResize="0"/>
          <p:nvPr/>
        </p:nvPicPr>
        <p:blipFill rotWithShape="1">
          <a:blip r:embed="rId3">
            <a:alphaModFix/>
          </a:blip>
          <a:srcRect b="0" l="27047" r="13559" t="0"/>
          <a:stretch/>
        </p:blipFill>
        <p:spPr>
          <a:xfrm>
            <a:off x="5974350" y="3038475"/>
            <a:ext cx="2947400" cy="2105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Extras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Saving data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en">
                <a:solidFill>
                  <a:srgbClr val="FFFFFF"/>
                </a:solidFill>
              </a:rPr>
              <a:t>Loading a new level does not save changes to the </a:t>
            </a:r>
            <a:r>
              <a:rPr lang="en">
                <a:solidFill>
                  <a:srgbClr val="FFFFFF"/>
                </a:solidFill>
              </a:rPr>
              <a:t>original</a:t>
            </a:r>
            <a:r>
              <a:rPr lang="en">
                <a:solidFill>
                  <a:srgbClr val="FFFFFF"/>
                </a:solidFill>
              </a:rPr>
              <a:t> level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Game Instances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en">
                <a:solidFill>
                  <a:srgbClr val="FFFFFF"/>
                </a:solidFill>
              </a:rPr>
              <a:t>Allows the player to have data carry over from one level to another</a:t>
            </a:r>
            <a:r>
              <a:rPr lang="en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Useful Links</a:t>
            </a:r>
            <a:endParaRPr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General Hub for level streaming documentation</a:t>
            </a:r>
            <a:endParaRPr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rgbClr val="FFFFFF"/>
                </a:solidFill>
                <a:hlinkClick r:id="rId3"/>
              </a:rPr>
              <a:t>https://docs.unrealengine.com/en-US/Engine/LevelStreaming/index.html?fbclid=IwAR3XREzEhGrjSCNF3m4kiYtXiPeC-ipNbX3EaprCxARv6GRw0fyeZM5sR18</a:t>
            </a:r>
            <a:endParaRPr sz="1400" u="sng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 </a:t>
            </a:r>
            <a:endParaRPr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Level Streaming : Volumes</a:t>
            </a:r>
            <a:endParaRPr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rgbClr val="FFFFFF"/>
                </a:solidFill>
                <a:hlinkClick r:id="rId4"/>
              </a:rPr>
              <a:t>https://docs.unrealengine.com/en-US/Engine/LevelStreaming/StreamingVolumes/index.html</a:t>
            </a:r>
            <a:endParaRPr sz="1400" u="sng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 </a:t>
            </a:r>
            <a:endParaRPr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Level Streaming : Blueprints</a:t>
            </a:r>
            <a:endParaRPr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rgbClr val="FFFFFF"/>
                </a:solidFill>
                <a:hlinkClick r:id="rId5"/>
              </a:rPr>
              <a:t>https://docs.unrealengine.com/en-US/Engine/LevelStreaming/HowTo/StreamWithBlueprints/index.html</a:t>
            </a:r>
            <a:endParaRPr sz="1400" u="sng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 sz="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Useful Links</a:t>
            </a:r>
            <a:endParaRPr/>
          </a:p>
        </p:txBody>
      </p:sp>
      <p:sp>
        <p:nvSpPr>
          <p:cNvPr id="107" name="Google Shape;107;p21"/>
          <p:cNvSpPr txBox="1"/>
          <p:nvPr>
            <p:ph idx="1" type="body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Level Streaming Video :</a:t>
            </a:r>
            <a:r>
              <a:rPr lang="en" sz="1400">
                <a:solidFill>
                  <a:srgbClr val="FFFFFF"/>
                </a:solidFill>
                <a:uFill>
                  <a:noFill/>
                </a:uFill>
                <a:hlinkClick r:id="rId3"/>
              </a:rPr>
              <a:t> </a:t>
            </a:r>
            <a:r>
              <a:rPr lang="en" sz="1400" u="sng">
                <a:solidFill>
                  <a:srgbClr val="FFFFFF"/>
                </a:solidFill>
                <a:hlinkClick r:id="rId4"/>
              </a:rPr>
              <a:t>https://www.youtube.com/watch?v=XE2x4TZHxHg&amp;list=WL&amp;index=126&amp;t=141s</a:t>
            </a:r>
            <a:endParaRPr sz="1400" u="sng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 </a:t>
            </a:r>
            <a:endParaRPr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Saving Variable When loading maps:</a:t>
            </a:r>
            <a:endParaRPr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rgbClr val="FFFFFF"/>
                </a:solidFill>
                <a:hlinkClick r:id="rId5"/>
              </a:rPr>
              <a:t>https://www.youtube.com/watch?v=XjPdyoy7ySo&amp;list=WL&amp;index=128&amp;t=0s</a:t>
            </a:r>
            <a:endParaRPr sz="1400" u="sng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 </a:t>
            </a:r>
            <a:endParaRPr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Saving multiple objects:</a:t>
            </a:r>
            <a:endParaRPr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rgbClr val="FFFFFF"/>
                </a:solidFill>
                <a:hlinkClick r:id="rId6"/>
              </a:rPr>
              <a:t>https://www.youtube.com/watch?v=YrdEha-Ogc8&amp;t=532s</a:t>
            </a:r>
            <a:endParaRPr sz="1400" u="sng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or</a:t>
            </a:r>
            <a:endParaRPr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rgbClr val="FFFFFF"/>
                </a:solidFill>
                <a:hlinkClick r:id="rId7"/>
              </a:rPr>
              <a:t>https://www.youtube.com/watch?v=MLqypbTyZG8&amp;t=17s</a:t>
            </a:r>
            <a:endParaRPr sz="1400" u="sng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Both are 20+ mins</a:t>
            </a:r>
            <a:endParaRPr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FFFFFF"/>
      </a:dk1>
      <a:lt1>
        <a:srgbClr val="FFFBFB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