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0" r:id="rId5"/>
    <p:sldId id="259" r:id="rId6"/>
    <p:sldId id="263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3" r:id="rId17"/>
    <p:sldId id="27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9DE2B20A-7E88-4D06-A7B8-29B1395FEDBD}" type="datetimeFigureOut">
              <a:rPr lang="en-US" smtClean="0"/>
              <a:t>4/25/2017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A8E439D1-FC92-49F8-BC99-AF04408CB3E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yo9VrxFgUJY" TargetMode="External"/><Relationship Id="rId2" Type="http://schemas.openxmlformats.org/officeDocument/2006/relationships/hyperlink" Target="https://www.youtube.com/watch?v=jNVEimfgvm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orums.unrealengine.com/showthread.php?72466-Break-Hit-Result-explained" TargetMode="External"/><Relationship Id="rId4" Type="http://schemas.openxmlformats.org/officeDocument/2006/relationships/hyperlink" Target="https://docs.unrealengine.com/latest/INT/BlueprintAPI/Collision/BreakHitResult/index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vje9S5aj15k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Projectiles in Unreal Engine 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Adam </a:t>
            </a:r>
            <a:r>
              <a:rPr lang="en-US" dirty="0" err="1" smtClean="0"/>
              <a:t>Zidek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39062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2286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Compute Exit Location(Pic 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209800"/>
            <a:ext cx="8229600" cy="4246276"/>
          </a:xfrm>
        </p:spPr>
      </p:pic>
    </p:spTree>
    <p:extLst>
      <p:ext uri="{BB962C8B-B14F-4D97-AF65-F5344CB8AC3E}">
        <p14:creationId xmlns:p14="http://schemas.microsoft.com/office/powerpoint/2010/main" val="38348445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534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Bullet Penetration Event Graph(Pic 1)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743200"/>
            <a:ext cx="8305800" cy="3815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70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86251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Bullet Penetration Event Graph(Pic </a:t>
            </a:r>
            <a:r>
              <a:rPr lang="en-US" dirty="0" smtClean="0"/>
              <a:t>2)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600200"/>
            <a:ext cx="5696415" cy="48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139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3048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Line Tracing Object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360762"/>
            <a:ext cx="7696200" cy="3457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7296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066800"/>
            <a:ext cx="8077200" cy="6466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Projectile Spawning from Gun(No animations)</a:t>
            </a:r>
            <a:endParaRPr lang="en-US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438400"/>
            <a:ext cx="8229600" cy="4080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54063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err="1"/>
              <a:t>BasicEmitter</a:t>
            </a:r>
            <a:r>
              <a:rPr lang="en-US" dirty="0"/>
              <a:t> Projectile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8197985" cy="3770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0986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4750" y="762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Debug Lines</a:t>
            </a:r>
            <a:endParaRPr lang="en-US" dirty="0"/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67000"/>
            <a:ext cx="8229600" cy="268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662692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228600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USEFUL LINKS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371600"/>
            <a:ext cx="8077200" cy="5029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Bullet Penetration Tutorial Part 1</a:t>
            </a:r>
          </a:p>
          <a:p>
            <a:pPr lvl="1"/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www.youtube.com/watch?v=jNVEimfgvm4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Intro to Line Tracing</a:t>
            </a:r>
          </a:p>
          <a:p>
            <a:pPr lvl="1"/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www.youtube.com/watch?v=yo9VrxFgUJY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UE4 Documentation on Hit Result </a:t>
            </a:r>
            <a:r>
              <a:rPr lang="en-US" dirty="0" err="1" smtClean="0"/>
              <a:t>Struct</a:t>
            </a:r>
            <a:endParaRPr lang="en-US" dirty="0"/>
          </a:p>
          <a:p>
            <a:pPr lvl="1"/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docs.unrealengine.com/latest/INT/BlueprintAPI/Collision/BreakHitResult/index.html</a:t>
            </a:r>
            <a:endParaRPr lang="en-US" dirty="0" smtClean="0"/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UE4 Forum Discussion about Hit Result </a:t>
            </a:r>
            <a:r>
              <a:rPr lang="en-US" dirty="0" err="1" smtClean="0"/>
              <a:t>Struct</a:t>
            </a:r>
            <a:endParaRPr lang="en-US" dirty="0" smtClean="0"/>
          </a:p>
          <a:p>
            <a:pPr lvl="1"/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forums.unrealengine.com/showthread.php?72466-Break-Hit-Result-explained</a:t>
            </a:r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9480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Key Elements for a projectile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Built off Actor Class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Collision Volume</a:t>
            </a:r>
          </a:p>
          <a:p>
            <a:pPr lvl="1"/>
            <a:r>
              <a:rPr lang="en-US" dirty="0" smtClean="0"/>
              <a:t>Block all Dynamic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Static Mesh</a:t>
            </a:r>
          </a:p>
          <a:p>
            <a:endParaRPr lang="en-US" dirty="0"/>
          </a:p>
          <a:p>
            <a:r>
              <a:rPr lang="en-US" dirty="0" smtClean="0"/>
              <a:t>Particle System(If Desired)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Rotating Movement Component(If Desired)</a:t>
            </a:r>
          </a:p>
          <a:p>
            <a:pPr marL="68580" indent="0">
              <a:buNone/>
            </a:pPr>
            <a:endParaRPr lang="en-US" dirty="0" smtClean="0"/>
          </a:p>
          <a:p>
            <a:r>
              <a:rPr lang="en-US" dirty="0" smtClean="0"/>
              <a:t>*Projectile Movement Component</a:t>
            </a:r>
          </a:p>
          <a:p>
            <a:endParaRPr lang="en-US" dirty="0"/>
          </a:p>
          <a:p>
            <a:r>
              <a:rPr lang="en-US" dirty="0" smtClean="0"/>
              <a:t>More complex projectiles will take advantage of Line Tracing and the Hit Result </a:t>
            </a:r>
            <a:r>
              <a:rPr lang="en-US" dirty="0" err="1" smtClean="0"/>
              <a:t>Struct</a:t>
            </a:r>
            <a:r>
              <a:rPr lang="en-US" dirty="0" smtClean="0"/>
              <a:t>, which we will get into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498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685800"/>
            <a:ext cx="7696200" cy="685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Projectile Movement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0"/>
            <a:ext cx="3124200" cy="47244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Takes care of basic projectile functionality</a:t>
            </a:r>
          </a:p>
          <a:p>
            <a:endParaRPr lang="en-US" dirty="0"/>
          </a:p>
          <a:p>
            <a:r>
              <a:rPr lang="en-US" dirty="0" smtClean="0"/>
              <a:t>Also gives us events to build upon our projectile</a:t>
            </a:r>
          </a:p>
          <a:p>
            <a:endParaRPr lang="en-US" dirty="0"/>
          </a:p>
          <a:p>
            <a:r>
              <a:rPr lang="en-US" dirty="0" smtClean="0"/>
              <a:t>I am using the bounce event in my more advanced projectile</a:t>
            </a:r>
          </a:p>
        </p:txBody>
      </p:sp>
      <p:pic>
        <p:nvPicPr>
          <p:cNvPr id="1026" name="Picture 2" descr="E:\Documents\College Fourth Semester\Projectile Presentation Pics\Projetile Compon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1369093"/>
            <a:ext cx="3161146" cy="403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Documents\College Fourth Semester\Projectile Presentation Pics\Projectile Component Ev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37" y="5562600"/>
            <a:ext cx="3222625" cy="887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4038598" y="4953000"/>
            <a:ext cx="745637" cy="304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3962399" y="1216693"/>
            <a:ext cx="745637" cy="304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962396" y="1369093"/>
            <a:ext cx="745637" cy="304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395" y="2209800"/>
            <a:ext cx="745637" cy="304800"/>
          </a:xfrm>
          <a:prstGeom prst="straightConnector1">
            <a:avLst/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7985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33400"/>
            <a:ext cx="6796144" cy="990600"/>
          </a:xfrm>
        </p:spPr>
        <p:txBody>
          <a:bodyPr/>
          <a:lstStyle/>
          <a:p>
            <a:r>
              <a:rPr lang="en-US" dirty="0" smtClean="0"/>
              <a:t>Should Bounce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00094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If set to true, projectile will not interact with physics objects</a:t>
            </a:r>
          </a:p>
          <a:p>
            <a:endParaRPr lang="en-US" dirty="0"/>
          </a:p>
          <a:p>
            <a:r>
              <a:rPr lang="en-US" dirty="0" smtClean="0"/>
              <a:t>If set to false, projectiles will interact with physics objects, but stop on impact</a:t>
            </a:r>
          </a:p>
          <a:p>
            <a:endParaRPr lang="en-US" dirty="0"/>
          </a:p>
          <a:p>
            <a:r>
              <a:rPr lang="en-US" dirty="0" smtClean="0"/>
              <a:t>Fixed by adding impulse at hit location</a:t>
            </a:r>
          </a:p>
          <a:p>
            <a:pPr lvl="1"/>
            <a:r>
              <a:rPr lang="en-US" dirty="0" smtClean="0"/>
              <a:t>Default FP projectile takes care of </a:t>
            </a:r>
            <a:r>
              <a:rPr lang="en-US" dirty="0" smtClean="0"/>
              <a:t>this</a:t>
            </a:r>
          </a:p>
          <a:p>
            <a:pPr marL="365760" lvl="1" indent="0">
              <a:buNone/>
            </a:pPr>
            <a:endParaRPr lang="en-US" dirty="0" smtClean="0"/>
          </a:p>
          <a:p>
            <a:r>
              <a:rPr lang="en-US" dirty="0" smtClean="0"/>
              <a:t>(Default behavior of FP projectile is to have bounce enabled and add impulse at hit location)</a:t>
            </a:r>
          </a:p>
        </p:txBody>
      </p:sp>
    </p:spTree>
    <p:extLst>
      <p:ext uri="{BB962C8B-B14F-4D97-AF65-F5344CB8AC3E}">
        <p14:creationId xmlns:p14="http://schemas.microsoft.com/office/powerpoint/2010/main" val="25523050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007" y="685800"/>
            <a:ext cx="7024744" cy="533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Basic Projectile To Build From</a:t>
            </a:r>
            <a:endParaRPr lang="en-US" dirty="0"/>
          </a:p>
        </p:txBody>
      </p:sp>
      <p:pic>
        <p:nvPicPr>
          <p:cNvPr id="2050" name="Picture 2" descr="E:\Documents\College Fourth Semester\Projectile Presentation Pics\Basic Projectil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143000"/>
            <a:ext cx="5363118" cy="1765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Documents\College Fourth Semester\Projectile Presentation Pics\Basic Projectile Component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143000"/>
            <a:ext cx="1650100" cy="1778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E:\Documents\College Fourth Semester\Projectile Presentation Pics\Spawning Projectile from Gun Location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59" y="3048000"/>
            <a:ext cx="7799241" cy="331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8800" y="5486400"/>
            <a:ext cx="2488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Character Blueprint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291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Tracing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In a nutshell, checks to see if something was hit between a start and end location.</a:t>
            </a:r>
          </a:p>
          <a:p>
            <a:pPr lvl="1"/>
            <a:r>
              <a:rPr lang="en-US" dirty="0" smtClean="0"/>
              <a:t>Returns hit result </a:t>
            </a:r>
            <a:r>
              <a:rPr lang="en-US" dirty="0" err="1" smtClean="0"/>
              <a:t>struct</a:t>
            </a:r>
            <a:r>
              <a:rPr lang="en-US" dirty="0" smtClean="0"/>
              <a:t> if there was a hit</a:t>
            </a:r>
          </a:p>
          <a:p>
            <a:pPr lvl="1"/>
            <a:endParaRPr lang="en-US" dirty="0"/>
          </a:p>
          <a:p>
            <a:r>
              <a:rPr lang="en-US" dirty="0" smtClean="0"/>
              <a:t>Channel Trace </a:t>
            </a:r>
            <a:r>
              <a:rPr lang="en-US" dirty="0" err="1" smtClean="0"/>
              <a:t>vs</a:t>
            </a:r>
            <a:r>
              <a:rPr lang="en-US" dirty="0" smtClean="0"/>
              <a:t> Object Trace</a:t>
            </a:r>
          </a:p>
          <a:p>
            <a:pPr lvl="1"/>
            <a:r>
              <a:rPr lang="en-US" dirty="0" smtClean="0"/>
              <a:t>Channel is not very specific</a:t>
            </a:r>
          </a:p>
          <a:p>
            <a:pPr lvl="1"/>
            <a:r>
              <a:rPr lang="en-US" dirty="0" smtClean="0"/>
              <a:t>Object for example allows you to specify only physics objects</a:t>
            </a:r>
          </a:p>
          <a:p>
            <a:pPr lvl="1"/>
            <a:endParaRPr lang="en-US" dirty="0"/>
          </a:p>
          <a:p>
            <a:r>
              <a:rPr lang="en-US" dirty="0" smtClean="0"/>
              <a:t>Multi Traces, Shape Traces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977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Hit Result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86000"/>
            <a:ext cx="5585908" cy="3508977"/>
          </a:xfrm>
        </p:spPr>
        <p:txBody>
          <a:bodyPr>
            <a:normAutofit/>
          </a:bodyPr>
          <a:lstStyle/>
          <a:p>
            <a:r>
              <a:rPr lang="en-US" dirty="0" smtClean="0"/>
              <a:t>Collection of variables that tell us everything we need to know about trace hit result</a:t>
            </a:r>
            <a:endParaRPr lang="en-US" dirty="0"/>
          </a:p>
          <a:p>
            <a:pPr marL="68580" indent="0">
              <a:buNone/>
            </a:pPr>
            <a:endParaRPr lang="en-US" dirty="0"/>
          </a:p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www.youtube.com/watch?v=vje9S5aj15k</a:t>
            </a:r>
            <a:endParaRPr lang="en-US" dirty="0" smtClean="0"/>
          </a:p>
          <a:p>
            <a:pPr lvl="1"/>
            <a:r>
              <a:rPr lang="en-US" dirty="0" smtClean="0"/>
              <a:t>YouTube video that describes what each variable is much better than I can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143000"/>
            <a:ext cx="2038635" cy="4867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621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634" y="1066800"/>
            <a:ext cx="3658449" cy="44958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838200"/>
            <a:ext cx="3304572" cy="9144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Important Variables to Note from Hit Result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1066800" y="1752600"/>
            <a:ext cx="3298784" cy="4495800"/>
          </a:xfrm>
        </p:spPr>
        <p:txBody>
          <a:bodyPr>
            <a:normAutofit fontScale="92500" lnSpcReduction="10000"/>
          </a:bodyPr>
          <a:lstStyle/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Location -  refers to the position the projectile must be in order to collide with an object but not penetrate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Impact Location – Exact point where projectile and object contact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These will be the same if Trace Complex is false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Normal – direction of the target objects center point towards projectiles center point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dirty="0" smtClean="0"/>
              <a:t>For line tests this will always equal impact normal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Impact Normal – normal of the surface where the impact happened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742950" lvl="1" indent="-28575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4717211" y="5442466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Image from YouTube Tutorial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827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7620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 Exit Location(Pic 1)</a:t>
            </a:r>
            <a:endParaRPr lang="en-US" dirty="0"/>
          </a:p>
        </p:txBody>
      </p:sp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33600"/>
            <a:ext cx="8229600" cy="4417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730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1359</TotalTime>
  <Words>397</Words>
  <Application>Microsoft Office PowerPoint</Application>
  <PresentationFormat>On-screen Show (4:3)</PresentationFormat>
  <Paragraphs>84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Austin</vt:lpstr>
      <vt:lpstr>Projectiles in Unreal Engine 4</vt:lpstr>
      <vt:lpstr>Key Elements for a projectile</vt:lpstr>
      <vt:lpstr>Projectile Movement Component</vt:lpstr>
      <vt:lpstr>Should Bounce</vt:lpstr>
      <vt:lpstr>Basic Projectile To Build From</vt:lpstr>
      <vt:lpstr>Tracing</vt:lpstr>
      <vt:lpstr>Hit Result Structure</vt:lpstr>
      <vt:lpstr>Important Variables to Note from Hit Result</vt:lpstr>
      <vt:lpstr>Compute Exit Location(Pic 1)</vt:lpstr>
      <vt:lpstr>Compute Exit Location(Pic 2)</vt:lpstr>
      <vt:lpstr>Bullet Penetration Event Graph(Pic 1)</vt:lpstr>
      <vt:lpstr>Bullet Penetration Event Graph(Pic 2)</vt:lpstr>
      <vt:lpstr>Line Tracing Object</vt:lpstr>
      <vt:lpstr>Basic Projectile Spawning from Gun(No animations)</vt:lpstr>
      <vt:lpstr>BasicEmitter Projectile</vt:lpstr>
      <vt:lpstr>Debug Lines</vt:lpstr>
      <vt:lpstr>USEFUL LINKS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Projectiles in Unreal Engine 4</dc:title>
  <dc:creator>Adam's</dc:creator>
  <cp:lastModifiedBy>Adam's</cp:lastModifiedBy>
  <cp:revision>26</cp:revision>
  <dcterms:created xsi:type="dcterms:W3CDTF">2017-04-12T03:57:00Z</dcterms:created>
  <dcterms:modified xsi:type="dcterms:W3CDTF">2017-04-26T00:55:40Z</dcterms:modified>
</cp:coreProperties>
</file>