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9" r:id="rId5"/>
    <p:sldId id="257" r:id="rId6"/>
    <p:sldId id="258" r:id="rId7"/>
    <p:sldId id="259" r:id="rId8"/>
    <p:sldId id="264" r:id="rId9"/>
    <p:sldId id="262" r:id="rId10"/>
    <p:sldId id="263" r:id="rId11"/>
    <p:sldId id="268" r:id="rId12"/>
    <p:sldId id="265" r:id="rId13"/>
    <p:sldId id="270" r:id="rId14"/>
    <p:sldId id="271" r:id="rId15"/>
    <p:sldId id="279" r:id="rId16"/>
    <p:sldId id="28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4" r:id="rId27"/>
    <p:sldId id="285" r:id="rId28"/>
    <p:sldId id="286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t" TargetMode="External"/><Relationship Id="rId2" Type="http://schemas.openxmlformats.org/officeDocument/2006/relationships/hyperlink" Target="https://en.wikipedia.org/wiki/Git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v_v3tPuNj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 </a:t>
            </a:r>
            <a:r>
              <a:rPr lang="en-US" dirty="0" smtClean="0"/>
              <a:t>Collaboration </a:t>
            </a:r>
            <a:r>
              <a:rPr lang="en-US" dirty="0"/>
              <a:t>and GitHub in </a:t>
            </a:r>
            <a:r>
              <a:rPr lang="en-US" dirty="0" smtClean="0"/>
              <a:t>Unreal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William Poteet</a:t>
            </a:r>
          </a:p>
        </p:txBody>
      </p:sp>
    </p:spTree>
    <p:extLst>
      <p:ext uri="{BB962C8B-B14F-4D97-AF65-F5344CB8AC3E}">
        <p14:creationId xmlns:p14="http://schemas.microsoft.com/office/powerpoint/2010/main" val="98111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5399" r="-1120"/>
          <a:stretch/>
        </p:blipFill>
        <p:spPr>
          <a:xfrm>
            <a:off x="847899" y="1362548"/>
            <a:ext cx="10873047" cy="5201852"/>
          </a:xfrm>
        </p:spPr>
      </p:pic>
    </p:spTree>
    <p:extLst>
      <p:ext uri="{BB962C8B-B14F-4D97-AF65-F5344CB8AC3E}">
        <p14:creationId xmlns:p14="http://schemas.microsoft.com/office/powerpoint/2010/main" val="108594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5399" r="-1120"/>
          <a:stretch/>
        </p:blipFill>
        <p:spPr>
          <a:xfrm>
            <a:off x="847899" y="1362548"/>
            <a:ext cx="10873047" cy="5201852"/>
          </a:xfrm>
        </p:spPr>
      </p:pic>
      <p:sp>
        <p:nvSpPr>
          <p:cNvPr id="3" name="Rectangle 2"/>
          <p:cNvSpPr/>
          <p:nvPr/>
        </p:nvSpPr>
        <p:spPr>
          <a:xfrm>
            <a:off x="2643448" y="3133897"/>
            <a:ext cx="7514705" cy="1496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14205" y="3461112"/>
            <a:ext cx="1925780" cy="1634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6062" y="2248346"/>
            <a:ext cx="409904" cy="15589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03476" y="2956311"/>
            <a:ext cx="3428999" cy="17758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00301" y="3799989"/>
            <a:ext cx="3290740" cy="17292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8641" y="5213712"/>
            <a:ext cx="4231799" cy="1623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6061" y="4320835"/>
            <a:ext cx="2459421" cy="21359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8" y="3691468"/>
            <a:ext cx="5359956" cy="2962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507" y="408596"/>
            <a:ext cx="5864473" cy="2741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8" y="286024"/>
            <a:ext cx="5359398" cy="298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88" y="3344251"/>
            <a:ext cx="5537910" cy="3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3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" y="2020012"/>
            <a:ext cx="11860280" cy="8573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" y="3205595"/>
            <a:ext cx="11831701" cy="117173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" y="4705547"/>
            <a:ext cx="11946017" cy="1162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689" y="4705547"/>
            <a:ext cx="222422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5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" y="2020012"/>
            <a:ext cx="11860280" cy="8573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" y="3205595"/>
            <a:ext cx="11831701" cy="117173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" y="4705547"/>
            <a:ext cx="11946017" cy="1162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689" y="4705547"/>
            <a:ext cx="222422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36" y="5227093"/>
            <a:ext cx="615267" cy="18651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35880" y="2409915"/>
            <a:ext cx="1854438" cy="23073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536" y="3970495"/>
            <a:ext cx="4654933" cy="19985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45323" y="5413610"/>
            <a:ext cx="1324598" cy="20097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09017" y="5614587"/>
            <a:ext cx="1128046" cy="25317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" y="2762157"/>
            <a:ext cx="12079386" cy="1333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89" y="2762157"/>
            <a:ext cx="222422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1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" y="2762157"/>
            <a:ext cx="12079386" cy="1333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1772" y="3124461"/>
            <a:ext cx="3349951" cy="19985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6023" y="3324314"/>
            <a:ext cx="4426373" cy="18800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8602" y="3704155"/>
            <a:ext cx="3569966" cy="22691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2124" y="3090278"/>
            <a:ext cx="692210" cy="23403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689" y="2762157"/>
            <a:ext cx="222422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4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4" y="1495880"/>
            <a:ext cx="9638270" cy="49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Filestore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Only one person can access the whole project at once</a:t>
            </a:r>
          </a:p>
          <a:p>
            <a:r>
              <a:rPr lang="en-US" dirty="0" smtClean="0"/>
              <a:t>Once accessible on the Ross computers</a:t>
            </a:r>
          </a:p>
          <a:p>
            <a:r>
              <a:rPr lang="en-US" dirty="0" smtClean="0"/>
              <a:t>Save Errors</a:t>
            </a:r>
          </a:p>
          <a:p>
            <a:r>
              <a:rPr lang="en-US" dirty="0" smtClean="0"/>
              <a:t>Verification Errors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Exclusive Checkout</a:t>
            </a:r>
          </a:p>
          <a:p>
            <a:r>
              <a:rPr lang="en-US" dirty="0" smtClean="0"/>
              <a:t>Still has to be connected to the server</a:t>
            </a:r>
          </a:p>
          <a:p>
            <a:r>
              <a:rPr lang="en-US" dirty="0" smtClean="0"/>
              <a:t>Automatic backups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Downward Spiral Design and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3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2008</a:t>
            </a:r>
          </a:p>
          <a:p>
            <a:r>
              <a:rPr lang="en-US" dirty="0"/>
              <a:t>Git repository hosting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“A </a:t>
            </a:r>
            <a:r>
              <a:rPr lang="en-US" dirty="0"/>
              <a:t>code hosting platform for version control and collaboration. It lets you and others work together on projects from </a:t>
            </a:r>
            <a:r>
              <a:rPr lang="en-US" dirty="0" smtClean="0"/>
              <a:t>anywhere” –Github.com</a:t>
            </a:r>
          </a:p>
        </p:txBody>
      </p:sp>
    </p:spTree>
    <p:extLst>
      <p:ext uri="{BB962C8B-B14F-4D97-AF65-F5344CB8AC3E}">
        <p14:creationId xmlns:p14="http://schemas.microsoft.com/office/powerpoint/2010/main" val="23031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Definition -  “ A version </a:t>
            </a:r>
            <a:r>
              <a:rPr lang="en-US" dirty="0"/>
              <a:t>control system (VCS) for tracking changes in computer files and coordinating work on those files among multiple people</a:t>
            </a:r>
            <a:r>
              <a:rPr lang="en-US" dirty="0" smtClean="0"/>
              <a:t>.” – Wikipedia</a:t>
            </a:r>
          </a:p>
          <a:p>
            <a:r>
              <a:rPr lang="en-US" dirty="0" smtClean="0"/>
              <a:t>Linus Torvalds (original author) described the </a:t>
            </a:r>
            <a:r>
              <a:rPr lang="en-US" dirty="0"/>
              <a:t>tool as "the stupid content </a:t>
            </a:r>
            <a:r>
              <a:rPr lang="en-US" dirty="0" smtClean="0"/>
              <a:t>tracker“ when </a:t>
            </a:r>
            <a:r>
              <a:rPr lang="en-US" dirty="0"/>
              <a:t>he wrote the very first </a:t>
            </a:r>
            <a:r>
              <a:rPr lang="en-US" dirty="0" smtClean="0"/>
              <a:t>version</a:t>
            </a:r>
          </a:p>
          <a:p>
            <a:r>
              <a:rPr lang="en-US" dirty="0" smtClean="0"/>
              <a:t>Distributed version control </a:t>
            </a:r>
          </a:p>
          <a:p>
            <a:r>
              <a:rPr lang="en-US" dirty="0" smtClean="0"/>
              <a:t>Source </a:t>
            </a:r>
            <a:r>
              <a:rPr lang="en-US" dirty="0"/>
              <a:t>c</a:t>
            </a:r>
            <a:r>
              <a:rPr lang="en-US" dirty="0" smtClean="0"/>
              <a:t>ode management</a:t>
            </a:r>
          </a:p>
        </p:txBody>
      </p:sp>
    </p:spTree>
    <p:extLst>
      <p:ext uri="{BB962C8B-B14F-4D97-AF65-F5344CB8AC3E}">
        <p14:creationId xmlns:p14="http://schemas.microsoft.com/office/powerpoint/2010/main" val="107926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2008</a:t>
            </a:r>
          </a:p>
          <a:p>
            <a:r>
              <a:rPr lang="en-US" dirty="0"/>
              <a:t>Git repository hosting </a:t>
            </a:r>
            <a:r>
              <a:rPr lang="en-US" dirty="0" smtClean="0"/>
              <a:t>service</a:t>
            </a:r>
          </a:p>
          <a:p>
            <a:r>
              <a:rPr lang="en-US" dirty="0"/>
              <a:t>“A code hosting platform for version control and collaboration. It lets you and others work together on projects from anywhere” –</a:t>
            </a:r>
            <a:r>
              <a:rPr lang="en-US" dirty="0" smtClean="0"/>
              <a:t>Github.com</a:t>
            </a:r>
          </a:p>
          <a:p>
            <a:r>
              <a:rPr lang="en-US" dirty="0" smtClean="0"/>
              <a:t>Access control</a:t>
            </a:r>
          </a:p>
          <a:p>
            <a:r>
              <a:rPr lang="en-US" dirty="0" smtClean="0"/>
              <a:t>Bug tracking</a:t>
            </a:r>
          </a:p>
          <a:p>
            <a:r>
              <a:rPr lang="en-US" dirty="0" smtClean="0"/>
              <a:t>Feature requests</a:t>
            </a:r>
          </a:p>
          <a:p>
            <a:r>
              <a:rPr lang="en-US" dirty="0" smtClean="0"/>
              <a:t>Task management </a:t>
            </a:r>
          </a:p>
        </p:txBody>
      </p:sp>
    </p:spTree>
    <p:extLst>
      <p:ext uri="{BB962C8B-B14F-4D97-AF65-F5344CB8AC3E}">
        <p14:creationId xmlns:p14="http://schemas.microsoft.com/office/powerpoint/2010/main" val="55190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1" y="540688"/>
            <a:ext cx="7509247" cy="2056379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73" y="2846876"/>
            <a:ext cx="6220693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8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5" y="263388"/>
            <a:ext cx="7221840" cy="39233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42" y="3846799"/>
            <a:ext cx="2400635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5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31" y="1579507"/>
            <a:ext cx="7624093" cy="34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0" y="260951"/>
            <a:ext cx="7268589" cy="167663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32" y="2242287"/>
            <a:ext cx="4105848" cy="1514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6" y="3261310"/>
            <a:ext cx="4305901" cy="3086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130" y="5902662"/>
            <a:ext cx="1143673" cy="19985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2" y="316558"/>
            <a:ext cx="8830907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 Gaynor</a:t>
            </a:r>
          </a:p>
          <a:p>
            <a:r>
              <a:rPr lang="en-US" dirty="0" smtClean="0"/>
              <a:t>Robyn Gray</a:t>
            </a:r>
          </a:p>
          <a:p>
            <a:r>
              <a:rPr lang="en-US" dirty="0">
                <a:hlinkClick r:id="rId2"/>
              </a:rPr>
              <a:t>https://en.wikipedia.org/wiki/GitHub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en.wikipedia.org/wiki/Git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www.youtube.com/watch?v=Hv_v3tPuNj4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895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Trello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563" y="1428458"/>
            <a:ext cx="9982114" cy="5102574"/>
          </a:xfrm>
        </p:spPr>
      </p:pic>
    </p:spTree>
    <p:extLst>
      <p:ext uri="{BB962C8B-B14F-4D97-AF65-F5344CB8AC3E}">
        <p14:creationId xmlns:p14="http://schemas.microsoft.com/office/powerpoint/2010/main" val="45871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Filestore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8262879" cy="3741738"/>
          </a:xfrm>
        </p:spPr>
        <p:txBody>
          <a:bodyPr/>
          <a:lstStyle/>
          <a:p>
            <a:r>
              <a:rPr lang="en-US" dirty="0" smtClean="0"/>
              <a:t>Only one person can access the whole project at once</a:t>
            </a:r>
          </a:p>
          <a:p>
            <a:r>
              <a:rPr lang="en-US" dirty="0" smtClean="0"/>
              <a:t>Once accessible on the Ross computers</a:t>
            </a:r>
          </a:p>
          <a:p>
            <a:r>
              <a:rPr lang="en-US" dirty="0" smtClean="0"/>
              <a:t>Save Errors</a:t>
            </a:r>
          </a:p>
          <a:p>
            <a:r>
              <a:rPr lang="en-US" dirty="0" smtClean="0"/>
              <a:t>Verification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1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3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hardest part of starting your project? </a:t>
            </a:r>
          </a:p>
          <a:p>
            <a:r>
              <a:rPr lang="en-US" dirty="0"/>
              <a:t>What was an unexpected problem that you found that involved file sharing?</a:t>
            </a:r>
          </a:p>
          <a:p>
            <a:r>
              <a:rPr lang="en-US" dirty="0"/>
              <a:t>From my experience, whenever we are working on our game on a shared network drive we must make sure no one else is working on it at the same time. How did you solve this problem?</a:t>
            </a:r>
          </a:p>
          <a:p>
            <a:r>
              <a:rPr lang="en-US" dirty="0"/>
              <a:t>When starting out, how would you organize what each person would work on while avoiding idle time for other’s assets.</a:t>
            </a:r>
          </a:p>
          <a:p>
            <a:r>
              <a:rPr lang="en-US" dirty="0"/>
              <a:t>In your experiences, what were the best and worst experiences you had in a group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280395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I ask?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19" y="5201951"/>
            <a:ext cx="3334391" cy="1592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25" y="2766939"/>
            <a:ext cx="3557847" cy="220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557" y="1540126"/>
            <a:ext cx="34290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56" y="1443873"/>
            <a:ext cx="3940319" cy="1211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958" y="5068110"/>
            <a:ext cx="3249751" cy="1518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102" y="3111981"/>
            <a:ext cx="3538201" cy="1236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097" y="1336377"/>
            <a:ext cx="3768397" cy="1306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4944" y="5275199"/>
            <a:ext cx="3674225" cy="13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1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25" y="2766939"/>
            <a:ext cx="3557847" cy="2201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44" y="5275199"/>
            <a:ext cx="3674225" cy="13507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responded?</a:t>
            </a:r>
          </a:p>
        </p:txBody>
      </p:sp>
    </p:spTree>
    <p:extLst>
      <p:ext uri="{BB962C8B-B14F-4D97-AF65-F5344CB8AC3E}">
        <p14:creationId xmlns:p14="http://schemas.microsoft.com/office/powerpoint/2010/main" val="103878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28" name="Picture 2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1307" r="1" b="8220"/>
          <a:stretch/>
        </p:blipFill>
        <p:spPr>
          <a:xfrm>
            <a:off x="607848" y="609602"/>
            <a:ext cx="5483969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t="9526" r="1" b="1"/>
          <a:stretch/>
        </p:blipFill>
        <p:spPr>
          <a:xfrm>
            <a:off x="607848" y="3482340"/>
            <a:ext cx="5483969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538" y="1209155"/>
            <a:ext cx="5804741" cy="306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6310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349</Words>
  <Application>Microsoft Office PowerPoint</Application>
  <PresentationFormat>Widescreen</PresentationFormat>
  <Paragraphs>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</vt:lpstr>
      <vt:lpstr>Large Collaboration and GitHub in Unreal</vt:lpstr>
      <vt:lpstr>Downward Spiral Design and Implementation</vt:lpstr>
      <vt:lpstr>Trello</vt:lpstr>
      <vt:lpstr>Filestore</vt:lpstr>
      <vt:lpstr>Investigation</vt:lpstr>
      <vt:lpstr>5 Questions</vt:lpstr>
      <vt:lpstr>Who do I ask?</vt:lpstr>
      <vt:lpstr>Who responded?</vt:lpstr>
      <vt:lpstr>PowerPoint Presentation</vt:lpstr>
      <vt:lpstr>Answers</vt:lpstr>
      <vt:lpstr>Answers</vt:lpstr>
      <vt:lpstr>PowerPoint Presentation</vt:lpstr>
      <vt:lpstr>Answers</vt:lpstr>
      <vt:lpstr>Answers</vt:lpstr>
      <vt:lpstr>Answers</vt:lpstr>
      <vt:lpstr>Answers</vt:lpstr>
      <vt:lpstr>Perforce</vt:lpstr>
      <vt:lpstr>Filestore</vt:lpstr>
      <vt:lpstr>GitHub</vt:lpstr>
      <vt:lpstr>GitHub Background</vt:lpstr>
      <vt:lpstr>Git</vt:lpstr>
      <vt:lpstr>Git Background</vt:lpstr>
      <vt:lpstr>GitHub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Poteet</dc:creator>
  <cp:lastModifiedBy>Jacob Poteet</cp:lastModifiedBy>
  <cp:revision>21</cp:revision>
  <dcterms:created xsi:type="dcterms:W3CDTF">2017-04-17T16:27:46Z</dcterms:created>
  <dcterms:modified xsi:type="dcterms:W3CDTF">2017-04-19T17:07:56Z</dcterms:modified>
</cp:coreProperties>
</file>