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latest/INT/Engine/Audio/WAV/index.html" TargetMode="External"/><Relationship Id="rId2" Type="http://schemas.openxmlformats.org/officeDocument/2006/relationships/hyperlink" Target="https://docs.unrealengine.com/latest/INT/Engine/Audio/Overview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unrealengine.com/latest/INT/Engine/Audio/DistanceModelAttenuation/index.html" TargetMode="External"/><Relationship Id="rId4" Type="http://schemas.openxmlformats.org/officeDocument/2006/relationships/hyperlink" Target="https://docs.unrealengine.com/latest/INT/Engine/Audio/SoundCues/Editor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Anthony Wagner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77" y="1184239"/>
            <a:ext cx="3392366" cy="33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Voice &amp;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Dialogue Voice just simply sets the gender and plurality of a voice actor</a:t>
            </a:r>
          </a:p>
          <a:p>
            <a:r>
              <a:rPr lang="en-US" dirty="0"/>
              <a:t>The Dialogue Wave provides the setup for the sound file, subtitles, and the context for the dialogue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35" y="3230441"/>
            <a:ext cx="39147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https://docs.unrealengine.com/latest/INT/Engine/Audio/Overview/index.html</a:t>
            </a:r>
            <a:endParaRPr lang="en-US" dirty="0"/>
          </a:p>
          <a:p>
            <a:r>
              <a:rPr lang="en-US" dirty="0">
                <a:hlinkClick r:id="rId3"/>
              </a:rPr>
              <a:t>https://docs.unrealengine.com/latest/INT/Engine/Audio/WAV/index.html</a:t>
            </a:r>
            <a:endParaRPr lang="en-US" dirty="0"/>
          </a:p>
          <a:p>
            <a:r>
              <a:rPr lang="en-US" dirty="0">
                <a:hlinkClick r:id="rId4"/>
              </a:rPr>
              <a:t>https://docs.unrealengine.com/latest/INT/Engine/Audio/SoundCues/Editor/index.html</a:t>
            </a:r>
            <a:endParaRPr lang="en-US" dirty="0"/>
          </a:p>
          <a:p>
            <a:r>
              <a:rPr lang="en-US" dirty="0">
                <a:hlinkClick r:id="rId5"/>
              </a:rPr>
              <a:t>https://docs.unrealengine.com/latest/INT/Engine/Audio/DistanceModelAttenuation/index.html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sound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Unreal Engine 4 supports importing uncompressed 16 bit wave files at any sample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Once the file is imported, it becomes a Sound Wave asset</a:t>
            </a:r>
          </a:p>
          <a:p>
            <a:pPr lvl="1"/>
            <a:r>
              <a:rPr lang="en-US" dirty="0"/>
              <a:t>Can be directly placed into the level</a:t>
            </a:r>
          </a:p>
          <a:p>
            <a:pPr lvl="1"/>
            <a:r>
              <a:rPr lang="en-US" dirty="0"/>
              <a:t>Or used to create a Sound Cue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ways to import:</a:t>
            </a:r>
          </a:p>
          <a:p>
            <a:pPr lvl="1"/>
            <a:r>
              <a:rPr lang="en-US" dirty="0"/>
              <a:t>Use the Import button and choose the .WAV file you want</a:t>
            </a:r>
          </a:p>
          <a:p>
            <a:pPr lvl="1"/>
            <a:r>
              <a:rPr lang="en-US" dirty="0"/>
              <a:t>Click and drag the file from your File Explorer into the Content Browser</a:t>
            </a:r>
          </a:p>
        </p:txBody>
      </p:sp>
    </p:spTree>
    <p:extLst>
      <p:ext uri="{BB962C8B-B14F-4D97-AF65-F5344CB8AC3E}">
        <p14:creationId xmlns:p14="http://schemas.microsoft.com/office/powerpoint/2010/main" val="34161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Sounds can be Stereo or Mono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Multichannel, Surround sounds are also possible, just make sure the file name has a special extension before the .wav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fl</a:t>
            </a:r>
            <a:r>
              <a:rPr lang="en-US" dirty="0"/>
              <a:t> for Front Left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fr</a:t>
            </a:r>
            <a:r>
              <a:rPr lang="en-US" dirty="0"/>
              <a:t> for Front Right</a:t>
            </a:r>
          </a:p>
          <a:p>
            <a:pPr lvl="1"/>
            <a:r>
              <a:rPr lang="en-US" dirty="0"/>
              <a:t>_fc for Front Center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lf</a:t>
            </a:r>
            <a:r>
              <a:rPr lang="en-US" dirty="0"/>
              <a:t> for Low Frequency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sl</a:t>
            </a:r>
            <a:r>
              <a:rPr lang="en-US" dirty="0"/>
              <a:t> for Side Left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sr</a:t>
            </a:r>
            <a:r>
              <a:rPr lang="en-US" dirty="0"/>
              <a:t> for Side Right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bl</a:t>
            </a:r>
            <a:r>
              <a:rPr lang="en-US" dirty="0"/>
              <a:t> for Back Left</a:t>
            </a:r>
          </a:p>
          <a:p>
            <a:pPr lvl="1"/>
            <a:r>
              <a:rPr lang="en-US" dirty="0"/>
              <a:t>_</a:t>
            </a:r>
            <a:r>
              <a:rPr lang="en-US" dirty="0" err="1"/>
              <a:t>br</a:t>
            </a:r>
            <a:r>
              <a:rPr lang="en-US" dirty="0"/>
              <a:t> for Back Right</a:t>
            </a:r>
          </a:p>
        </p:txBody>
      </p:sp>
    </p:spTree>
    <p:extLst>
      <p:ext uri="{BB962C8B-B14F-4D97-AF65-F5344CB8AC3E}">
        <p14:creationId xmlns:p14="http://schemas.microsoft.com/office/powerpoint/2010/main" val="26416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785" y="2125980"/>
            <a:ext cx="7720572" cy="4024125"/>
          </a:xfrm>
        </p:spPr>
        <p:txBody>
          <a:bodyPr/>
          <a:lstStyle/>
          <a:p>
            <a:r>
              <a:rPr lang="en-US" dirty="0"/>
              <a:t>Using the Add New button from the Content Browser, there is a whole section dedicated to Sounds</a:t>
            </a:r>
          </a:p>
          <a:p>
            <a:pPr lvl="1"/>
            <a:r>
              <a:rPr lang="en-US" dirty="0"/>
              <a:t>Dialogue Voice</a:t>
            </a:r>
          </a:p>
          <a:p>
            <a:pPr lvl="1"/>
            <a:r>
              <a:rPr lang="en-US" dirty="0"/>
              <a:t>Dialogue Wave</a:t>
            </a:r>
          </a:p>
          <a:p>
            <a:pPr lvl="1"/>
            <a:r>
              <a:rPr lang="en-US" dirty="0"/>
              <a:t>Media Sound Wave</a:t>
            </a:r>
          </a:p>
          <a:p>
            <a:pPr lvl="1"/>
            <a:r>
              <a:rPr lang="en-US" dirty="0"/>
              <a:t>Reverb Effect</a:t>
            </a:r>
          </a:p>
          <a:p>
            <a:pPr lvl="1"/>
            <a:r>
              <a:rPr lang="en-US" dirty="0"/>
              <a:t>Sound Attenuation</a:t>
            </a:r>
          </a:p>
          <a:p>
            <a:pPr lvl="1"/>
            <a:r>
              <a:rPr lang="en-US" dirty="0"/>
              <a:t>Sound Class</a:t>
            </a:r>
          </a:p>
          <a:p>
            <a:pPr lvl="1"/>
            <a:r>
              <a:rPr lang="en-US" dirty="0"/>
              <a:t>Sound Cue</a:t>
            </a:r>
          </a:p>
          <a:p>
            <a:pPr lvl="1"/>
            <a:r>
              <a:rPr lang="en-US" dirty="0"/>
              <a:t>Sound Mix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2" y="1624949"/>
            <a:ext cx="2718552" cy="45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076"/>
            <a:ext cx="10820400" cy="4024125"/>
          </a:xfrm>
        </p:spPr>
        <p:txBody>
          <a:bodyPr/>
          <a:lstStyle/>
          <a:p>
            <a:r>
              <a:rPr lang="en-US" dirty="0"/>
              <a:t>“Composite sounds that allow you to modify the behavior of audio playback, combine audio effects, and apply audio modifiers with Sound Nodes to alter the final output”</a:t>
            </a:r>
          </a:p>
          <a:p>
            <a:r>
              <a:rPr lang="en-US" dirty="0"/>
              <a:t>Has its own Sound Cue Editor</a:t>
            </a:r>
          </a:p>
          <a:p>
            <a:pPr lvl="1"/>
            <a:r>
              <a:rPr lang="en-US" dirty="0"/>
              <a:t>Has an Output node with a volume and pitch multiplier</a:t>
            </a:r>
          </a:p>
          <a:p>
            <a:pPr lvl="1"/>
            <a:r>
              <a:rPr lang="en-US" dirty="0"/>
              <a:t>Place sound waves and nodes to create and modify mixtures of them that will be played in the final cue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24" y="4264170"/>
            <a:ext cx="7308213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Attenuation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a specific set of attenuation settings and properties that can be used by one or more different sound assets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Attenuation</a:t>
            </a:r>
          </a:p>
          <a:p>
            <a:pPr lvl="1"/>
            <a:r>
              <a:rPr lang="en-US" dirty="0"/>
              <a:t>The ability of a sound to lower in volume as the player moves away from it</a:t>
            </a:r>
          </a:p>
          <a:p>
            <a:pPr lvl="1"/>
            <a:r>
              <a:rPr lang="en-US" dirty="0"/>
              <a:t>Works using a </a:t>
            </a:r>
            <a:r>
              <a:rPr lang="en-US" dirty="0" err="1"/>
              <a:t>MinRadius</a:t>
            </a:r>
            <a:r>
              <a:rPr lang="en-US" dirty="0"/>
              <a:t> and a </a:t>
            </a:r>
            <a:r>
              <a:rPr lang="en-US" dirty="0" err="1"/>
              <a:t>MaxRadius</a:t>
            </a:r>
            <a:endParaRPr lang="en-US" dirty="0"/>
          </a:p>
          <a:p>
            <a:pPr lvl="1"/>
            <a:r>
              <a:rPr lang="en-US" dirty="0"/>
              <a:t>Rate of fade determined by a Distance Algorithm</a:t>
            </a:r>
          </a:p>
          <a:p>
            <a:pPr lvl="2"/>
            <a:r>
              <a:rPr lang="en-US" dirty="0"/>
              <a:t>Linear, Logarithmic, </a:t>
            </a:r>
            <a:r>
              <a:rPr lang="en-US" dirty="0" err="1"/>
              <a:t>LogReverse</a:t>
            </a:r>
            <a:r>
              <a:rPr lang="en-US" dirty="0"/>
              <a:t>, Inverse, </a:t>
            </a:r>
            <a:r>
              <a:rPr lang="en-US" dirty="0" err="1"/>
              <a:t>NaturalSound</a:t>
            </a:r>
            <a:r>
              <a:rPr lang="en-US" dirty="0"/>
              <a:t>, or Custom</a:t>
            </a:r>
          </a:p>
          <a:p>
            <a:pPr lvl="1"/>
            <a:r>
              <a:rPr lang="en-US" dirty="0"/>
              <a:t>Attenuation Shapes specify the shape of the Attenuation Volume</a:t>
            </a:r>
          </a:p>
          <a:p>
            <a:pPr lvl="2"/>
            <a:r>
              <a:rPr lang="en-US" dirty="0"/>
              <a:t>Sphere, Capsule, Box, or Cone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30" y="2554625"/>
            <a:ext cx="2471005" cy="16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Reverb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77" y="2194559"/>
            <a:ext cx="10565423" cy="4024125"/>
          </a:xfrm>
        </p:spPr>
        <p:txBody>
          <a:bodyPr/>
          <a:lstStyle/>
          <a:p>
            <a:r>
              <a:rPr lang="en-US" dirty="0"/>
              <a:t>Defines several properties that can be applied to any Audio Volume in the level</a:t>
            </a:r>
          </a:p>
          <a:p>
            <a:r>
              <a:rPr lang="en-US" dirty="0"/>
              <a:t>Adds a reverb/echo effect based on the settings to the sound it is applied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5" y="3476127"/>
            <a:ext cx="28194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0035"/>
            <a:ext cx="7315199" cy="4024125"/>
          </a:xfrm>
        </p:spPr>
        <p:txBody>
          <a:bodyPr/>
          <a:lstStyle/>
          <a:p>
            <a:r>
              <a:rPr lang="en-US" dirty="0"/>
              <a:t>Collections of properties that can be applied to sound assets and will act as multipliers to the existing values of the sounds that have them</a:t>
            </a:r>
          </a:p>
          <a:p>
            <a:r>
              <a:rPr lang="en-US" dirty="0"/>
              <a:t>Allows for hierarchies, parent-child relationships determined through the Sound Class Editor</a:t>
            </a:r>
          </a:p>
          <a:p>
            <a:r>
              <a:rPr lang="en-US" dirty="0"/>
              <a:t>Passive Sound Mixes can be added to a class and they automatically activate when the class is played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537" y="1780035"/>
            <a:ext cx="3286125" cy="460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100"/>
          <a:stretch/>
        </p:blipFill>
        <p:spPr>
          <a:xfrm>
            <a:off x="4229100" y="4306728"/>
            <a:ext cx="3617117" cy="21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965960"/>
            <a:ext cx="8130242" cy="4024125"/>
          </a:xfrm>
        </p:spPr>
        <p:txBody>
          <a:bodyPr/>
          <a:lstStyle/>
          <a:p>
            <a:r>
              <a:rPr lang="en-US" dirty="0"/>
              <a:t>Allow EQ (Equalizer) settings to be set and can modify the Volume and Pitch of Sound Classes</a:t>
            </a:r>
          </a:p>
          <a:p>
            <a:r>
              <a:rPr lang="en-US" dirty="0"/>
              <a:t>Can Push(Activate) and Pop(Deactivate) mixes directly in a Blueprint with the respective nodes, or activate them passively in a Sound Class</a:t>
            </a:r>
          </a:p>
          <a:p>
            <a:r>
              <a:rPr lang="en-US" dirty="0"/>
              <a:t>Or, use the Set and Clear Sound Mix Class Override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979" y="2057401"/>
            <a:ext cx="3383270" cy="33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99" y="4150024"/>
            <a:ext cx="2235523" cy="2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54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762</TotalTime>
  <Words>532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Sound</vt:lpstr>
      <vt:lpstr>Importing sound Files</vt:lpstr>
      <vt:lpstr>Importing (cont)</vt:lpstr>
      <vt:lpstr>Sound Assets</vt:lpstr>
      <vt:lpstr>Sound Cue</vt:lpstr>
      <vt:lpstr>Sound Attenuation</vt:lpstr>
      <vt:lpstr>Reverb Effects</vt:lpstr>
      <vt:lpstr>Sound Classes</vt:lpstr>
      <vt:lpstr>Sound mix</vt:lpstr>
      <vt:lpstr>Dialogue Voice &amp; Wave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Anthony Wagner</dc:creator>
  <cp:lastModifiedBy>Anthony Wagner</cp:lastModifiedBy>
  <cp:revision>22</cp:revision>
  <dcterms:created xsi:type="dcterms:W3CDTF">2017-04-26T02:46:10Z</dcterms:created>
  <dcterms:modified xsi:type="dcterms:W3CDTF">2017-04-26T15:28:23Z</dcterms:modified>
</cp:coreProperties>
</file>