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hony Schipani" initials="AS" lastIdx="1" clrIdx="0">
    <p:extLst>
      <p:ext uri="{19B8F6BF-5375-455C-9EA6-DF929625EA0E}">
        <p15:presenceInfo xmlns:p15="http://schemas.microsoft.com/office/powerpoint/2012/main" userId="50ebabdff161dda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FD61E-2BD8-4EEB-B440-5C6CDDA80302}" type="datetimeFigureOut">
              <a:rPr lang="en-US" smtClean="0"/>
              <a:t>4/28/2017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ABC5D-3AEE-4228-8062-A6BAE2988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28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Destructible Meshes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Anthony Schipani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97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6591" y="228370"/>
            <a:ext cx="8534400" cy="1507067"/>
          </a:xfrm>
        </p:spPr>
        <p:txBody>
          <a:bodyPr/>
          <a:lstStyle/>
          <a:p>
            <a:r>
              <a:rPr lang="en-US" dirty="0" smtClean="0"/>
              <a:t>Creating a destructible mesh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825" y="1735437"/>
            <a:ext cx="4653434" cy="3615267"/>
          </a:xfrm>
        </p:spPr>
        <p:txBody>
          <a:bodyPr/>
          <a:lstStyle/>
          <a:p>
            <a:r>
              <a:rPr lang="en-US" dirty="0" smtClean="0"/>
              <a:t>Make sure the object you want to create a destructible mesh for has collision.</a:t>
            </a:r>
          </a:p>
          <a:p>
            <a:r>
              <a:rPr lang="en-US" dirty="0" smtClean="0"/>
              <a:t>Right click on an object, Then choose “create destructible mesh”</a:t>
            </a:r>
          </a:p>
          <a:p>
            <a:endParaRPr lang="en-US" dirty="0" smtClean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319" y="1531892"/>
            <a:ext cx="1933845" cy="4522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685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61" y="125057"/>
            <a:ext cx="8534400" cy="1507067"/>
          </a:xfrm>
        </p:spPr>
        <p:txBody>
          <a:bodyPr/>
          <a:lstStyle/>
          <a:p>
            <a:r>
              <a:rPr lang="en-US" dirty="0" smtClean="0"/>
              <a:t>Destructible 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61" y="1843481"/>
            <a:ext cx="6664544" cy="4683154"/>
          </a:xfrm>
        </p:spPr>
        <p:txBody>
          <a:bodyPr>
            <a:normAutofit fontScale="70000" lnSpcReduction="20000"/>
          </a:bodyPr>
          <a:lstStyle/>
          <a:p>
            <a:r>
              <a:rPr lang="en-US" u="sng" dirty="0" smtClean="0"/>
              <a:t>Cell Site Count </a:t>
            </a:r>
            <a:r>
              <a:rPr lang="en-US" dirty="0" smtClean="0"/>
              <a:t>– The amount of pieces the mesh                           				                 will break into.</a:t>
            </a:r>
          </a:p>
          <a:p>
            <a:r>
              <a:rPr lang="en-US" u="sng" dirty="0" smtClean="0"/>
              <a:t>Random Seed </a:t>
            </a:r>
            <a:r>
              <a:rPr lang="en-US" dirty="0" smtClean="0"/>
              <a:t>– The seed for the random number 					                          generator that controls where the 					                          fractures occur. </a:t>
            </a:r>
          </a:p>
          <a:p>
            <a:r>
              <a:rPr lang="en-US" u="sng" dirty="0" smtClean="0"/>
              <a:t>Enable Impact Damage </a:t>
            </a:r>
            <a:r>
              <a:rPr lang="en-US" dirty="0" smtClean="0"/>
              <a:t>– Whether to apply damage to a destructible 	 			                         when colliding with an object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hover your mouse over the other settings it will give a </a:t>
            </a:r>
            <a:r>
              <a:rPr lang="en-US" dirty="0" err="1" smtClean="0"/>
              <a:t>destcription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https</a:t>
            </a:r>
            <a:r>
              <a:rPr lang="en-US" dirty="0"/>
              <a:t>://docs.unrealengine.com/latest/INT/Engine/Physics/Destructibles/DestructibleProperties/index.html</a:t>
            </a:r>
            <a:endParaRPr lang="en-US" dirty="0" smtClean="0"/>
          </a:p>
        </p:txBody>
      </p:sp>
      <p:pic>
        <p:nvPicPr>
          <p:cNvPr id="4" name="Content Placeholder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7311" y="0"/>
            <a:ext cx="34438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92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34400" cy="1507067"/>
          </a:xfrm>
        </p:spPr>
        <p:txBody>
          <a:bodyPr/>
          <a:lstStyle/>
          <a:p>
            <a:r>
              <a:rPr lang="en-US" dirty="0" smtClean="0"/>
              <a:t>Destructible mesh blueprint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525" y="1614158"/>
            <a:ext cx="6191475" cy="4816475"/>
          </a:xfrm>
        </p:spPr>
      </p:pic>
      <p:sp>
        <p:nvSpPr>
          <p:cNvPr id="6" name="TextBox 5"/>
          <p:cNvSpPr txBox="1"/>
          <p:nvPr/>
        </p:nvSpPr>
        <p:spPr>
          <a:xfrm>
            <a:off x="683490" y="1507067"/>
            <a:ext cx="435032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Right click the destructible Mesh and create a blueprint based off of it.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code allows the bullets to damage the mesh.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NOTE: you can also just use the destructible itself on the map, and apply the damage from your character.</a:t>
            </a:r>
          </a:p>
        </p:txBody>
      </p:sp>
    </p:spTree>
    <p:extLst>
      <p:ext uri="{BB962C8B-B14F-4D97-AF65-F5344CB8AC3E}">
        <p14:creationId xmlns:p14="http://schemas.microsoft.com/office/powerpoint/2010/main" val="762135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97" y="192058"/>
            <a:ext cx="8534400" cy="1507067"/>
          </a:xfrm>
        </p:spPr>
        <p:txBody>
          <a:bodyPr/>
          <a:lstStyle/>
          <a:p>
            <a:r>
              <a:rPr lang="en-US" dirty="0" smtClean="0"/>
              <a:t>Building A destructible wall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97" y="1888958"/>
            <a:ext cx="4814219" cy="4126831"/>
          </a:xfrm>
        </p:spPr>
        <p:txBody>
          <a:bodyPr/>
          <a:lstStyle/>
          <a:p>
            <a:r>
              <a:rPr lang="en-US" dirty="0" smtClean="0"/>
              <a:t>Create a destructible mesh.</a:t>
            </a:r>
          </a:p>
          <a:p>
            <a:r>
              <a:rPr lang="en-US" dirty="0" smtClean="0"/>
              <a:t>Set world Support to true, and Support Depth to 1.</a:t>
            </a:r>
          </a:p>
          <a:p>
            <a:r>
              <a:rPr lang="en-US" dirty="0" smtClean="0"/>
              <a:t>Set damage Cell Site Count, and other settings to your preference. </a:t>
            </a:r>
          </a:p>
          <a:p>
            <a:r>
              <a:rPr lang="en-US" dirty="0" smtClean="0"/>
              <a:t>Create a blueprint similar to the previous example, but don’t set the base damage to be so high.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125" y="0"/>
            <a:ext cx="403513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36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265" y="312374"/>
            <a:ext cx="8534400" cy="1507067"/>
          </a:xfrm>
        </p:spPr>
        <p:txBody>
          <a:bodyPr/>
          <a:lstStyle/>
          <a:p>
            <a:r>
              <a:rPr lang="en-US" dirty="0" smtClean="0"/>
              <a:t>Building reinforced pillars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265" y="2033337"/>
            <a:ext cx="8534400" cy="3615267"/>
          </a:xfrm>
        </p:spPr>
        <p:txBody>
          <a:bodyPr/>
          <a:lstStyle/>
          <a:p>
            <a:r>
              <a:rPr lang="en-US" dirty="0" smtClean="0"/>
              <a:t>The Ideal way would be to create a destructible with multiple layers, and then set the inner layer so that it cannot be destroyed.</a:t>
            </a:r>
          </a:p>
          <a:p>
            <a:r>
              <a:rPr lang="en-US" dirty="0" smtClean="0"/>
              <a:t>Another way would be to create a destructible mesh, and then create a blueprint based off of it. Then within the blueprint add inner support beams to the inside of the destructible mesh.</a:t>
            </a:r>
          </a:p>
          <a:p>
            <a:r>
              <a:rPr lang="en-US" dirty="0" smtClean="0"/>
              <a:t>For these I also made the base damage smaller than the base damage of the walls to make them appear stronger.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091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456753"/>
            <a:ext cx="8534400" cy="1507067"/>
          </a:xfrm>
        </p:spPr>
        <p:txBody>
          <a:bodyPr/>
          <a:lstStyle/>
          <a:p>
            <a:r>
              <a:rPr lang="en-US" dirty="0" smtClean="0"/>
              <a:t>Building collapsing bridge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394284"/>
            <a:ext cx="4080293" cy="3615267"/>
          </a:xfrm>
        </p:spPr>
        <p:txBody>
          <a:bodyPr/>
          <a:lstStyle/>
          <a:p>
            <a:r>
              <a:rPr lang="en-US" dirty="0" smtClean="0"/>
              <a:t>Create a destructible mesh and set Accumulate Damage, and World Support to true. Then I set Support Depth to 2.</a:t>
            </a:r>
          </a:p>
          <a:p>
            <a:r>
              <a:rPr lang="en-US" dirty="0" smtClean="0"/>
              <a:t>This blueprint damages the bridge when you step on it, then completely destroys it when you get off of it.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803" y="1437749"/>
            <a:ext cx="7286197" cy="4144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747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738" y="456753"/>
            <a:ext cx="8534400" cy="1507067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1228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172</TotalTime>
  <Words>290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Slice</vt:lpstr>
      <vt:lpstr>Destructible Meshes</vt:lpstr>
      <vt:lpstr>Creating a destructible mesh </vt:lpstr>
      <vt:lpstr>Destructible settings</vt:lpstr>
      <vt:lpstr>Destructible mesh blueprint </vt:lpstr>
      <vt:lpstr>Building A destructible wall </vt:lpstr>
      <vt:lpstr>Building reinforced pillars</vt:lpstr>
      <vt:lpstr>Building collapsing bridge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Destructible and Sliced meshes</dc:title>
  <dc:creator>Anthony Schipani</dc:creator>
  <cp:lastModifiedBy>Anthony Schipani</cp:lastModifiedBy>
  <cp:revision>14</cp:revision>
  <dcterms:created xsi:type="dcterms:W3CDTF">2017-04-27T22:18:45Z</dcterms:created>
  <dcterms:modified xsi:type="dcterms:W3CDTF">2017-04-28T20:09:57Z</dcterms:modified>
</cp:coreProperties>
</file>