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9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2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91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0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18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7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0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1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6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7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7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8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1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FF4A81-409B-4E85-BE1A-462726FF041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7AC1-CE6D-4E76-AE5C-BAE78732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42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Cinematics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Tyme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LaDow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7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Rig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Small White square at the end of the track</a:t>
            </a:r>
          </a:p>
          <a:p>
            <a:endParaRPr lang="en-US" dirty="0"/>
          </a:p>
          <a:p>
            <a:r>
              <a:rPr lang="en-US" dirty="0" smtClean="0"/>
              <a:t>Right click and press duplicate</a:t>
            </a:r>
          </a:p>
          <a:p>
            <a:endParaRPr lang="en-US" dirty="0"/>
          </a:p>
          <a:p>
            <a:r>
              <a:rPr lang="en-US" dirty="0" smtClean="0"/>
              <a:t>Move and Place each spline point to make track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1485900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048000"/>
            <a:ext cx="1981200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713" y="4948138"/>
            <a:ext cx="6468687" cy="18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6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 Track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red arrow in sequence to end</a:t>
            </a:r>
          </a:p>
          <a:p>
            <a:endParaRPr lang="en-US" dirty="0" smtClean="0"/>
          </a:p>
          <a:p>
            <a:r>
              <a:rPr lang="en-US" dirty="0" smtClean="0"/>
              <a:t>Click the Rig and change the Current Position to the end</a:t>
            </a:r>
          </a:p>
          <a:p>
            <a:endParaRPr lang="en-US" dirty="0" smtClean="0"/>
          </a:p>
          <a:p>
            <a:r>
              <a:rPr lang="en-US" dirty="0" smtClean="0"/>
              <a:t>Make a </a:t>
            </a:r>
            <a:r>
              <a:rPr lang="en-US" dirty="0" err="1" smtClean="0"/>
              <a:t>keyframe</a:t>
            </a:r>
            <a:r>
              <a:rPr lang="en-US" dirty="0" smtClean="0"/>
              <a:t> again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752600"/>
            <a:ext cx="34290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768" y="3276600"/>
            <a:ext cx="2762250" cy="10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493" y="4744244"/>
            <a:ext cx="6762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9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Along the various Points and Move the Camera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4476750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35841"/>
            <a:ext cx="2709609" cy="226259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1600"/>
            <a:ext cx="8763000" cy="15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the Cinematics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play on begin, or on a trigger of some sort</a:t>
            </a:r>
          </a:p>
          <a:p>
            <a:endParaRPr lang="en-US" dirty="0"/>
          </a:p>
          <a:p>
            <a:r>
              <a:rPr lang="en-US" dirty="0" smtClean="0"/>
              <a:t>Two styles of Playing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0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Begin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Level Blueprint (also style 1)</a:t>
            </a:r>
          </a:p>
          <a:p>
            <a:r>
              <a:rPr lang="en-US" dirty="0" smtClean="0"/>
              <a:t>On Begin Play, add a reference to the Cinematic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-&gt;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358356"/>
            <a:ext cx="2952750" cy="10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3286918"/>
            <a:ext cx="4438650" cy="115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606138"/>
            <a:ext cx="22288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3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Sequence Player</a:t>
            </a:r>
          </a:p>
          <a:p>
            <a:endParaRPr lang="en-US" dirty="0"/>
          </a:p>
          <a:p>
            <a:r>
              <a:rPr lang="en-US" dirty="0" smtClean="0"/>
              <a:t>Add play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76400"/>
            <a:ext cx="2724150" cy="103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963068"/>
            <a:ext cx="4314825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442560"/>
            <a:ext cx="5772150" cy="22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5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Level Blueprint (also style 2)</a:t>
            </a:r>
          </a:p>
          <a:p>
            <a:endParaRPr lang="en-US" dirty="0" smtClean="0"/>
          </a:p>
          <a:p>
            <a:r>
              <a:rPr lang="en-US" dirty="0" err="1" smtClean="0"/>
              <a:t>OnActorBeginOverlap</a:t>
            </a:r>
            <a:r>
              <a:rPr lang="en-US" dirty="0" smtClean="0"/>
              <a:t> (or whatever Trigger)</a:t>
            </a:r>
          </a:p>
          <a:p>
            <a:endParaRPr lang="en-US" dirty="0"/>
          </a:p>
          <a:p>
            <a:r>
              <a:rPr lang="en-US" dirty="0" smtClean="0"/>
              <a:t>Cast to character (or to whatever causes the trigger to go off)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14523"/>
            <a:ext cx="490606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2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Level Sequence Player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Set Sequence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55782"/>
            <a:ext cx="4171950" cy="172402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20206"/>
            <a:ext cx="2657846" cy="176237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68297"/>
            <a:ext cx="3000794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3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same Play as on begin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0"/>
            <a:ext cx="8915400" cy="22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0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Bits and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Cameras?</a:t>
            </a:r>
          </a:p>
          <a:p>
            <a:pPr lvl="1"/>
            <a:r>
              <a:rPr lang="en-US" dirty="0" smtClean="0"/>
              <a:t>Just add a second Camera track to the Camera Cuts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Weirdly Spinning or some odd movements</a:t>
            </a:r>
            <a:r>
              <a:rPr lang="en-US" sz="3200" dirty="0" smtClean="0"/>
              <a:t>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Open Curve editor (probably for rotation)</a:t>
            </a:r>
            <a:endParaRPr lang="en-US" sz="32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953000"/>
            <a:ext cx="1181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Cine Camera Actor</a:t>
            </a:r>
          </a:p>
          <a:p>
            <a:r>
              <a:rPr lang="en-US" dirty="0" smtClean="0"/>
              <a:t>Camera Rig Rail </a:t>
            </a:r>
          </a:p>
          <a:p>
            <a:r>
              <a:rPr lang="en-US" dirty="0" smtClean="0"/>
              <a:t>Camera Rig Crane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72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 Spinning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REALLY weird curve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Fix that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4386801" cy="213104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19600"/>
            <a:ext cx="5134692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5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Finished!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7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Cine Camera 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what will be the camera that the scene will follow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56223"/>
            <a:ext cx="6553200" cy="36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95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Rig 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track for the camera to follow along</a:t>
            </a:r>
          </a:p>
          <a:p>
            <a:r>
              <a:rPr lang="en-US" dirty="0" smtClean="0"/>
              <a:t>Helps to make a smooth movement along the area at a normalized speed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58477"/>
            <a:ext cx="3505200" cy="399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" y="4263576"/>
            <a:ext cx="4624699" cy="250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1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Rig Crane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acts as a swing arm for the camera</a:t>
            </a:r>
          </a:p>
          <a:p>
            <a:r>
              <a:rPr lang="en-US" dirty="0" smtClean="0"/>
              <a:t>Allows of good vertical movements and certain types of spinning movements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5" y="3581400"/>
            <a:ext cx="6184005" cy="323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69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cinematic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this cinematics button </a:t>
            </a:r>
            <a:r>
              <a:rPr lang="en-US" dirty="0" smtClean="0"/>
              <a:t>-&gt;</a:t>
            </a:r>
          </a:p>
          <a:p>
            <a:endParaRPr lang="en-US" dirty="0" smtClean="0"/>
          </a:p>
          <a:p>
            <a:r>
              <a:rPr lang="en-US" dirty="0" smtClean="0"/>
              <a:t>This drop down will appear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Select Add Level Sequence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27909"/>
            <a:ext cx="1285875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779770"/>
            <a:ext cx="3295650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887" y="5257800"/>
            <a:ext cx="3173163" cy="5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9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and save the sequence somewhere</a:t>
            </a:r>
          </a:p>
          <a:p>
            <a:r>
              <a:rPr lang="en-US" dirty="0" smtClean="0"/>
              <a:t>The sequencer will open.</a:t>
            </a:r>
          </a:p>
          <a:p>
            <a:r>
              <a:rPr lang="en-US" dirty="0" smtClean="0"/>
              <a:t>It is usually best to dock it to the bottom with the content </a:t>
            </a:r>
            <a:r>
              <a:rPr lang="en-US" dirty="0"/>
              <a:t>b</a:t>
            </a:r>
            <a:r>
              <a:rPr lang="en-US" dirty="0" smtClean="0"/>
              <a:t>rowser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4800600"/>
            <a:ext cx="8667750" cy="19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5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items to the sequencer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cameras, rig rails, rig cranes,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Don’t forget a Camera Cuts track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67200"/>
            <a:ext cx="4343400" cy="2344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46005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5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beginning </a:t>
            </a:r>
            <a:r>
              <a:rPr lang="en-US" dirty="0" err="1" smtClean="0"/>
              <a:t>keyframes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the Add Camera for the camera cut</a:t>
            </a:r>
          </a:p>
          <a:p>
            <a:endParaRPr lang="en-US" dirty="0"/>
          </a:p>
          <a:p>
            <a:r>
              <a:rPr lang="en-US" dirty="0" smtClean="0"/>
              <a:t>Add the small + signs between the &lt;- -&gt; for the other actors tracks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600200"/>
            <a:ext cx="10001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05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370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Cinematics</vt:lpstr>
      <vt:lpstr>Basic Components</vt:lpstr>
      <vt:lpstr>Cine Camera Actor</vt:lpstr>
      <vt:lpstr>Camera Rig Rail</vt:lpstr>
      <vt:lpstr>Camera Rig Crane</vt:lpstr>
      <vt:lpstr>Setting up the cinematic</vt:lpstr>
      <vt:lpstr>Continuing</vt:lpstr>
      <vt:lpstr>Adding the items to the sequencer</vt:lpstr>
      <vt:lpstr>Add beginning keyframes</vt:lpstr>
      <vt:lpstr>Creating Rig Track</vt:lpstr>
      <vt:lpstr>Rig Track Continued</vt:lpstr>
      <vt:lpstr>Select Along the various Points and Move the Camera</vt:lpstr>
      <vt:lpstr>Playing the Cinematics</vt:lpstr>
      <vt:lpstr>On Begin Play</vt:lpstr>
      <vt:lpstr>Continued</vt:lpstr>
      <vt:lpstr>On Trigger</vt:lpstr>
      <vt:lpstr>Continued</vt:lpstr>
      <vt:lpstr>Play trigger</vt:lpstr>
      <vt:lpstr>Bits and Pieces</vt:lpstr>
      <vt:lpstr>Weird Spinning Continued</vt:lpstr>
      <vt:lpstr>Finished!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Cinematics</dc:title>
  <dc:creator>Tyme Ladow</dc:creator>
  <cp:lastModifiedBy>Tyme Ladow</cp:lastModifiedBy>
  <cp:revision>12</cp:revision>
  <dcterms:created xsi:type="dcterms:W3CDTF">2017-04-21T20:39:01Z</dcterms:created>
  <dcterms:modified xsi:type="dcterms:W3CDTF">2017-04-22T04:04:35Z</dcterms:modified>
</cp:coreProperties>
</file>