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600A306-F243-49C9-BE56-4F1EED459309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131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8" autoAdjust="0"/>
    <p:restoredTop sz="95718" autoAdjust="0"/>
  </p:normalViewPr>
  <p:slideViewPr>
    <p:cSldViewPr>
      <p:cViewPr varScale="1">
        <p:scale>
          <a:sx n="93" d="100"/>
          <a:sy n="93" d="100"/>
        </p:scale>
        <p:origin x="2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4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22"/>
    </p:cViewPr>
  </p:sorterViewPr>
  <p:notesViewPr>
    <p:cSldViewPr>
      <p:cViewPr varScale="1">
        <p:scale>
          <a:sx n="88" d="100"/>
          <a:sy n="88" d="100"/>
        </p:scale>
        <p:origin x="310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8634-745A-4888-9B22-25645909CFDC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8731F-C07B-48EA-BDE6-394E330E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1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85B9F-2D88-4184-81F3-16F4882F9E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D7FA2-8403-4639-A18A-57A67864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4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772400" cy="3657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35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5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9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57200"/>
            <a:ext cx="6781800" cy="960438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BD131A"/>
                </a:solidFill>
                <a:effectLst>
                  <a:reflection stA="15000" endPos="200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010400" cy="4267200"/>
          </a:xfrm>
        </p:spPr>
        <p:txBody>
          <a:bodyPr/>
          <a:lstStyle>
            <a:lvl1pPr marL="284163" indent="-284163">
              <a:buClr>
                <a:srgbClr val="BD131A"/>
              </a:buClr>
              <a:buFont typeface="Arial" pitchFamily="34" charset="0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5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4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0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2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6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8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1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8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924800" cy="960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1"/>
            <a:ext cx="79248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2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Final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104</a:t>
            </a:r>
          </a:p>
          <a:p>
            <a:r>
              <a:rPr lang="en-US" dirty="0" smtClean="0"/>
              <a:t>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99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1054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0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  <a:p>
            <a:r>
              <a:rPr lang="en-US" dirty="0" smtClean="0"/>
              <a:t>Final Exam</a:t>
            </a:r>
          </a:p>
          <a:p>
            <a:r>
              <a:rPr lang="en-US" dirty="0" smtClean="0"/>
              <a:t>Today’s Items</a:t>
            </a:r>
          </a:p>
          <a:p>
            <a:pPr lvl="1"/>
            <a:r>
              <a:rPr lang="en-US" dirty="0" smtClean="0"/>
              <a:t>Making a Better Presentation</a:t>
            </a:r>
          </a:p>
          <a:p>
            <a:pPr lvl="1"/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Modifying the Slide Master</a:t>
            </a:r>
          </a:p>
        </p:txBody>
      </p:sp>
    </p:spTree>
    <p:extLst>
      <p:ext uri="{BB962C8B-B14F-4D97-AF65-F5344CB8AC3E}">
        <p14:creationId xmlns:p14="http://schemas.microsoft.com/office/powerpoint/2010/main" val="73299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Today: Finish talking about PowerPoint</a:t>
            </a:r>
          </a:p>
          <a:p>
            <a:pPr lvl="1"/>
            <a:r>
              <a:rPr lang="en-US" dirty="0" smtClean="0"/>
              <a:t>Thursday: Work day.</a:t>
            </a:r>
          </a:p>
          <a:p>
            <a:pPr lvl="1"/>
            <a:r>
              <a:rPr lang="en-US" dirty="0" smtClean="0"/>
              <a:t>Thursday 5/11: Final Exam</a:t>
            </a:r>
          </a:p>
          <a:p>
            <a:pPr lvl="2"/>
            <a:r>
              <a:rPr lang="en-US" dirty="0" smtClean="0"/>
              <a:t>12:30 class from 10:15 to 12:15</a:t>
            </a:r>
          </a:p>
          <a:p>
            <a:pPr lvl="2"/>
            <a:r>
              <a:rPr lang="en-US" dirty="0" smtClean="0"/>
              <a:t>3:15 class from 12:30 to 2:30</a:t>
            </a:r>
          </a:p>
          <a:p>
            <a:pPr lvl="2"/>
            <a:r>
              <a:rPr lang="en-US" dirty="0" smtClean="0"/>
              <a:t>If you want/need to take your exam at another time,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0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Make sure you can</a:t>
            </a:r>
          </a:p>
          <a:p>
            <a:pPr lvl="1"/>
            <a:r>
              <a:rPr lang="en-US" dirty="0" smtClean="0"/>
              <a:t>Properly create and use a </a:t>
            </a:r>
            <a:r>
              <a:rPr lang="en-US" dirty="0" smtClean="0">
                <a:solidFill>
                  <a:srgbClr val="FF0000"/>
                </a:solidFill>
              </a:rPr>
              <a:t>Table</a:t>
            </a:r>
            <a:r>
              <a:rPr lang="en-US" dirty="0" smtClean="0"/>
              <a:t> in Excel</a:t>
            </a:r>
          </a:p>
          <a:p>
            <a:pPr lvl="2"/>
            <a:r>
              <a:rPr lang="en-US" dirty="0" smtClean="0"/>
              <a:t>This includes a total line</a:t>
            </a:r>
          </a:p>
          <a:p>
            <a:pPr lvl="1"/>
            <a:r>
              <a:rPr lang="en-US" dirty="0" smtClean="0"/>
              <a:t>Properly create and use </a:t>
            </a:r>
            <a:r>
              <a:rPr lang="en-US" dirty="0" smtClean="0">
                <a:solidFill>
                  <a:srgbClr val="FF0000"/>
                </a:solidFill>
              </a:rPr>
              <a:t>Subtotals</a:t>
            </a:r>
            <a:r>
              <a:rPr lang="en-US" dirty="0" smtClean="0"/>
              <a:t> in Excel</a:t>
            </a:r>
          </a:p>
          <a:p>
            <a:pPr lvl="1"/>
            <a:r>
              <a:rPr lang="en-US" dirty="0" smtClean="0"/>
              <a:t>Properly create and use </a:t>
            </a:r>
            <a:r>
              <a:rPr lang="en-US" dirty="0" smtClean="0">
                <a:solidFill>
                  <a:srgbClr val="FF0000"/>
                </a:solidFill>
              </a:rPr>
              <a:t>Pivot Tables </a:t>
            </a:r>
            <a:r>
              <a:rPr lang="en-US" dirty="0" smtClean="0"/>
              <a:t>in Excel</a:t>
            </a:r>
          </a:p>
          <a:p>
            <a:pPr lvl="1"/>
            <a:r>
              <a:rPr lang="en-US" dirty="0" smtClean="0"/>
              <a:t>Properly create and use </a:t>
            </a:r>
            <a:r>
              <a:rPr lang="en-US" dirty="0" smtClean="0">
                <a:solidFill>
                  <a:srgbClr val="FF0000"/>
                </a:solidFill>
              </a:rPr>
              <a:t>Pivot Charts </a:t>
            </a:r>
            <a:r>
              <a:rPr lang="en-US" dirty="0" smtClean="0"/>
              <a:t>in Excel</a:t>
            </a:r>
          </a:p>
          <a:p>
            <a:pPr lvl="1"/>
            <a:r>
              <a:rPr lang="en-US" dirty="0" smtClean="0"/>
              <a:t>Properly use the </a:t>
            </a:r>
            <a:r>
              <a:rPr lang="en-US" dirty="0" smtClean="0">
                <a:solidFill>
                  <a:srgbClr val="FF0000"/>
                </a:solidFill>
              </a:rPr>
              <a:t>Mail Merge </a:t>
            </a:r>
            <a:r>
              <a:rPr lang="en-US" dirty="0" smtClean="0"/>
              <a:t>tool in Word</a:t>
            </a:r>
          </a:p>
          <a:p>
            <a:pPr lvl="1"/>
            <a:r>
              <a:rPr lang="en-US" dirty="0" smtClean="0"/>
              <a:t>Create a slide show that includes</a:t>
            </a:r>
          </a:p>
          <a:p>
            <a:pPr lvl="2"/>
            <a:r>
              <a:rPr lang="en-US" dirty="0"/>
              <a:t>Animations, including simultaneous text and picture actions</a:t>
            </a:r>
          </a:p>
          <a:p>
            <a:pPr lvl="2"/>
            <a:r>
              <a:rPr lang="en-US" dirty="0" smtClean="0"/>
              <a:t>Uniform transitions</a:t>
            </a:r>
          </a:p>
          <a:p>
            <a:pPr lvl="2"/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Modify the Slide Master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52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also know things that I have indicated that I think are important:</a:t>
            </a:r>
          </a:p>
          <a:p>
            <a:pPr lvl="1"/>
            <a:r>
              <a:rPr lang="en-US" dirty="0" smtClean="0"/>
              <a:t>Page numbers, TOC, BIB in Word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mt</a:t>
            </a:r>
            <a:r>
              <a:rPr lang="en-US" dirty="0" smtClean="0"/>
              <a:t>, </a:t>
            </a:r>
            <a:r>
              <a:rPr lang="en-US" dirty="0" err="1" smtClean="0"/>
              <a:t>vlookup</a:t>
            </a:r>
            <a:r>
              <a:rPr lang="en-US" dirty="0" smtClean="0"/>
              <a:t>, if in Excel</a:t>
            </a:r>
          </a:p>
          <a:p>
            <a:pPr lvl="1"/>
            <a:r>
              <a:rPr lang="en-US" dirty="0" smtClean="0"/>
              <a:t>Loan computations in Excel</a:t>
            </a:r>
          </a:p>
          <a:p>
            <a:pPr lvl="1"/>
            <a:r>
              <a:rPr lang="en-US" dirty="0" smtClean="0"/>
              <a:t>Creating readable charts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1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most likely create two or three documents</a:t>
            </a:r>
          </a:p>
          <a:p>
            <a:pPr lvl="1"/>
            <a:r>
              <a:rPr lang="en-US" dirty="0" smtClean="0"/>
              <a:t>Excel workbook</a:t>
            </a:r>
          </a:p>
          <a:p>
            <a:pPr lvl="1"/>
            <a:r>
              <a:rPr lang="en-US" dirty="0" smtClean="0"/>
              <a:t>Report in word that includes results from excel workbook</a:t>
            </a:r>
          </a:p>
          <a:p>
            <a:pPr lvl="1"/>
            <a:r>
              <a:rPr lang="en-US" dirty="0" smtClean="0"/>
              <a:t>PowerPoint presentation that includes </a:t>
            </a:r>
          </a:p>
          <a:p>
            <a:pPr lvl="2"/>
            <a:r>
              <a:rPr lang="en-US" dirty="0" smtClean="0"/>
              <a:t>Animations</a:t>
            </a:r>
          </a:p>
          <a:p>
            <a:pPr lvl="2"/>
            <a:r>
              <a:rPr lang="en-US" dirty="0" smtClean="0"/>
              <a:t>Transitions</a:t>
            </a:r>
          </a:p>
          <a:p>
            <a:pPr lvl="2"/>
            <a:r>
              <a:rPr lang="en-US" dirty="0" smtClean="0"/>
              <a:t>Sections</a:t>
            </a:r>
          </a:p>
          <a:p>
            <a:pPr lvl="2"/>
            <a:r>
              <a:rPr lang="en-US" dirty="0" smtClean="0"/>
              <a:t>Modifying the Slide Master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3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Sections provide a level of organization to a slide show.</a:t>
            </a:r>
          </a:p>
          <a:p>
            <a:pPr lvl="1"/>
            <a:r>
              <a:rPr lang="en-US" dirty="0" smtClean="0"/>
              <a:t>Slides can grouped in a section</a:t>
            </a:r>
          </a:p>
          <a:p>
            <a:r>
              <a:rPr lang="en-US" dirty="0" smtClean="0"/>
              <a:t>On the Home tab in the Slides group</a:t>
            </a:r>
          </a:p>
          <a:p>
            <a:pPr lvl="1"/>
            <a:r>
              <a:rPr lang="en-US" dirty="0" smtClean="0"/>
              <a:t>Just click between slides that are part of a group.</a:t>
            </a:r>
          </a:p>
          <a:p>
            <a:pPr lvl="1"/>
            <a:r>
              <a:rPr lang="en-US" dirty="0" smtClean="0"/>
              <a:t>Insert a section</a:t>
            </a:r>
          </a:p>
          <a:p>
            <a:pPr lvl="1"/>
            <a:r>
              <a:rPr lang="en-US" dirty="0" smtClean="0"/>
              <a:t>Rename 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5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probably have 3-4 sections</a:t>
            </a:r>
          </a:p>
          <a:p>
            <a:pPr lvl="1"/>
            <a:r>
              <a:rPr lang="en-US" dirty="0" smtClean="0"/>
              <a:t>The Agenda and Announcements</a:t>
            </a:r>
          </a:p>
          <a:p>
            <a:pPr lvl="1"/>
            <a:r>
              <a:rPr lang="en-US" dirty="0" smtClean="0"/>
              <a:t>The Final Exam</a:t>
            </a:r>
          </a:p>
          <a:p>
            <a:pPr lvl="1"/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Modifying the Master Slide</a:t>
            </a:r>
          </a:p>
          <a:p>
            <a:r>
              <a:rPr lang="en-US" dirty="0" smtClean="0"/>
              <a:t>Insert sections where appropriate</a:t>
            </a:r>
          </a:p>
          <a:p>
            <a:r>
              <a:rPr lang="en-US" dirty="0" smtClean="0"/>
              <a:t>Note how sections can be collapsed in normal mode</a:t>
            </a:r>
          </a:p>
          <a:p>
            <a:r>
              <a:rPr lang="en-US" dirty="0" smtClean="0"/>
              <a:t>Look at </a:t>
            </a:r>
            <a:r>
              <a:rPr lang="en-US" dirty="0"/>
              <a:t>s</a:t>
            </a:r>
            <a:r>
              <a:rPr lang="en-US" dirty="0" smtClean="0"/>
              <a:t>lide </a:t>
            </a:r>
            <a:r>
              <a:rPr lang="en-US" dirty="0"/>
              <a:t>s</a:t>
            </a:r>
            <a:r>
              <a:rPr lang="en-US" dirty="0" smtClean="0"/>
              <a:t>orter mode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36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the Slide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create your own layout for slides</a:t>
            </a:r>
          </a:p>
          <a:p>
            <a:r>
              <a:rPr lang="en-US" dirty="0" smtClean="0"/>
              <a:t>View tab, Master Views, Slide Master</a:t>
            </a:r>
          </a:p>
          <a:p>
            <a:pPr lvl="1"/>
            <a:r>
              <a:rPr lang="en-US" dirty="0" smtClean="0"/>
              <a:t>Notice this puts you into a Slide Master Tab</a:t>
            </a:r>
            <a:endParaRPr lang="en-US" dirty="0"/>
          </a:p>
          <a:p>
            <a:pPr lvl="1"/>
            <a:r>
              <a:rPr lang="en-US" dirty="0" smtClean="0"/>
              <a:t>Click on the slide type you wish to modify</a:t>
            </a:r>
          </a:p>
          <a:p>
            <a:pPr lvl="1"/>
            <a:r>
              <a:rPr lang="en-US" dirty="0" smtClean="0"/>
              <a:t>Exit and observe the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336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The Final Presentation</vt:lpstr>
      <vt:lpstr>Items For Today</vt:lpstr>
      <vt:lpstr>Announcements</vt:lpstr>
      <vt:lpstr>For The Final</vt:lpstr>
      <vt:lpstr>The Final Exam</vt:lpstr>
      <vt:lpstr>The Final Exam</vt:lpstr>
      <vt:lpstr>Sections</vt:lpstr>
      <vt:lpstr>In this Presentation</vt:lpstr>
      <vt:lpstr>Modifying the Slide Master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Berger, William</dc:creator>
  <cp:lastModifiedBy>Dan Bennett</cp:lastModifiedBy>
  <cp:revision>83</cp:revision>
  <dcterms:created xsi:type="dcterms:W3CDTF">2012-05-31T17:03:16Z</dcterms:created>
  <dcterms:modified xsi:type="dcterms:W3CDTF">2017-05-02T14:28:59Z</dcterms:modified>
</cp:coreProperties>
</file>