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81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87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24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2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59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80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0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18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39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11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55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E4CA4-D8FD-4717-97CE-90126F6D7816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5C4EC-B018-4C5C-9B26-91787AF06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1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See I can Do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82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want you to be able to do these things.</a:t>
            </a:r>
          </a:p>
          <a:p>
            <a:r>
              <a:rPr lang="en-US" dirty="0" smtClean="0"/>
              <a:t>More next Tuesday.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4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before</a:t>
            </a:r>
          </a:p>
          <a:p>
            <a:pPr lvl="1"/>
            <a:r>
              <a:rPr lang="en-US" dirty="0" smtClean="0"/>
              <a:t>A blank presentation</a:t>
            </a:r>
          </a:p>
          <a:p>
            <a:pPr lvl="1"/>
            <a:r>
              <a:rPr lang="en-US" dirty="0" smtClean="0"/>
              <a:t>Templates</a:t>
            </a:r>
          </a:p>
          <a:p>
            <a:r>
              <a:rPr lang="en-US" dirty="0" smtClean="0"/>
              <a:t>You might have one that is your company’s default.</a:t>
            </a:r>
          </a:p>
          <a:p>
            <a:r>
              <a:rPr lang="en-US" dirty="0" smtClean="0"/>
              <a:t>Design Tab</a:t>
            </a:r>
          </a:p>
          <a:p>
            <a:pPr lvl="1"/>
            <a:r>
              <a:rPr lang="en-US" dirty="0" smtClean="0"/>
              <a:t>Themes and Variants.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9177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Views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Tab</a:t>
            </a:r>
          </a:p>
          <a:p>
            <a:pPr lvl="1"/>
            <a:r>
              <a:rPr lang="en-US" dirty="0" smtClean="0"/>
              <a:t>Normal</a:t>
            </a:r>
          </a:p>
          <a:p>
            <a:pPr lvl="1"/>
            <a:r>
              <a:rPr lang="en-US" dirty="0" smtClean="0"/>
              <a:t>Outline</a:t>
            </a:r>
          </a:p>
          <a:p>
            <a:pPr lvl="1"/>
            <a:r>
              <a:rPr lang="en-US" dirty="0" smtClean="0"/>
              <a:t>Slide Sorter</a:t>
            </a:r>
          </a:p>
          <a:p>
            <a:pPr lvl="1"/>
            <a:r>
              <a:rPr lang="en-US" dirty="0" smtClean="0"/>
              <a:t>Presentation</a:t>
            </a:r>
          </a:p>
          <a:p>
            <a:r>
              <a:rPr lang="en-US" dirty="0" smtClean="0"/>
              <a:t>Bottom of the screen too!</a:t>
            </a:r>
          </a:p>
          <a:p>
            <a:r>
              <a:rPr lang="en-US" dirty="0" smtClean="0"/>
              <a:t>F5 to start show</a:t>
            </a:r>
          </a:p>
          <a:p>
            <a:pPr lvl="1"/>
            <a:r>
              <a:rPr lang="en-US" dirty="0" smtClean="0"/>
              <a:t>Escape to exit show</a:t>
            </a:r>
          </a:p>
          <a:p>
            <a:pPr lvl="1"/>
            <a:r>
              <a:rPr lang="en-US" dirty="0" smtClean="0"/>
              <a:t>Shift f5 to resume show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783" y="1825625"/>
            <a:ext cx="2295845" cy="1247949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282" y="3306659"/>
            <a:ext cx="1752845" cy="100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05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mouse button to move on</a:t>
            </a:r>
          </a:p>
          <a:p>
            <a:pPr lvl="1"/>
            <a:r>
              <a:rPr lang="en-US" dirty="0" smtClean="0"/>
              <a:t>Or space bar</a:t>
            </a:r>
          </a:p>
          <a:p>
            <a:pPr lvl="1"/>
            <a:r>
              <a:rPr lang="en-US" dirty="0" smtClean="0"/>
              <a:t>Or arrows </a:t>
            </a:r>
          </a:p>
          <a:p>
            <a:pPr lvl="1"/>
            <a:r>
              <a:rPr lang="en-US" dirty="0" smtClean="0"/>
              <a:t>Or buttons</a:t>
            </a:r>
          </a:p>
          <a:p>
            <a:pPr lvl="1"/>
            <a:r>
              <a:rPr lang="en-US" dirty="0" smtClean="0"/>
              <a:t>Or even a presenter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366" y="2986740"/>
            <a:ext cx="3715268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07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like word</a:t>
            </a:r>
          </a:p>
          <a:p>
            <a:pPr lvl="1"/>
            <a:r>
              <a:rPr lang="en-US" dirty="0" smtClean="0"/>
              <a:t>Pictures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Shapes</a:t>
            </a:r>
          </a:p>
          <a:p>
            <a:pPr lvl="1"/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Note you also have a number of slide types</a:t>
            </a:r>
          </a:p>
          <a:p>
            <a:pPr lvl="1"/>
            <a:r>
              <a:rPr lang="en-US" dirty="0" smtClean="0"/>
              <a:t>More on this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969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like this (You should be able to do it)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t="6769" r="35298" b="7413"/>
          <a:stretch/>
        </p:blipFill>
        <p:spPr>
          <a:xfrm>
            <a:off x="5814927" y="1707531"/>
            <a:ext cx="5876330" cy="394682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3204" y="1909600"/>
            <a:ext cx="5181600" cy="4351338"/>
          </a:xfrm>
        </p:spPr>
        <p:txBody>
          <a:bodyPr/>
          <a:lstStyle/>
          <a:p>
            <a:r>
              <a:rPr lang="en-US" dirty="0" smtClean="0"/>
              <a:t>A Picture Appears</a:t>
            </a:r>
          </a:p>
          <a:p>
            <a:pPr lvl="1"/>
            <a:r>
              <a:rPr lang="en-US" dirty="0" smtClean="0"/>
              <a:t>Some discussion of important data</a:t>
            </a:r>
          </a:p>
          <a:p>
            <a:pPr lvl="2"/>
            <a:r>
              <a:rPr lang="en-US" dirty="0" smtClean="0"/>
              <a:t>(With a highlight arrow)</a:t>
            </a:r>
          </a:p>
          <a:p>
            <a:pPr lvl="1"/>
            <a:r>
              <a:rPr lang="en-US" dirty="0" smtClean="0"/>
              <a:t>A new discussion of that data</a:t>
            </a:r>
          </a:p>
          <a:p>
            <a:pPr lvl="2"/>
            <a:r>
              <a:rPr lang="en-US" dirty="0" smtClean="0"/>
              <a:t>(A different highlight arrow)</a:t>
            </a:r>
          </a:p>
          <a:p>
            <a:pPr lvl="1"/>
            <a:r>
              <a:rPr lang="en-US" dirty="0" smtClean="0"/>
              <a:t>Summary</a:t>
            </a:r>
          </a:p>
          <a:p>
            <a:pPr lvl="2"/>
            <a:r>
              <a:rPr lang="en-US" dirty="0" smtClean="0"/>
              <a:t>(Both arrows are gone)</a:t>
            </a:r>
          </a:p>
          <a:p>
            <a:pPr lvl="1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252917" y="1350120"/>
            <a:ext cx="2291006" cy="681135"/>
            <a:chOff x="7263882" y="1695352"/>
            <a:chExt cx="2291006" cy="681135"/>
          </a:xfrm>
        </p:grpSpPr>
        <p:sp>
          <p:nvSpPr>
            <p:cNvPr id="6" name="Down Arrow 5"/>
            <p:cNvSpPr/>
            <p:nvPr/>
          </p:nvSpPr>
          <p:spPr>
            <a:xfrm rot="3695395">
              <a:off x="8042988" y="916246"/>
              <a:ext cx="681135" cy="2239347"/>
            </a:xfrm>
            <a:prstGeom prst="downArrow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19916193">
              <a:off x="7660774" y="1724933"/>
              <a:ext cx="1894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Michigan</a:t>
              </a:r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559420" y="4118057"/>
            <a:ext cx="2500604" cy="886408"/>
            <a:chOff x="6559420" y="4118057"/>
            <a:chExt cx="2500604" cy="886408"/>
          </a:xfrm>
        </p:grpSpPr>
        <p:sp>
          <p:nvSpPr>
            <p:cNvPr id="9" name="Right Arrow 8"/>
            <p:cNvSpPr/>
            <p:nvPr/>
          </p:nvSpPr>
          <p:spPr>
            <a:xfrm rot="19441730">
              <a:off x="6559420" y="4118057"/>
              <a:ext cx="2500604" cy="886408"/>
            </a:xfrm>
            <a:prstGeom prst="rightArrow">
              <a:avLst/>
            </a:prstGeom>
            <a:solidFill>
              <a:schemeClr val="bg1"/>
            </a:solidFill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9447534">
              <a:off x="6933681" y="4491721"/>
              <a:ext cx="15067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New Jersey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2008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this: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Add the discussion points</a:t>
            </a:r>
          </a:p>
          <a:p>
            <a:pPr lvl="1"/>
            <a:r>
              <a:rPr lang="en-US" dirty="0" smtClean="0"/>
              <a:t>And animate them</a:t>
            </a:r>
          </a:p>
          <a:p>
            <a:pPr lvl="1"/>
            <a:r>
              <a:rPr lang="en-US" dirty="0" smtClean="0"/>
              <a:t>Make sure that you set the with previous or on click appropriately</a:t>
            </a:r>
          </a:p>
          <a:p>
            <a:r>
              <a:rPr lang="en-US" dirty="0" smtClean="0"/>
              <a:t>Add in some art</a:t>
            </a:r>
          </a:p>
          <a:p>
            <a:pPr lvl="1"/>
            <a:r>
              <a:rPr lang="en-US" dirty="0" smtClean="0"/>
              <a:t>Add animation to that as well</a:t>
            </a:r>
          </a:p>
          <a:p>
            <a:pPr lvl="1"/>
            <a:r>
              <a:rPr lang="en-US" dirty="0" smtClean="0"/>
              <a:t>Move up and down</a:t>
            </a:r>
          </a:p>
          <a:p>
            <a:pPr lvl="1"/>
            <a:r>
              <a:rPr lang="en-US" dirty="0" smtClean="0"/>
              <a:t>The Animation Pane is useful here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21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Steps to Transitions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Click on the transitions tab</a:t>
            </a:r>
          </a:p>
          <a:p>
            <a:r>
              <a:rPr lang="en-US" dirty="0" smtClean="0"/>
              <a:t>Select a transition</a:t>
            </a:r>
          </a:p>
          <a:p>
            <a:r>
              <a:rPr lang="en-US" dirty="0" smtClean="0"/>
              <a:t>Click on “Apply To All”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179" y="2479314"/>
            <a:ext cx="4806255" cy="2519406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179" y="2479314"/>
            <a:ext cx="4806255" cy="2625856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178" y="2479314"/>
            <a:ext cx="4845013" cy="251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64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227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</vt:lpstr>
      <vt:lpstr>PowerPoint Chapter 1</vt:lpstr>
      <vt:lpstr>Starting</vt:lpstr>
      <vt:lpstr>Multiple Views </vt:lpstr>
      <vt:lpstr>Presentation</vt:lpstr>
      <vt:lpstr>Inserting Objects</vt:lpstr>
      <vt:lpstr>I like this (You should be able to do it)</vt:lpstr>
      <vt:lpstr>How to do this:</vt:lpstr>
      <vt:lpstr>Three Steps to Transitions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Dan Bennett</dc:creator>
  <cp:lastModifiedBy>Dan Bennett</cp:lastModifiedBy>
  <cp:revision>5</cp:revision>
  <dcterms:created xsi:type="dcterms:W3CDTF">2017-04-27T14:20:50Z</dcterms:created>
  <dcterms:modified xsi:type="dcterms:W3CDTF">2017-04-27T15:01:05Z</dcterms:modified>
</cp:coreProperties>
</file>