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78224" autoAdjust="0"/>
  </p:normalViewPr>
  <p:slideViewPr>
    <p:cSldViewPr>
      <p:cViewPr>
        <p:scale>
          <a:sx n="75" d="100"/>
          <a:sy n="75" d="100"/>
        </p:scale>
        <p:origin x="-2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904BFFE-9DF1-48C3-82B3-D66129BA7D4F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D9904E84-A781-4FB5-97D0-395908539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Analyzing Your</a:t>
            </a:r>
            <a:r>
              <a:rPr lang="en-US" baseline="0" dirty="0" smtClean="0"/>
              <a:t> Audience</a:t>
            </a:r>
            <a:endParaRPr lang="en-US" dirty="0" smtClean="0"/>
          </a:p>
          <a:p>
            <a:r>
              <a:rPr lang="en-US" dirty="0" smtClean="0"/>
              <a:t>Presentation to Small Business Development Center</a:t>
            </a:r>
          </a:p>
          <a:p>
            <a:r>
              <a:rPr lang="en-US" dirty="0" smtClean="0"/>
              <a:t>June 13, 2008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04E84-A781-4FB5-97D0-39590853969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r>
              <a:rPr lang="en-US" baseline="0" dirty="0" smtClean="0"/>
              <a:t> </a:t>
            </a:r>
            <a:r>
              <a:rPr lang="en-US" dirty="0" smtClean="0"/>
              <a:t>While I don’t know where you will be at </a:t>
            </a:r>
            <a:r>
              <a:rPr lang="en-US" smtClean="0"/>
              <a:t>12 </a:t>
            </a:r>
            <a:r>
              <a:rPr lang="en-US" dirty="0" err="1" smtClean="0"/>
              <a:t>o</a:t>
            </a:r>
            <a:r>
              <a:rPr lang="en-US" smtClean="0"/>
              <a:t>’clock </a:t>
            </a:r>
            <a:r>
              <a:rPr lang="en-US" dirty="0" smtClean="0"/>
              <a:t>midnight,</a:t>
            </a:r>
            <a:r>
              <a:rPr lang="en-US" baseline="0" dirty="0" smtClean="0"/>
              <a:t> I know where you are at 12 o’clock noon today—here in our workshop on Audience Analysis! I did my research--I know that you are all small business owners or potential business owners. I know that you are hungry and restless. I know you are expecting tips on how to be a successful presenter. The first step in presenting is to plan! As you plan, consider your audience. </a:t>
            </a:r>
            <a:r>
              <a:rPr lang="en-US" dirty="0" smtClean="0"/>
              <a:t>Figuring out who your audience is, what they like, how they think, etc. This is vital to presenting successfully.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key</a:t>
            </a:r>
            <a:r>
              <a:rPr lang="en-US" baseline="0" dirty="0" smtClean="0"/>
              <a:t> to audience analysis is to know that you need to give your audience </a:t>
            </a:r>
            <a:r>
              <a:rPr lang="en-US" b="1" baseline="0" dirty="0" smtClean="0"/>
              <a:t>what they need to hear </a:t>
            </a:r>
            <a:r>
              <a:rPr lang="en-US" baseline="0" dirty="0" smtClean="0"/>
              <a:t>and what they want to know, </a:t>
            </a:r>
            <a:r>
              <a:rPr lang="en-US" b="1" baseline="0" dirty="0" smtClean="0"/>
              <a:t>not what you want </a:t>
            </a:r>
            <a:r>
              <a:rPr lang="en-US" baseline="0" dirty="0" smtClean="0"/>
              <a:t>to tell them.  They are the reason for the show, not you.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04E84-A781-4FB5-97D0-39590853969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ea typeface="Comic Sans MS"/>
                <a:cs typeface="Comic Sans M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>
            <a:lvl1pPr>
              <a:defRPr sz="3200">
                <a:latin typeface="BATAVIA"/>
                <a:ea typeface="BATAVIA"/>
                <a:cs typeface="BATAV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BATAVIA"/>
                <a:ea typeface="BATAVIA"/>
                <a:cs typeface="BATAV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58A72-6BD6-4F1C-BFC0-1022C9E31FE5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8CE4-479F-46EF-90A4-034210AD2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3600" b="1" kern="1200">
          <a:solidFill>
            <a:schemeClr val="tx1"/>
          </a:solidFill>
          <a:latin typeface="Comic Sans MS"/>
          <a:ea typeface="Comic Sans MS"/>
          <a:cs typeface="Comic Sans M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3785652"/>
          </a:xfrm>
        </p:spPr>
        <p:txBody>
          <a:bodyPr>
            <a:spAutoFit/>
          </a:bodyPr>
          <a:lstStyle/>
          <a:p>
            <a:r>
              <a:rPr lang="en-US" sz="8000" dirty="0" smtClean="0"/>
              <a:t>Here’s </a:t>
            </a:r>
            <a:br>
              <a:rPr lang="en-US" sz="8000" dirty="0" smtClean="0"/>
            </a:br>
            <a:r>
              <a:rPr lang="en-US" sz="8000" dirty="0" smtClean="0"/>
              <a:t>L   king </a:t>
            </a:r>
            <a:br>
              <a:rPr lang="en-US" sz="8000" dirty="0" smtClean="0"/>
            </a:br>
            <a:r>
              <a:rPr lang="en-US" sz="8000" dirty="0" smtClean="0"/>
              <a:t>at You, Kid!</a:t>
            </a:r>
            <a:endParaRPr lang="en-US" sz="8000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514600" y="5257800"/>
            <a:ext cx="6400800" cy="685800"/>
          </a:xfrm>
        </p:spPr>
        <p:txBody>
          <a:bodyPr/>
          <a:lstStyle/>
          <a:p>
            <a:r>
              <a:rPr lang="en-US" dirty="0" smtClean="0"/>
              <a:t>Getting to know all about you…</a:t>
            </a:r>
            <a:endParaRPr lang="en-US" dirty="0"/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425450" y="381000"/>
            <a:ext cx="4403725" cy="2971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 flipH="1" flipV="1">
            <a:off x="3294746" y="2286000"/>
            <a:ext cx="1071564" cy="1066800"/>
            <a:chOff x="-166688" y="903288"/>
            <a:chExt cx="1071564" cy="885825"/>
          </a:xfrm>
        </p:grpSpPr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-115888" y="941388"/>
              <a:ext cx="979488" cy="809625"/>
            </a:xfrm>
            <a:custGeom>
              <a:avLst/>
              <a:gdLst/>
              <a:ahLst/>
              <a:cxnLst>
                <a:cxn ang="0">
                  <a:pos x="93" y="934"/>
                </a:cxn>
                <a:cxn ang="0">
                  <a:pos x="311" y="677"/>
                </a:cxn>
                <a:cxn ang="0">
                  <a:pos x="367" y="925"/>
                </a:cxn>
                <a:cxn ang="0">
                  <a:pos x="557" y="1022"/>
                </a:cxn>
                <a:cxn ang="0">
                  <a:pos x="800" y="972"/>
                </a:cxn>
                <a:cxn ang="0">
                  <a:pos x="1082" y="795"/>
                </a:cxn>
                <a:cxn ang="0">
                  <a:pos x="1223" y="512"/>
                </a:cxn>
                <a:cxn ang="0">
                  <a:pos x="1234" y="217"/>
                </a:cxn>
                <a:cxn ang="0">
                  <a:pos x="1082" y="78"/>
                </a:cxn>
                <a:cxn ang="0">
                  <a:pos x="894" y="29"/>
                </a:cxn>
                <a:cxn ang="0">
                  <a:pos x="679" y="88"/>
                </a:cxn>
                <a:cxn ang="0">
                  <a:pos x="593" y="0"/>
                </a:cxn>
                <a:cxn ang="0">
                  <a:pos x="396" y="29"/>
                </a:cxn>
                <a:cxn ang="0">
                  <a:pos x="179" y="196"/>
                </a:cxn>
                <a:cxn ang="0">
                  <a:pos x="48" y="394"/>
                </a:cxn>
                <a:cxn ang="0">
                  <a:pos x="0" y="571"/>
                </a:cxn>
                <a:cxn ang="0">
                  <a:pos x="10" y="736"/>
                </a:cxn>
                <a:cxn ang="0">
                  <a:pos x="93" y="934"/>
                </a:cxn>
                <a:cxn ang="0">
                  <a:pos x="93" y="934"/>
                </a:cxn>
              </a:cxnLst>
              <a:rect l="0" t="0" r="0" b="0"/>
              <a:pathLst>
                <a:path w="1234" h="1022">
                  <a:moveTo>
                    <a:pt x="93" y="934"/>
                  </a:moveTo>
                  <a:lnTo>
                    <a:pt x="311" y="677"/>
                  </a:lnTo>
                  <a:lnTo>
                    <a:pt x="367" y="925"/>
                  </a:lnTo>
                  <a:lnTo>
                    <a:pt x="557" y="1022"/>
                  </a:lnTo>
                  <a:lnTo>
                    <a:pt x="800" y="972"/>
                  </a:lnTo>
                  <a:lnTo>
                    <a:pt x="1082" y="795"/>
                  </a:lnTo>
                  <a:lnTo>
                    <a:pt x="1223" y="512"/>
                  </a:lnTo>
                  <a:lnTo>
                    <a:pt x="1234" y="217"/>
                  </a:lnTo>
                  <a:lnTo>
                    <a:pt x="1082" y="78"/>
                  </a:lnTo>
                  <a:lnTo>
                    <a:pt x="894" y="29"/>
                  </a:lnTo>
                  <a:lnTo>
                    <a:pt x="679" y="88"/>
                  </a:lnTo>
                  <a:lnTo>
                    <a:pt x="593" y="0"/>
                  </a:lnTo>
                  <a:lnTo>
                    <a:pt x="396" y="29"/>
                  </a:lnTo>
                  <a:lnTo>
                    <a:pt x="179" y="196"/>
                  </a:lnTo>
                  <a:lnTo>
                    <a:pt x="48" y="394"/>
                  </a:lnTo>
                  <a:lnTo>
                    <a:pt x="0" y="571"/>
                  </a:lnTo>
                  <a:lnTo>
                    <a:pt x="10" y="736"/>
                  </a:lnTo>
                  <a:lnTo>
                    <a:pt x="93" y="934"/>
                  </a:lnTo>
                  <a:lnTo>
                    <a:pt x="93" y="934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-93663" y="1227138"/>
              <a:ext cx="917575" cy="517525"/>
            </a:xfrm>
            <a:custGeom>
              <a:avLst/>
              <a:gdLst/>
              <a:ahLst/>
              <a:cxnLst>
                <a:cxn ang="0">
                  <a:pos x="27" y="161"/>
                </a:cxn>
                <a:cxn ang="0">
                  <a:pos x="56" y="213"/>
                </a:cxn>
                <a:cxn ang="0">
                  <a:pos x="91" y="247"/>
                </a:cxn>
                <a:cxn ang="0">
                  <a:pos x="179" y="279"/>
                </a:cxn>
                <a:cxn ang="0">
                  <a:pos x="394" y="228"/>
                </a:cxn>
                <a:cxn ang="0">
                  <a:pos x="423" y="395"/>
                </a:cxn>
                <a:cxn ang="0">
                  <a:pos x="454" y="447"/>
                </a:cxn>
                <a:cxn ang="0">
                  <a:pos x="494" y="481"/>
                </a:cxn>
                <a:cxn ang="0">
                  <a:pos x="595" y="496"/>
                </a:cxn>
                <a:cxn ang="0">
                  <a:pos x="713" y="456"/>
                </a:cxn>
                <a:cxn ang="0">
                  <a:pos x="839" y="374"/>
                </a:cxn>
                <a:cxn ang="0">
                  <a:pos x="956" y="262"/>
                </a:cxn>
                <a:cxn ang="0">
                  <a:pos x="1054" y="133"/>
                </a:cxn>
                <a:cxn ang="0">
                  <a:pos x="1120" y="0"/>
                </a:cxn>
                <a:cxn ang="0">
                  <a:pos x="1156" y="190"/>
                </a:cxn>
                <a:cxn ang="0">
                  <a:pos x="1001" y="441"/>
                </a:cxn>
                <a:cxn ang="0">
                  <a:pos x="817" y="595"/>
                </a:cxn>
                <a:cxn ang="0">
                  <a:pos x="642" y="650"/>
                </a:cxn>
                <a:cxn ang="0">
                  <a:pos x="523" y="650"/>
                </a:cxn>
                <a:cxn ang="0">
                  <a:pos x="403" y="585"/>
                </a:cxn>
                <a:cxn ang="0">
                  <a:pos x="330" y="488"/>
                </a:cxn>
                <a:cxn ang="0">
                  <a:pos x="257" y="372"/>
                </a:cxn>
                <a:cxn ang="0">
                  <a:pos x="82" y="545"/>
                </a:cxn>
                <a:cxn ang="0">
                  <a:pos x="27" y="479"/>
                </a:cxn>
                <a:cxn ang="0">
                  <a:pos x="0" y="363"/>
                </a:cxn>
                <a:cxn ang="0">
                  <a:pos x="27" y="161"/>
                </a:cxn>
                <a:cxn ang="0">
                  <a:pos x="27" y="161"/>
                </a:cxn>
              </a:cxnLst>
              <a:rect l="0" t="0" r="0" b="0"/>
              <a:pathLst>
                <a:path w="1156" h="650">
                  <a:moveTo>
                    <a:pt x="27" y="161"/>
                  </a:moveTo>
                  <a:lnTo>
                    <a:pt x="56" y="213"/>
                  </a:lnTo>
                  <a:lnTo>
                    <a:pt x="91" y="247"/>
                  </a:lnTo>
                  <a:lnTo>
                    <a:pt x="179" y="279"/>
                  </a:lnTo>
                  <a:lnTo>
                    <a:pt x="394" y="228"/>
                  </a:lnTo>
                  <a:lnTo>
                    <a:pt x="423" y="395"/>
                  </a:lnTo>
                  <a:lnTo>
                    <a:pt x="454" y="447"/>
                  </a:lnTo>
                  <a:lnTo>
                    <a:pt x="494" y="481"/>
                  </a:lnTo>
                  <a:lnTo>
                    <a:pt x="595" y="496"/>
                  </a:lnTo>
                  <a:lnTo>
                    <a:pt x="713" y="456"/>
                  </a:lnTo>
                  <a:lnTo>
                    <a:pt x="839" y="374"/>
                  </a:lnTo>
                  <a:lnTo>
                    <a:pt x="956" y="262"/>
                  </a:lnTo>
                  <a:lnTo>
                    <a:pt x="1054" y="133"/>
                  </a:lnTo>
                  <a:lnTo>
                    <a:pt x="1120" y="0"/>
                  </a:lnTo>
                  <a:lnTo>
                    <a:pt x="1156" y="190"/>
                  </a:lnTo>
                  <a:lnTo>
                    <a:pt x="1001" y="441"/>
                  </a:lnTo>
                  <a:lnTo>
                    <a:pt x="817" y="595"/>
                  </a:lnTo>
                  <a:lnTo>
                    <a:pt x="642" y="650"/>
                  </a:lnTo>
                  <a:lnTo>
                    <a:pt x="523" y="650"/>
                  </a:lnTo>
                  <a:lnTo>
                    <a:pt x="403" y="585"/>
                  </a:lnTo>
                  <a:lnTo>
                    <a:pt x="330" y="488"/>
                  </a:lnTo>
                  <a:lnTo>
                    <a:pt x="257" y="372"/>
                  </a:lnTo>
                  <a:lnTo>
                    <a:pt x="82" y="545"/>
                  </a:lnTo>
                  <a:lnTo>
                    <a:pt x="27" y="479"/>
                  </a:lnTo>
                  <a:lnTo>
                    <a:pt x="0" y="363"/>
                  </a:lnTo>
                  <a:lnTo>
                    <a:pt x="27" y="161"/>
                  </a:lnTo>
                  <a:lnTo>
                    <a:pt x="27" y="161"/>
                  </a:lnTo>
                  <a:close/>
                </a:path>
              </a:pathLst>
            </a:custGeom>
            <a:solidFill>
              <a:srgbClr val="D7D7E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00013" y="930275"/>
              <a:ext cx="804863" cy="858838"/>
            </a:xfrm>
            <a:custGeom>
              <a:avLst/>
              <a:gdLst/>
              <a:ahLst/>
              <a:cxnLst>
                <a:cxn ang="0">
                  <a:pos x="343" y="164"/>
                </a:cxn>
                <a:cxn ang="0">
                  <a:pos x="195" y="249"/>
                </a:cxn>
                <a:cxn ang="0">
                  <a:pos x="93" y="367"/>
                </a:cxn>
                <a:cxn ang="0">
                  <a:pos x="9" y="597"/>
                </a:cxn>
                <a:cxn ang="0">
                  <a:pos x="0" y="715"/>
                </a:cxn>
                <a:cxn ang="0">
                  <a:pos x="8" y="814"/>
                </a:cxn>
                <a:cxn ang="0">
                  <a:pos x="28" y="898"/>
                </a:cxn>
                <a:cxn ang="0">
                  <a:pos x="62" y="964"/>
                </a:cxn>
                <a:cxn ang="0">
                  <a:pos x="106" y="1016"/>
                </a:cxn>
                <a:cxn ang="0">
                  <a:pos x="159" y="1052"/>
                </a:cxn>
                <a:cxn ang="0">
                  <a:pos x="287" y="1082"/>
                </a:cxn>
                <a:cxn ang="0">
                  <a:pos x="434" y="1065"/>
                </a:cxn>
                <a:cxn ang="0">
                  <a:pos x="588" y="1006"/>
                </a:cxn>
                <a:cxn ang="0">
                  <a:pos x="666" y="962"/>
                </a:cxn>
                <a:cxn ang="0">
                  <a:pos x="741" y="909"/>
                </a:cxn>
                <a:cxn ang="0">
                  <a:pos x="876" y="784"/>
                </a:cxn>
                <a:cxn ang="0">
                  <a:pos x="967" y="639"/>
                </a:cxn>
                <a:cxn ang="0">
                  <a:pos x="1013" y="474"/>
                </a:cxn>
                <a:cxn ang="0">
                  <a:pos x="1015" y="308"/>
                </a:cxn>
                <a:cxn ang="0">
                  <a:pos x="973" y="162"/>
                </a:cxn>
                <a:cxn ang="0">
                  <a:pos x="934" y="99"/>
                </a:cxn>
                <a:cxn ang="0">
                  <a:pos x="887" y="51"/>
                </a:cxn>
                <a:cxn ang="0">
                  <a:pos x="829" y="17"/>
                </a:cxn>
                <a:cxn ang="0">
                  <a:pos x="759" y="0"/>
                </a:cxn>
                <a:cxn ang="0">
                  <a:pos x="588" y="25"/>
                </a:cxn>
                <a:cxn ang="0">
                  <a:pos x="487" y="72"/>
                </a:cxn>
                <a:cxn ang="0">
                  <a:pos x="378" y="148"/>
                </a:cxn>
                <a:cxn ang="0">
                  <a:pos x="566" y="158"/>
                </a:cxn>
                <a:cxn ang="0">
                  <a:pos x="697" y="198"/>
                </a:cxn>
                <a:cxn ang="0">
                  <a:pos x="783" y="261"/>
                </a:cxn>
                <a:cxn ang="0">
                  <a:pos x="823" y="344"/>
                </a:cxn>
                <a:cxn ang="0">
                  <a:pos x="829" y="441"/>
                </a:cxn>
                <a:cxn ang="0">
                  <a:pos x="803" y="544"/>
                </a:cxn>
                <a:cxn ang="0">
                  <a:pos x="750" y="649"/>
                </a:cxn>
                <a:cxn ang="0">
                  <a:pos x="681" y="747"/>
                </a:cxn>
                <a:cxn ang="0">
                  <a:pos x="597" y="835"/>
                </a:cxn>
                <a:cxn ang="0">
                  <a:pos x="553" y="871"/>
                </a:cxn>
                <a:cxn ang="0">
                  <a:pos x="507" y="905"/>
                </a:cxn>
                <a:cxn ang="0">
                  <a:pos x="416" y="951"/>
                </a:cxn>
                <a:cxn ang="0">
                  <a:pos x="330" y="966"/>
                </a:cxn>
                <a:cxn ang="0">
                  <a:pos x="256" y="947"/>
                </a:cxn>
                <a:cxn ang="0">
                  <a:pos x="197" y="888"/>
                </a:cxn>
                <a:cxn ang="0">
                  <a:pos x="155" y="616"/>
                </a:cxn>
                <a:cxn ang="0">
                  <a:pos x="175" y="506"/>
                </a:cxn>
                <a:cxn ang="0">
                  <a:pos x="216" y="388"/>
                </a:cxn>
                <a:cxn ang="0">
                  <a:pos x="276" y="270"/>
                </a:cxn>
                <a:cxn ang="0">
                  <a:pos x="309" y="215"/>
                </a:cxn>
                <a:cxn ang="0">
                  <a:pos x="343" y="164"/>
                </a:cxn>
                <a:cxn ang="0">
                  <a:pos x="343" y="164"/>
                </a:cxn>
              </a:cxnLst>
              <a:rect l="0" t="0" r="0" b="0"/>
              <a:pathLst>
                <a:path w="1015" h="1082">
                  <a:moveTo>
                    <a:pt x="343" y="164"/>
                  </a:moveTo>
                  <a:lnTo>
                    <a:pt x="195" y="249"/>
                  </a:lnTo>
                  <a:lnTo>
                    <a:pt x="93" y="367"/>
                  </a:lnTo>
                  <a:lnTo>
                    <a:pt x="9" y="597"/>
                  </a:lnTo>
                  <a:lnTo>
                    <a:pt x="0" y="715"/>
                  </a:lnTo>
                  <a:lnTo>
                    <a:pt x="8" y="814"/>
                  </a:lnTo>
                  <a:lnTo>
                    <a:pt x="28" y="898"/>
                  </a:lnTo>
                  <a:lnTo>
                    <a:pt x="62" y="964"/>
                  </a:lnTo>
                  <a:lnTo>
                    <a:pt x="106" y="1016"/>
                  </a:lnTo>
                  <a:lnTo>
                    <a:pt x="159" y="1052"/>
                  </a:lnTo>
                  <a:lnTo>
                    <a:pt x="287" y="1082"/>
                  </a:lnTo>
                  <a:lnTo>
                    <a:pt x="434" y="1065"/>
                  </a:lnTo>
                  <a:lnTo>
                    <a:pt x="588" y="1006"/>
                  </a:lnTo>
                  <a:lnTo>
                    <a:pt x="666" y="962"/>
                  </a:lnTo>
                  <a:lnTo>
                    <a:pt x="741" y="909"/>
                  </a:lnTo>
                  <a:lnTo>
                    <a:pt x="876" y="784"/>
                  </a:lnTo>
                  <a:lnTo>
                    <a:pt x="967" y="639"/>
                  </a:lnTo>
                  <a:lnTo>
                    <a:pt x="1013" y="474"/>
                  </a:lnTo>
                  <a:lnTo>
                    <a:pt x="1015" y="308"/>
                  </a:lnTo>
                  <a:lnTo>
                    <a:pt x="973" y="162"/>
                  </a:lnTo>
                  <a:lnTo>
                    <a:pt x="934" y="99"/>
                  </a:lnTo>
                  <a:lnTo>
                    <a:pt x="887" y="51"/>
                  </a:lnTo>
                  <a:lnTo>
                    <a:pt x="829" y="17"/>
                  </a:lnTo>
                  <a:lnTo>
                    <a:pt x="759" y="0"/>
                  </a:lnTo>
                  <a:lnTo>
                    <a:pt x="588" y="25"/>
                  </a:lnTo>
                  <a:lnTo>
                    <a:pt x="487" y="72"/>
                  </a:lnTo>
                  <a:lnTo>
                    <a:pt x="378" y="148"/>
                  </a:lnTo>
                  <a:lnTo>
                    <a:pt x="566" y="158"/>
                  </a:lnTo>
                  <a:lnTo>
                    <a:pt x="697" y="198"/>
                  </a:lnTo>
                  <a:lnTo>
                    <a:pt x="783" y="261"/>
                  </a:lnTo>
                  <a:lnTo>
                    <a:pt x="823" y="344"/>
                  </a:lnTo>
                  <a:lnTo>
                    <a:pt x="829" y="441"/>
                  </a:lnTo>
                  <a:lnTo>
                    <a:pt x="803" y="544"/>
                  </a:lnTo>
                  <a:lnTo>
                    <a:pt x="750" y="649"/>
                  </a:lnTo>
                  <a:lnTo>
                    <a:pt x="681" y="747"/>
                  </a:lnTo>
                  <a:lnTo>
                    <a:pt x="597" y="835"/>
                  </a:lnTo>
                  <a:lnTo>
                    <a:pt x="553" y="871"/>
                  </a:lnTo>
                  <a:lnTo>
                    <a:pt x="507" y="905"/>
                  </a:lnTo>
                  <a:lnTo>
                    <a:pt x="416" y="951"/>
                  </a:lnTo>
                  <a:lnTo>
                    <a:pt x="330" y="966"/>
                  </a:lnTo>
                  <a:lnTo>
                    <a:pt x="256" y="947"/>
                  </a:lnTo>
                  <a:lnTo>
                    <a:pt x="197" y="888"/>
                  </a:lnTo>
                  <a:lnTo>
                    <a:pt x="155" y="616"/>
                  </a:lnTo>
                  <a:lnTo>
                    <a:pt x="175" y="506"/>
                  </a:lnTo>
                  <a:lnTo>
                    <a:pt x="216" y="388"/>
                  </a:lnTo>
                  <a:lnTo>
                    <a:pt x="276" y="270"/>
                  </a:lnTo>
                  <a:lnTo>
                    <a:pt x="309" y="215"/>
                  </a:lnTo>
                  <a:lnTo>
                    <a:pt x="343" y="164"/>
                  </a:lnTo>
                  <a:lnTo>
                    <a:pt x="343" y="164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-166688" y="903288"/>
              <a:ext cx="671513" cy="804863"/>
            </a:xfrm>
            <a:custGeom>
              <a:avLst/>
              <a:gdLst/>
              <a:ahLst/>
              <a:cxnLst>
                <a:cxn ang="0">
                  <a:pos x="709" y="188"/>
                </a:cxn>
                <a:cxn ang="0">
                  <a:pos x="686" y="141"/>
                </a:cxn>
                <a:cxn ang="0">
                  <a:pos x="647" y="114"/>
                </a:cxn>
                <a:cxn ang="0">
                  <a:pos x="547" y="104"/>
                </a:cxn>
                <a:cxn ang="0">
                  <a:pos x="426" y="150"/>
                </a:cxn>
                <a:cxn ang="0">
                  <a:pos x="306" y="241"/>
                </a:cxn>
                <a:cxn ang="0">
                  <a:pos x="204" y="367"/>
                </a:cxn>
                <a:cxn ang="0">
                  <a:pos x="140" y="517"/>
                </a:cxn>
                <a:cxn ang="0">
                  <a:pos x="133" y="677"/>
                </a:cxn>
                <a:cxn ang="0">
                  <a:pos x="156" y="760"/>
                </a:cxn>
                <a:cxn ang="0">
                  <a:pos x="200" y="840"/>
                </a:cxn>
                <a:cxn ang="0">
                  <a:pos x="144" y="926"/>
                </a:cxn>
                <a:cxn ang="0">
                  <a:pos x="85" y="1013"/>
                </a:cxn>
                <a:cxn ang="0">
                  <a:pos x="0" y="791"/>
                </a:cxn>
                <a:cxn ang="0">
                  <a:pos x="14" y="572"/>
                </a:cxn>
                <a:cxn ang="0">
                  <a:pos x="52" y="468"/>
                </a:cxn>
                <a:cxn ang="0">
                  <a:pos x="105" y="369"/>
                </a:cxn>
                <a:cxn ang="0">
                  <a:pos x="173" y="278"/>
                </a:cxn>
                <a:cxn ang="0">
                  <a:pos x="250" y="198"/>
                </a:cxn>
                <a:cxn ang="0">
                  <a:pos x="333" y="127"/>
                </a:cxn>
                <a:cxn ang="0">
                  <a:pos x="419" y="70"/>
                </a:cxn>
                <a:cxn ang="0">
                  <a:pos x="507" y="27"/>
                </a:cxn>
                <a:cxn ang="0">
                  <a:pos x="592" y="0"/>
                </a:cxn>
                <a:cxn ang="0">
                  <a:pos x="742" y="2"/>
                </a:cxn>
                <a:cxn ang="0">
                  <a:pos x="844" y="91"/>
                </a:cxn>
                <a:cxn ang="0">
                  <a:pos x="777" y="139"/>
                </a:cxn>
                <a:cxn ang="0">
                  <a:pos x="709" y="188"/>
                </a:cxn>
                <a:cxn ang="0">
                  <a:pos x="709" y="188"/>
                </a:cxn>
              </a:cxnLst>
              <a:rect l="0" t="0" r="0" b="0"/>
              <a:pathLst>
                <a:path w="844" h="1013">
                  <a:moveTo>
                    <a:pt x="709" y="188"/>
                  </a:moveTo>
                  <a:lnTo>
                    <a:pt x="686" y="141"/>
                  </a:lnTo>
                  <a:lnTo>
                    <a:pt x="647" y="114"/>
                  </a:lnTo>
                  <a:lnTo>
                    <a:pt x="547" y="104"/>
                  </a:lnTo>
                  <a:lnTo>
                    <a:pt x="426" y="150"/>
                  </a:lnTo>
                  <a:lnTo>
                    <a:pt x="306" y="241"/>
                  </a:lnTo>
                  <a:lnTo>
                    <a:pt x="204" y="367"/>
                  </a:lnTo>
                  <a:lnTo>
                    <a:pt x="140" y="517"/>
                  </a:lnTo>
                  <a:lnTo>
                    <a:pt x="133" y="677"/>
                  </a:lnTo>
                  <a:lnTo>
                    <a:pt x="156" y="760"/>
                  </a:lnTo>
                  <a:lnTo>
                    <a:pt x="200" y="840"/>
                  </a:lnTo>
                  <a:lnTo>
                    <a:pt x="144" y="926"/>
                  </a:lnTo>
                  <a:lnTo>
                    <a:pt x="85" y="1013"/>
                  </a:lnTo>
                  <a:lnTo>
                    <a:pt x="0" y="791"/>
                  </a:lnTo>
                  <a:lnTo>
                    <a:pt x="14" y="572"/>
                  </a:lnTo>
                  <a:lnTo>
                    <a:pt x="52" y="468"/>
                  </a:lnTo>
                  <a:lnTo>
                    <a:pt x="105" y="369"/>
                  </a:lnTo>
                  <a:lnTo>
                    <a:pt x="173" y="278"/>
                  </a:lnTo>
                  <a:lnTo>
                    <a:pt x="250" y="198"/>
                  </a:lnTo>
                  <a:lnTo>
                    <a:pt x="333" y="127"/>
                  </a:lnTo>
                  <a:lnTo>
                    <a:pt x="419" y="70"/>
                  </a:lnTo>
                  <a:lnTo>
                    <a:pt x="507" y="27"/>
                  </a:lnTo>
                  <a:lnTo>
                    <a:pt x="592" y="0"/>
                  </a:lnTo>
                  <a:lnTo>
                    <a:pt x="742" y="2"/>
                  </a:lnTo>
                  <a:lnTo>
                    <a:pt x="844" y="91"/>
                  </a:lnTo>
                  <a:lnTo>
                    <a:pt x="777" y="139"/>
                  </a:lnTo>
                  <a:lnTo>
                    <a:pt x="709" y="188"/>
                  </a:lnTo>
                  <a:lnTo>
                    <a:pt x="709" y="18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-57150" y="1241425"/>
              <a:ext cx="131763" cy="136525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45" y="25"/>
                </a:cxn>
                <a:cxn ang="0">
                  <a:pos x="166" y="89"/>
                </a:cxn>
                <a:cxn ang="0">
                  <a:pos x="145" y="148"/>
                </a:cxn>
                <a:cxn ang="0">
                  <a:pos x="86" y="173"/>
                </a:cxn>
                <a:cxn ang="0">
                  <a:pos x="26" y="148"/>
                </a:cxn>
                <a:cxn ang="0">
                  <a:pos x="0" y="89"/>
                </a:cxn>
                <a:cxn ang="0">
                  <a:pos x="26" y="25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0" b="0"/>
              <a:pathLst>
                <a:path w="166" h="173">
                  <a:moveTo>
                    <a:pt x="86" y="0"/>
                  </a:moveTo>
                  <a:lnTo>
                    <a:pt x="145" y="25"/>
                  </a:lnTo>
                  <a:lnTo>
                    <a:pt x="166" y="89"/>
                  </a:lnTo>
                  <a:lnTo>
                    <a:pt x="145" y="148"/>
                  </a:lnTo>
                  <a:lnTo>
                    <a:pt x="86" y="173"/>
                  </a:lnTo>
                  <a:lnTo>
                    <a:pt x="26" y="148"/>
                  </a:lnTo>
                  <a:lnTo>
                    <a:pt x="0" y="89"/>
                  </a:lnTo>
                  <a:lnTo>
                    <a:pt x="26" y="25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293688" y="1300163"/>
              <a:ext cx="168275" cy="173038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180" y="34"/>
                </a:cxn>
                <a:cxn ang="0">
                  <a:pos x="211" y="112"/>
                </a:cxn>
                <a:cxn ang="0">
                  <a:pos x="180" y="186"/>
                </a:cxn>
                <a:cxn ang="0">
                  <a:pos x="107" y="219"/>
                </a:cxn>
                <a:cxn ang="0">
                  <a:pos x="33" y="186"/>
                </a:cxn>
                <a:cxn ang="0">
                  <a:pos x="0" y="112"/>
                </a:cxn>
                <a:cxn ang="0">
                  <a:pos x="33" y="34"/>
                </a:cxn>
                <a:cxn ang="0">
                  <a:pos x="67" y="10"/>
                </a:cxn>
                <a:cxn ang="0">
                  <a:pos x="107" y="0"/>
                </a:cxn>
                <a:cxn ang="0">
                  <a:pos x="107" y="0"/>
                </a:cxn>
              </a:cxnLst>
              <a:rect l="0" t="0" r="0" b="0"/>
              <a:pathLst>
                <a:path w="211" h="219">
                  <a:moveTo>
                    <a:pt x="107" y="0"/>
                  </a:moveTo>
                  <a:lnTo>
                    <a:pt x="180" y="34"/>
                  </a:lnTo>
                  <a:lnTo>
                    <a:pt x="211" y="112"/>
                  </a:lnTo>
                  <a:lnTo>
                    <a:pt x="180" y="186"/>
                  </a:lnTo>
                  <a:lnTo>
                    <a:pt x="107" y="219"/>
                  </a:lnTo>
                  <a:lnTo>
                    <a:pt x="33" y="186"/>
                  </a:lnTo>
                  <a:lnTo>
                    <a:pt x="0" y="112"/>
                  </a:lnTo>
                  <a:lnTo>
                    <a:pt x="33" y="34"/>
                  </a:lnTo>
                  <a:lnTo>
                    <a:pt x="67" y="10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126162"/>
          </a:xfrm>
        </p:spPr>
        <p:txBody>
          <a:bodyPr/>
          <a:lstStyle/>
          <a:p>
            <a:r>
              <a:rPr lang="en-US" sz="4800" dirty="0" smtClean="0"/>
              <a:t>It’s 12 o’clock!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Do you know where </a:t>
            </a:r>
            <a:br>
              <a:rPr lang="en-US" sz="4800" dirty="0" smtClean="0"/>
            </a:br>
            <a:r>
              <a:rPr lang="en-US" sz="4800" dirty="0" smtClean="0"/>
              <a:t>your audience is?</a:t>
            </a:r>
            <a:endParaRPr lang="en-US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188</Words>
  <Application>Microsoft Office PowerPoint</Application>
  <PresentationFormat>On-screen Show (4:3)</PresentationFormat>
  <Paragraphs>11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Here’s  L   king  at You, Kid!</vt:lpstr>
      <vt:lpstr>It’s 12 o’clock!  Do you know where  your audience is?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Here’s  L   king  at You, Kid!</dc:title>
  <dc:creator>CKrebs</dc:creator>
  <cp:lastModifiedBy>CKrebs</cp:lastModifiedBy>
  <cp:revision>20</cp:revision>
  <dcterms:created xsi:type="dcterms:W3CDTF">2006-07-22T22:16:44Z</dcterms:created>
  <dcterms:modified xsi:type="dcterms:W3CDTF">2006-11-15T23:29:39Z</dcterms:modified>
</cp:coreProperties>
</file>