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861" autoAdjust="0"/>
    <p:restoredTop sz="92797" autoAdjust="0"/>
  </p:normalViewPr>
  <p:slideViewPr>
    <p:cSldViewPr>
      <p:cViewPr>
        <p:scale>
          <a:sx n="59" d="100"/>
          <a:sy n="59" d="100"/>
        </p:scale>
        <p:origin x="-636" y="-5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656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F645C12F-F489-4AF7-BCB1-4891BBB0F537}" type="datetimeFigureOut">
              <a:rPr lang="en-US" smtClean="0"/>
              <a:pPr/>
              <a:t>11/14/2006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B579236-BFC7-4997-823D-1AA316B0C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3A46CE52-31FE-4984-A645-D8CDAA1510D6}" type="datetimeFigureOut">
              <a:rPr lang="en-US" smtClean="0"/>
              <a:pPr/>
              <a:t>11/14/2006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77F8119-E169-4585-9308-C19CB5EFE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presentation is scheduled for next Thursday at 1:30 p.m. in room CS524.</a:t>
            </a:r>
            <a:endParaRPr lang="en-US"/>
          </a:p>
          <a:p>
            <a:r>
              <a:rPr lang="en-US" dirty="0" smtClean="0"/>
              <a:t>Remember</a:t>
            </a:r>
            <a:r>
              <a:rPr lang="en-US" baseline="0" dirty="0" smtClean="0"/>
              <a:t> to bring the audience handouts.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F8119-E169-4585-9308-C19CB5EFE99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F8119-E169-4585-9308-C19CB5EFE99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12336"/>
            <a:ext cx="7772400" cy="1470025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582807"/>
            <a:ext cx="7772400" cy="1199704"/>
          </a:xfrm>
        </p:spPr>
        <p:txBody>
          <a:bodyPr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Shap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" name="Shap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1" name="Shap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fld id="{75251C3C-98C1-4439-A4C5-028F14C20B61}" type="datetime2">
              <a:rPr lang="en-US" smtClean="0"/>
              <a:pPr/>
              <a:t>Tuesday, November 14, 2006</a:t>
            </a:fld>
            <a:endParaRPr lang="en-US" dirty="0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D2B7703-C1AA-469C-AB81-49F35C4B26EF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7CF47-7EF7-4918-A9F4-FF1E8195503D}" type="datetime2">
              <a:rPr lang="en-US" smtClean="0"/>
              <a:pPr/>
              <a:t>Tuesday, November 14, 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F10B-05A0-479C-99F2-FFB630DCE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888512"/>
            <a:ext cx="4572000" cy="1360487"/>
          </a:xfrm>
        </p:spPr>
        <p:txBody>
          <a:bodyPr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347-2AF0-4BAF-BB68-1C82EBAEB2AB}" type="datetime2">
              <a:rPr lang="en-US" smtClean="0"/>
              <a:pPr/>
              <a:t>Tuesday, November 14, 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F10B-05A0-479C-99F2-FFB630DCE2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/>
            <a:endParaRPr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/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78ACE-B9BB-4DD0-AB9E-173C995C451F}" type="datetime2">
              <a:rPr lang="en-US" smtClean="0"/>
              <a:pPr/>
              <a:t>Tuesday, November 14, 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F10B-05A0-479C-99F2-FFB630DCE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532120"/>
            <a:ext cx="4040188" cy="64008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anchor="ctr"/>
          <a:lstStyle>
            <a:lvl1pPr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5532438"/>
            <a:ext cx="4041775" cy="639762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anchor="ctr"/>
          <a:lstStyle>
            <a:lvl1pPr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1591302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91302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B19A4-B011-4601-B927-7FB5A234298D}" type="datetime2">
              <a:rPr lang="en-US" smtClean="0"/>
              <a:pPr/>
              <a:t>Tuesday, November 14, 2006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F10B-05A0-479C-99F2-FFB630DCE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>
              <a:defRPr b="1"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E610C-A860-427E-8033-85E4B9C2DD18}" type="datetime2">
              <a:rPr lang="en-US" smtClean="0"/>
              <a:pPr/>
              <a:t>Tuesday, November 14, 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F10B-05A0-479C-99F2-FFB630DCE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AB1E9-13BE-430C-BFD3-C043F9CCBD9E}" type="datetime2">
              <a:rPr lang="en-US" smtClean="0"/>
              <a:pPr/>
              <a:t>Tuesday, November 14, 2006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F10B-05A0-479C-99F2-FFB630DCE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5152" y="5334000"/>
            <a:ext cx="3749040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408DEA3D-78B2-466E-9042-4FC150859706}" type="datetime2">
              <a:rPr lang="en-US" smtClean="0"/>
              <a:pPr/>
              <a:t>Tuesday, November 14, 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F10B-05A0-479C-99F2-FFB630DCE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371568"/>
            <a:ext cx="7162800" cy="502920"/>
          </a:xfrm>
          <a:noFill/>
        </p:spPr>
        <p:txBody>
          <a:bodyPr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</p:spPr>
        <p:txBody>
          <a:bodyPr/>
          <a:lstStyle>
            <a:lvl1pPr>
              <a:buNone/>
              <a:defRPr sz="3200"/>
            </a:lvl1pPr>
          </a:lstStyle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C623ECF-ACED-411D-BE4F-23D2749E7F3E}" type="datetime2">
              <a:rPr lang="en-US" smtClean="0"/>
              <a:pPr/>
              <a:t>Tuesday, November 14, 2006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F61F10B-05A0-479C-99F2-FFB630DCE25C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07688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hap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9" name="Shap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/>
            <a:endParaRPr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/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2" name="Shap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1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6565A151-4745-4F20-BF09-653BA97AA696}" type="datetime2">
              <a:rPr lang="en-US" smtClean="0"/>
              <a:pPr/>
              <a:t>Tuesday, November 14, 2006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algn="r"/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fld id="{5D2B7703-C1AA-469C-AB81-49F35C4B26EF}" type="slidenum">
              <a:rPr lang="en-US" sz="1000" b="0" smtClean="0">
                <a:solidFill>
                  <a:schemeClr val="tx1"/>
                </a:solidFill>
              </a:rPr>
              <a:pPr/>
              <a:t>‹#›</a:t>
            </a:fld>
            <a:endParaRPr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latinLnBrk="0">
        <a:spcBef>
          <a:spcPct val="0"/>
        </a:spcBef>
        <a:buNone/>
        <a:defRPr sz="4800" b="1" kern="1200">
          <a:solidFill>
            <a:schemeClr val="tx2"/>
          </a:solidFill>
          <a:effectLst>
            <a:outerShdw blurRad="38100" dist="381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74320" algn="l" rtl="0" latinLnBrk="0">
        <a:spcBef>
          <a:spcPts val="0"/>
        </a:spcBef>
        <a:buClr>
          <a:schemeClr val="accent1"/>
        </a:buClr>
        <a:buSzPct val="75000"/>
        <a:buFont typeface="Wingdings 3"/>
        <a:buChar char="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latinLnBrk="0">
        <a:spcBef>
          <a:spcPct val="20000"/>
        </a:spcBef>
        <a:buClr>
          <a:schemeClr val="accent1"/>
        </a:buClr>
        <a:buFont typeface="Verdana"/>
        <a:buChar char="◦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latinLnBrk="0">
        <a:spcBef>
          <a:spcPct val="20000"/>
        </a:spcBef>
        <a:buClr>
          <a:schemeClr val="accent2"/>
        </a:buClr>
        <a:buSzPct val="100000"/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latinLnBrk="0">
        <a:spcBef>
          <a:spcPct val="20000"/>
        </a:spcBef>
        <a:buClr>
          <a:schemeClr val="accent2"/>
        </a:buClr>
        <a:buFont typeface="Wingdings 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latinLnBrk="0">
        <a:spcBef>
          <a:spcPct val="20000"/>
        </a:spcBef>
        <a:buClr>
          <a:schemeClr val="accent2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latinLnBrk="0">
        <a:spcBef>
          <a:spcPct val="20000"/>
        </a:spcBef>
        <a:buClr>
          <a:schemeClr val="accent3"/>
        </a:buClr>
        <a:buFont typeface="Wingdings 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latinLnBrk="0">
        <a:spcBef>
          <a:spcPct val="20000"/>
        </a:spcBef>
        <a:buClr>
          <a:schemeClr val="accent3"/>
        </a:buClr>
        <a:buFont typeface="Wingdings 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latinLnBrk="0">
        <a:spcBef>
          <a:spcPct val="20000"/>
        </a:spcBef>
        <a:buClr>
          <a:schemeClr val="accent3"/>
        </a:buClr>
        <a:buFont typeface="Wingdings 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latinLnBrk="0">
        <a:spcBef>
          <a:spcPct val="20000"/>
        </a:spcBef>
        <a:buClr>
          <a:schemeClr val="accent3"/>
        </a:buClr>
        <a:buFont typeface="Wingdings 2"/>
        <a:buChar char="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12963"/>
            <a:ext cx="7772400" cy="1470025"/>
          </a:xfrm>
        </p:spPr>
        <p:txBody>
          <a:bodyPr/>
          <a:lstStyle/>
          <a:p>
            <a:r>
              <a:rPr lang="en-US" dirty="0" smtClean="0"/>
              <a:t>Introduction to PowerPoint 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685800" y="3582988"/>
            <a:ext cx="7772400" cy="1200150"/>
          </a:xfrm>
        </p:spPr>
        <p:txBody>
          <a:bodyPr/>
          <a:lstStyle/>
          <a:p>
            <a:r>
              <a:rPr lang="en-US" dirty="0" smtClean="0"/>
              <a:t>Bob Grauer and Cynthia Krebs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Essence of PowerPoint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</a:t>
            </a:r>
            <a:endParaRPr lang="en-US" dirty="0"/>
          </a:p>
          <a:p>
            <a:pPr lvl="1"/>
            <a:r>
              <a:rPr lang="en-US" dirty="0" smtClean="0"/>
              <a:t>Focus on content</a:t>
            </a:r>
          </a:p>
          <a:p>
            <a:pPr lvl="1"/>
            <a:r>
              <a:rPr lang="en-US" dirty="0" smtClean="0"/>
              <a:t>Enter your information </a:t>
            </a:r>
          </a:p>
          <a:p>
            <a:pPr lvl="1"/>
            <a:r>
              <a:rPr lang="en-US" dirty="0" smtClean="0"/>
              <a:t>Add additional elements</a:t>
            </a:r>
          </a:p>
          <a:p>
            <a:r>
              <a:rPr lang="en-US" dirty="0" smtClean="0"/>
              <a:t>PowerPoint</a:t>
            </a:r>
          </a:p>
          <a:p>
            <a:pPr lvl="1"/>
            <a:r>
              <a:rPr lang="en-US" dirty="0" smtClean="0"/>
              <a:t>Provides professionally designed templates</a:t>
            </a:r>
          </a:p>
          <a:p>
            <a:pPr lvl="1"/>
            <a:r>
              <a:rPr lang="en-US" dirty="0" smtClean="0"/>
              <a:t>Gives you multiple layouts to choose from</a:t>
            </a:r>
          </a:p>
          <a:p>
            <a:pPr lvl="1"/>
            <a:r>
              <a:rPr lang="en-US" dirty="0" smtClean="0"/>
              <a:t>Allows flexibility in delivery and presentation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Flexible Output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Computer slide show</a:t>
            </a:r>
            <a:endParaRPr lang="en-US" dirty="0"/>
          </a:p>
          <a:p>
            <a:r>
              <a:rPr lang="en-US" dirty="0" smtClean="0"/>
              <a:t>Web-based presentation</a:t>
            </a:r>
          </a:p>
          <a:p>
            <a:r>
              <a:rPr lang="en-US" dirty="0" smtClean="0"/>
              <a:t>Audience handouts</a:t>
            </a:r>
          </a:p>
          <a:p>
            <a:r>
              <a:rPr lang="en-US" dirty="0" smtClean="0"/>
              <a:t>Outline</a:t>
            </a:r>
          </a:p>
          <a:p>
            <a:r>
              <a:rPr lang="en-US" dirty="0" smtClean="0"/>
              <a:t>Speaker notes</a:t>
            </a:r>
          </a:p>
          <a:p>
            <a:r>
              <a:rPr lang="en-US" dirty="0" smtClean="0"/>
              <a:t>Traditional transparencies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Enhanced Presentations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Include photographs, clip art and other objects</a:t>
            </a:r>
            <a:endParaRPr lang="en-US" dirty="0"/>
          </a:p>
          <a:p>
            <a:pPr lvl="1"/>
            <a:r>
              <a:rPr lang="en-US" dirty="0" smtClean="0"/>
              <a:t>Bob</a:t>
            </a:r>
          </a:p>
          <a:p>
            <a:pPr lvl="1"/>
            <a:r>
              <a:rPr lang="en-US" dirty="0" smtClean="0"/>
              <a:t>Cyndi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5" name="Rectangl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lum contrast="-10000"/>
          </a:blip>
          <a:srcRect/>
          <a:stretch>
            <a:fillRect/>
          </a:stretch>
        </p:blipFill>
        <p:spPr bwMode="auto">
          <a:xfrm>
            <a:off x="4953000" y="1904665"/>
            <a:ext cx="2011362" cy="2006935"/>
          </a:xfrm>
          <a:prstGeom prst="rect">
            <a:avLst/>
          </a:prstGeom>
          <a:noFill/>
          <a:ln w="38100">
            <a:solidFill>
              <a:schemeClr val="tx1"/>
            </a:solidFill>
            <a:prstDash val="sysDash"/>
          </a:ln>
          <a:effectLst/>
          <a:scene3d>
            <a:camera prst="orthographicFront">
              <a:rot lat="0" lon="0" rev="21300000"/>
            </a:camera>
            <a:lightRig rig="threePt" dir="t"/>
          </a:scene3d>
        </p:spPr>
      </p:pic>
      <p:pic>
        <p:nvPicPr>
          <p:cNvPr id="6" name="Cyndi - dark background.jpg"/>
          <p:cNvPicPr>
            <a:picLocks noChangeAspect="1"/>
          </p:cNvPicPr>
          <p:nvPr/>
        </p:nvPicPr>
        <p:blipFill>
          <a:blip r:embed="rId4">
            <a:lum contrast="30000"/>
          </a:blip>
          <a:srcRect/>
          <a:stretch>
            <a:fillRect/>
          </a:stretch>
        </p:blipFill>
        <p:spPr>
          <a:xfrm>
            <a:off x="6310300" y="3614474"/>
            <a:ext cx="1995500" cy="2100526"/>
          </a:xfrm>
          <a:prstGeom prst="rect">
            <a:avLst/>
          </a:prstGeom>
          <a:noFill/>
          <a:ln w="38100">
            <a:solidFill>
              <a:schemeClr val="tx1"/>
            </a:solidFill>
            <a:prstDash val="sysDash"/>
          </a:ln>
          <a:effectLst/>
          <a:scene3d>
            <a:camera prst="orthographicFront">
              <a:rot lat="0" lon="0" rev="21300000"/>
            </a:camera>
            <a:lightRig rig="threePt" dir="t"/>
          </a:scene3d>
        </p:spPr>
      </p:pic>
      <p:sp>
        <p:nvSpPr>
          <p:cNvPr id="7" name="Shape 6"/>
          <p:cNvSpPr txBox="1">
            <a:spLocks/>
          </p:cNvSpPr>
          <p:nvPr/>
        </p:nvSpPr>
        <p:spPr>
          <a:xfrm>
            <a:off x="457200" y="3962400"/>
            <a:ext cx="4038600" cy="11731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 3"/>
              <a:buChar char="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Add sound and animation</a:t>
            </a:r>
            <a:endParaRPr lang="en-US"/>
          </a:p>
          <a:p>
            <a:pPr marL="365760" marR="0" lvl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 3"/>
              <a:buChar char="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Ease of Use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Uses same ribbon structure as other Office 2007 applications</a:t>
            </a:r>
            <a:endParaRPr lang="en-US" dirty="0"/>
          </a:p>
          <a:p>
            <a:r>
              <a:rPr lang="en-US" dirty="0" smtClean="0"/>
              <a:t>Organizes and presents menus according to what you are doing</a:t>
            </a:r>
          </a:p>
          <a:p>
            <a:r>
              <a:rPr lang="en-US" dirty="0" smtClean="0"/>
              <a:t>Displays galleries with formatting and graphic options</a:t>
            </a:r>
          </a:p>
          <a:p>
            <a:r>
              <a:rPr lang="en-US" dirty="0" smtClean="0"/>
              <a:t>Shows you how your changes will look with live previews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title"/>
          </p:nvPr>
        </p:nvSpPr>
        <p:spPr>
          <a:xfrm>
            <a:off x="1143000" y="990600"/>
            <a:ext cx="6858000" cy="4038601"/>
          </a:xfrm>
        </p:spPr>
        <p:txBody>
          <a:bodyPr vert="horz" anchor="ctr">
            <a:prstTxWarp prst="textInflate">
              <a:avLst>
                <a:gd name="adj" fmla="val 18750"/>
              </a:avLst>
            </a:prstTxWarp>
            <a:normAutofit/>
            <a:scene3d>
              <a:camera prst="obliqueTopLef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n-US" dirty="0" smtClean="0"/>
              <a:t>PowerPoint </a:t>
            </a:r>
            <a:br>
              <a:rPr lang="en-US" dirty="0" smtClean="0"/>
            </a:br>
            <a:r>
              <a:rPr lang="en-US" dirty="0" smtClean="0"/>
              <a:t>is</a:t>
            </a:r>
            <a:br>
              <a:rPr lang="en-US" dirty="0" smtClean="0"/>
            </a:br>
            <a:r>
              <a:rPr lang="en-US" dirty="0" smtClean="0"/>
              <a:t>Fun!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9800"/>
      </a:hlink>
      <a:folHlink>
        <a:srgbClr val="F45511"/>
      </a:folHlink>
    </a:clrScheme>
    <a:fontScheme name="Concourse">
      <a:majorFont>
        <a:latin typeface="Eras Medium ITC"/>
        <a:ea typeface=""/>
        <a:cs typeface=""/>
        <a:font script="Jpan" typeface="ＭＳ Ｐゴシック"/>
        <a:font script="Hang" typeface="굴림"/>
        <a:font script="Hans" typeface="黑体"/>
        <a:font script="Hant" typeface="新細明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Eras Medium ITC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38000"/>
                <a:satMod val="135000"/>
              </a:schemeClr>
            </a:gs>
            <a:gs pos="50000">
              <a:schemeClr val="phClr">
                <a:shade val="69000"/>
                <a:satMod val="135000"/>
              </a:schemeClr>
            </a:gs>
            <a:gs pos="100000">
              <a:schemeClr val="phClr">
                <a:shade val="98000"/>
                <a:satMod val="130000"/>
              </a:schemeClr>
            </a:gs>
          </a:gsLst>
          <a:lin ang="16200000" scaled="0"/>
        </a:gradFill>
      </a:fillStyleLst>
      <a:lnStyleLst>
        <a:ln w="317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brightRoom" dir="t">
              <a:rot lat="0" lon="0" rev="7000000"/>
            </a:lightRig>
          </a:scene3d>
          <a:sp3d contourW="1000" prstMaterial="flat">
            <a:bevelT w="10200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130000" t="-95000" r="40000" b="218000"/>
          </a:path>
        </a:gradFill>
        <a:blipFill>
          <a:blip xmlns:r="http://schemas.openxmlformats.org/officeDocument/2006/relationships" r:embed="rId1">
            <a:duotone>
              <a:schemeClr val="phClr">
                <a:shade val="50000"/>
                <a:satMod val="110000"/>
              </a:schemeClr>
              <a:schemeClr val="phClr">
                <a:tint val="83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4373</TotalTime>
  <Words>134</Words>
  <Application>Microsoft Office PowerPoint</Application>
  <PresentationFormat>On-screen Show (4:3)</PresentationFormat>
  <Paragraphs>33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Introduction to PowerPoint </vt:lpstr>
      <vt:lpstr>The Essence of PowerPoint</vt:lpstr>
      <vt:lpstr>Flexible Output</vt:lpstr>
      <vt:lpstr>Enhanced Presentations</vt:lpstr>
      <vt:lpstr>Ease of Use</vt:lpstr>
      <vt:lpstr>PowerPoint  is Fun!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PowerPoint</dc:title>
  <dc:subject>Essence of PowerPoint</dc:subject>
  <dc:creator>Robert Grauer, Cynthia Krebs</dc:creator>
  <cp:keywords>PowerPoint, Introduction, Essence, Output</cp:keywords>
  <dc:description>chap1_ho1_intro student file</dc:description>
  <cp:lastModifiedBy>CKrebs</cp:lastModifiedBy>
  <cp:revision>40</cp:revision>
  <dcterms:created xsi:type="dcterms:W3CDTF">2006-07-25T03:21:33Z</dcterms:created>
  <dcterms:modified xsi:type="dcterms:W3CDTF">2006-11-15T02:18:32Z</dcterms:modified>
  <cp:category>Exploring Chapter 1</cp:category>
  <cp:contentStatus>In Progress</cp:contentStatus>
</cp:coreProperties>
</file>