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32" autoAdjust="0"/>
  </p:normalViewPr>
  <p:slideViewPr>
    <p:cSldViewPr>
      <p:cViewPr>
        <p:scale>
          <a:sx n="61" d="100"/>
          <a:sy n="61" d="100"/>
        </p:scale>
        <p:origin x="-33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047237B-8DDB-4E14-926F-51729A01C221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D3F62A6C-BFC8-459F-925F-1452B5416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9891C-3905-4E21-810F-32706952E218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FF86F-BE5B-496F-84FD-B98F86095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1066800"/>
            <a:ext cx="6324600" cy="1143000"/>
          </a:xfrm>
        </p:spPr>
        <p:txBody>
          <a:bodyPr/>
          <a:lstStyle/>
          <a:p>
            <a:r>
              <a:rPr lang="en-US" dirty="0" smtClean="0"/>
              <a:t>Mission Statement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71600" y="2438400"/>
            <a:ext cx="67818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To provide prevention</a:t>
            </a:r>
            <a:r>
              <a:rPr lang="en-US" i="1" baseline="0" dirty="0" smtClean="0"/>
              <a:t> and education services for the purpose of creating awareness, influencing attitudes, and impacting behavior change among student and employees to improve overall wellness.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191000"/>
            <a:ext cx="8229600" cy="923330"/>
          </a:xfr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 sz="5400" dirty="0" smtClean="0"/>
              <a:t>Be a healthy success story!</a:t>
            </a:r>
            <a:endParaRPr lang="en-US" sz="540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167640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endParaRPr lang="en-US" i="1" dirty="0" smtClean="0"/>
          </a:p>
          <a:p>
            <a:pPr algn="ctr">
              <a:buFontTx/>
              <a:buNone/>
            </a:pPr>
            <a:r>
              <a:rPr lang="en-US" i="1" dirty="0" smtClean="0"/>
              <a:t>We strive to create a campus community comprised of healthy individuals.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Mission Statement</vt:lpstr>
      <vt:lpstr>Be a healthy success story!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 Statement</dc:title>
  <dc:creator>CKrebs</dc:creator>
  <cp:lastModifiedBy>CKrebs</cp:lastModifiedBy>
  <cp:revision>7</cp:revision>
  <dcterms:created xsi:type="dcterms:W3CDTF">2006-06-20T15:35:16Z</dcterms:created>
  <dcterms:modified xsi:type="dcterms:W3CDTF">2006-11-15T23:30:10Z</dcterms:modified>
</cp:coreProperties>
</file>