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26BED63-3D14-48D1-9C2A-E73151FC822A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5CE48C6-31A2-4FE1-A74F-30E2F202F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DBFF5-516F-4C58-ACEE-5B5CA61605D4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910D-A11B-4E5F-BC0F-C4589FE22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DBFF5-516F-4C58-ACEE-5B5CA61605D4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910D-A11B-4E5F-BC0F-C4589FE22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DBFF5-516F-4C58-ACEE-5B5CA61605D4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910D-A11B-4E5F-BC0F-C4589FE22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DBFF5-516F-4C58-ACEE-5B5CA61605D4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910D-A11B-4E5F-BC0F-C4589FE22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DBFF5-516F-4C58-ACEE-5B5CA61605D4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910D-A11B-4E5F-BC0F-C4589FE22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DBFF5-516F-4C58-ACEE-5B5CA61605D4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910D-A11B-4E5F-BC0F-C4589FE22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DBFF5-516F-4C58-ACEE-5B5CA61605D4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910D-A11B-4E5F-BC0F-C4589FE22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DBFF5-516F-4C58-ACEE-5B5CA61605D4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910D-A11B-4E5F-BC0F-C4589FE22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DBFF5-516F-4C58-ACEE-5B5CA61605D4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910D-A11B-4E5F-BC0F-C4589FE22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DBFF5-516F-4C58-ACEE-5B5CA61605D4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5910D-A11B-4E5F-BC0F-C4589FE22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wmf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92D050"/>
                </a:solidFill>
              </a:rPr>
              <a:t>My</a:t>
            </a:r>
            <a:r>
              <a:rPr lang="en-US" sz="9600" dirty="0" smtClean="0"/>
              <a:t> </a:t>
            </a:r>
            <a:r>
              <a:rPr lang="en-US" sz="9600" dirty="0" smtClean="0">
                <a:solidFill>
                  <a:srgbClr val="FF0000"/>
                </a:solidFill>
              </a:rPr>
              <a:t>Florida</a:t>
            </a:r>
            <a:r>
              <a:rPr lang="en-US" sz="9600" dirty="0" smtClean="0"/>
              <a:t> </a:t>
            </a:r>
            <a:r>
              <a:rPr lang="en-US" sz="9600" dirty="0" smtClean="0">
                <a:solidFill>
                  <a:srgbClr val="0070C0"/>
                </a:solidFill>
              </a:rPr>
              <a:t>Report</a:t>
            </a:r>
            <a:endParaRPr lang="en-US" sz="9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nickname</a:t>
            </a:r>
            <a:endParaRPr lang="en-US" dirty="0"/>
          </a:p>
        </p:txBody>
      </p:sp>
      <p:sp>
        <p:nvSpPr>
          <p:cNvPr id="7" name="Rectangle 6"/>
          <p:cNvSpPr txBox="1"/>
          <p:nvPr/>
        </p:nvSpPr>
        <p:spPr>
          <a:xfrm>
            <a:off x="0" y="5943600"/>
            <a:ext cx="9117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Florida’s nickname is “The Sunshine State” because we have so much sunshine—except during hurricanes!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685800"/>
            <a:ext cx="1874837" cy="17827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2667000"/>
            <a:ext cx="1828800" cy="183038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1600200"/>
            <a:ext cx="4038600" cy="40386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4800" y="990600"/>
            <a:ext cx="2022475" cy="20177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Inhabitants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lnSpcReduction="10000"/>
          </a:bodyPr>
          <a:lstStyle/>
          <a:p>
            <a:pPr marL="0"/>
            <a:r>
              <a:rPr lang="en-US" dirty="0"/>
              <a:t>Florida’s first </a:t>
            </a:r>
            <a:r>
              <a:rPr lang="en-US" dirty="0" err="1"/>
              <a:t>inhaitants</a:t>
            </a:r>
            <a:r>
              <a:rPr lang="en-US" dirty="0"/>
              <a:t> appeared 12,000 years ago and were hunters and gatherers.</a:t>
            </a:r>
            <a:endParaRPr lang="en-US"/>
          </a:p>
          <a:p>
            <a:pPr marL="0"/>
            <a:r>
              <a:rPr lang="en-US" dirty="0"/>
              <a:t>The major tribes in the state are the Seminoles and the Miccosukee. </a:t>
            </a:r>
          </a:p>
          <a:p>
            <a:pPr marL="0"/>
            <a:r>
              <a:rPr lang="en-US" dirty="0"/>
              <a:t>One of the most </a:t>
            </a:r>
            <a:r>
              <a:rPr lang="en-US" dirty="0" smtClean="0"/>
              <a:t>Famous </a:t>
            </a:r>
            <a:r>
              <a:rPr lang="en-US" dirty="0"/>
              <a:t>Native Americans in Florida was the Seminole Chief Osceola. He was a </a:t>
            </a:r>
            <a:r>
              <a:rPr lang="en-US" dirty="0" smtClean="0"/>
              <a:t>Seminole </a:t>
            </a:r>
            <a:r>
              <a:rPr lang="en-US" dirty="0"/>
              <a:t>war </a:t>
            </a:r>
            <a:r>
              <a:rPr lang="en-US" dirty="0" smtClean="0"/>
              <a:t>leader. The Seminoles won </a:t>
            </a:r>
            <a:r>
              <a:rPr lang="en-US" dirty="0"/>
              <a:t>the respect of U.S. soldiers for their </a:t>
            </a:r>
            <a:r>
              <a:rPr lang="en-US" dirty="0" smtClean="0"/>
              <a:t>fighting ability, bravery</a:t>
            </a:r>
            <a:r>
              <a:rPr lang="en-US" dirty="0"/>
              <a:t>, </a:t>
            </a:r>
            <a:r>
              <a:rPr lang="en-US" dirty="0" smtClean="0"/>
              <a:t>and fortitude.</a:t>
            </a:r>
            <a:endParaRPr lang="en-US" dirty="0"/>
          </a:p>
          <a:p>
            <a:endParaRPr lang="en-US" dirty="0"/>
          </a:p>
        </p:txBody>
      </p:sp>
      <p:pic>
        <p:nvPicPr>
          <p:cNvPr id="5122" name="Picture 2" descr="Osceo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28600"/>
            <a:ext cx="1371600" cy="1504951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Explorers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2000"/>
          </a:bodyPr>
          <a:lstStyle/>
          <a:p>
            <a:pPr algn="ctr"/>
            <a:r>
              <a:rPr lang="en-US" dirty="0" smtClean="0"/>
              <a:t>Juan Ponce de </a:t>
            </a:r>
            <a:r>
              <a:rPr lang="en-US" dirty="0"/>
              <a:t>León</a:t>
            </a:r>
            <a:r>
              <a:rPr lang="en-US" dirty="0" smtClean="0"/>
              <a:t> was a Spanish </a:t>
            </a:r>
            <a:r>
              <a:rPr lang="en-US" dirty="0"/>
              <a:t>explorer </a:t>
            </a:r>
            <a:r>
              <a:rPr lang="en-US" dirty="0" smtClean="0"/>
              <a:t>the first explorers that we have record of as landing in Florida. He landed in 1521. He name the land in </a:t>
            </a:r>
            <a:r>
              <a:rPr lang="en-US" dirty="0"/>
              <a:t>honor of Pascua </a:t>
            </a:r>
            <a:r>
              <a:rPr lang="en-US" dirty="0" err="1" smtClean="0"/>
              <a:t>florida</a:t>
            </a:r>
            <a:r>
              <a:rPr lang="en-US" dirty="0" smtClean="0"/>
              <a:t> </a:t>
            </a:r>
            <a:r>
              <a:rPr lang="en-US" dirty="0"/>
              <a:t>("feast of the </a:t>
            </a:r>
            <a:r>
              <a:rPr lang="en-US" dirty="0" smtClean="0"/>
              <a:t>flowers“).</a:t>
            </a:r>
            <a:endParaRPr lang="en-US"/>
          </a:p>
          <a:p>
            <a:pPr algn="ctr"/>
            <a:r>
              <a:rPr lang="en-US" dirty="0" smtClean="0"/>
              <a:t>Hernando </a:t>
            </a:r>
            <a:r>
              <a:rPr lang="en-US" dirty="0"/>
              <a:t>de Soto </a:t>
            </a:r>
            <a:r>
              <a:rPr lang="en-US" dirty="0" smtClean="0"/>
              <a:t>landed in 1539 looking for gold </a:t>
            </a:r>
            <a:r>
              <a:rPr lang="en-US" dirty="0"/>
              <a:t>and </a:t>
            </a:r>
            <a:r>
              <a:rPr lang="en-US" dirty="0" smtClean="0"/>
              <a:t>silver. </a:t>
            </a:r>
            <a:r>
              <a:rPr lang="en-US" dirty="0"/>
              <a:t>De Soto died near the Mississippi River in </a:t>
            </a:r>
            <a:r>
              <a:rPr lang="en-US" dirty="0" smtClean="0"/>
              <a:t>1542, but the survivors </a:t>
            </a:r>
            <a:r>
              <a:rPr lang="en-US" dirty="0"/>
              <a:t>of his expedition eventually reached </a:t>
            </a:r>
            <a:r>
              <a:rPr lang="en-US" dirty="0" smtClean="0"/>
              <a:t>Mexico searching for treasure.</a:t>
            </a:r>
            <a:endParaRPr lang="en-US" dirty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81000" y="1676400"/>
            <a:ext cx="3505200" cy="4525963"/>
          </a:xfrm>
        </p:spPr>
        <p:txBody>
          <a:bodyPr/>
          <a:lstStyle/>
          <a:p>
            <a:r>
              <a:rPr lang="en-US" dirty="0" smtClean="0"/>
              <a:t>Florida became a state in 1845.</a:t>
            </a:r>
            <a:endParaRPr lang="en-US" dirty="0"/>
          </a:p>
          <a:p>
            <a:r>
              <a:rPr lang="en-US" dirty="0" smtClean="0"/>
              <a:t>Florida was the 27</a:t>
            </a:r>
            <a:r>
              <a:rPr lang="en-US" baseline="30000" dirty="0" smtClean="0"/>
              <a:t>th</a:t>
            </a:r>
            <a:r>
              <a:rPr lang="en-US" dirty="0" smtClean="0"/>
              <a:t> state.</a:t>
            </a:r>
          </a:p>
          <a:p>
            <a:r>
              <a:rPr lang="en-US" dirty="0" smtClean="0"/>
              <a:t>The state capital is Tallahassee.</a:t>
            </a:r>
            <a:endParaRPr lang="en-US" dirty="0"/>
          </a:p>
        </p:txBody>
      </p:sp>
      <p:grpSp>
        <p:nvGrpSpPr>
          <p:cNvPr id="790" name="Group 789"/>
          <p:cNvGrpSpPr>
            <a:grpSpLocks noChangeAspect="1"/>
          </p:cNvGrpSpPr>
          <p:nvPr/>
        </p:nvGrpSpPr>
        <p:grpSpPr bwMode="auto">
          <a:xfrm>
            <a:off x="3962400" y="1600200"/>
            <a:ext cx="4891088" cy="4557713"/>
            <a:chOff x="2487" y="1152"/>
            <a:chExt cx="3081" cy="2871"/>
          </a:xfrm>
        </p:grpSpPr>
        <p:sp>
          <p:nvSpPr>
            <p:cNvPr id="791" name="Rectangle 790"/>
            <p:cNvSpPr>
              <a:spLocks noChangeAspect="1" noChangeArrowheads="1" noTextEdit="1"/>
            </p:cNvSpPr>
            <p:nvPr/>
          </p:nvSpPr>
          <p:spPr bwMode="auto">
            <a:xfrm>
              <a:off x="2496" y="1152"/>
              <a:ext cx="3072" cy="2864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grpSp>
          <p:nvGrpSpPr>
            <p:cNvPr id="792" name="Group 791"/>
            <p:cNvGrpSpPr>
              <a:grpSpLocks/>
            </p:cNvGrpSpPr>
            <p:nvPr/>
          </p:nvGrpSpPr>
          <p:grpSpPr bwMode="auto">
            <a:xfrm>
              <a:off x="2487" y="1207"/>
              <a:ext cx="3005" cy="2808"/>
              <a:chOff x="2487" y="1207"/>
              <a:chExt cx="3005" cy="2808"/>
            </a:xfrm>
          </p:grpSpPr>
          <p:sp>
            <p:nvSpPr>
              <p:cNvPr id="1375" name="Shape 1374"/>
              <p:cNvSpPr>
                <a:spLocks/>
              </p:cNvSpPr>
              <p:nvPr/>
            </p:nvSpPr>
            <p:spPr bwMode="auto">
              <a:xfrm>
                <a:off x="3197" y="1207"/>
                <a:ext cx="52" cy="1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4"/>
                  </a:cxn>
                  <a:cxn ang="0">
                    <a:pos x="12" y="6"/>
                  </a:cxn>
                  <a:cxn ang="0">
                    <a:pos x="18" y="8"/>
                  </a:cxn>
                  <a:cxn ang="0">
                    <a:pos x="24" y="11"/>
                  </a:cxn>
                  <a:cxn ang="0">
                    <a:pos x="30" y="11"/>
                  </a:cxn>
                  <a:cxn ang="0">
                    <a:pos x="36" y="12"/>
                  </a:cxn>
                  <a:cxn ang="0">
                    <a:pos x="43" y="12"/>
                  </a:cxn>
                  <a:cxn ang="0">
                    <a:pos x="50" y="11"/>
                  </a:cxn>
                  <a:cxn ang="0">
                    <a:pos x="52" y="2"/>
                  </a:cxn>
                  <a:cxn ang="0">
                    <a:pos x="45" y="1"/>
                  </a:cxn>
                  <a:cxn ang="0">
                    <a:pos x="38" y="1"/>
                  </a:cxn>
                  <a:cxn ang="0">
                    <a:pos x="31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7" y="0"/>
                  </a:cxn>
                  <a:cxn ang="0">
                    <a:pos x="0" y="2"/>
                  </a:cxn>
                </a:cxnLst>
                <a:rect l="0" t="0" r="0" b="0"/>
                <a:pathLst>
                  <a:path w="52" h="12">
                    <a:moveTo>
                      <a:pt x="0" y="2"/>
                    </a:moveTo>
                    <a:lnTo>
                      <a:pt x="6" y="4"/>
                    </a:lnTo>
                    <a:lnTo>
                      <a:pt x="12" y="6"/>
                    </a:lnTo>
                    <a:lnTo>
                      <a:pt x="18" y="8"/>
                    </a:lnTo>
                    <a:lnTo>
                      <a:pt x="24" y="11"/>
                    </a:lnTo>
                    <a:lnTo>
                      <a:pt x="30" y="11"/>
                    </a:lnTo>
                    <a:lnTo>
                      <a:pt x="36" y="12"/>
                    </a:lnTo>
                    <a:lnTo>
                      <a:pt x="43" y="12"/>
                    </a:lnTo>
                    <a:lnTo>
                      <a:pt x="50" y="11"/>
                    </a:lnTo>
                    <a:lnTo>
                      <a:pt x="52" y="2"/>
                    </a:lnTo>
                    <a:lnTo>
                      <a:pt x="45" y="1"/>
                    </a:lnTo>
                    <a:lnTo>
                      <a:pt x="38" y="1"/>
                    </a:lnTo>
                    <a:lnTo>
                      <a:pt x="31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7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76" name="Shape 1375"/>
              <p:cNvSpPr>
                <a:spLocks/>
              </p:cNvSpPr>
              <p:nvPr/>
            </p:nvSpPr>
            <p:spPr bwMode="auto">
              <a:xfrm>
                <a:off x="2691" y="1226"/>
                <a:ext cx="88" cy="20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10" y="18"/>
                  </a:cxn>
                  <a:cxn ang="0">
                    <a:pos x="22" y="19"/>
                  </a:cxn>
                  <a:cxn ang="0">
                    <a:pos x="33" y="19"/>
                  </a:cxn>
                  <a:cxn ang="0">
                    <a:pos x="44" y="20"/>
                  </a:cxn>
                  <a:cxn ang="0">
                    <a:pos x="54" y="20"/>
                  </a:cxn>
                  <a:cxn ang="0">
                    <a:pos x="66" y="20"/>
                  </a:cxn>
                  <a:cxn ang="0">
                    <a:pos x="76" y="20"/>
                  </a:cxn>
                  <a:cxn ang="0">
                    <a:pos x="88" y="20"/>
                  </a:cxn>
                  <a:cxn ang="0">
                    <a:pos x="76" y="17"/>
                  </a:cxn>
                  <a:cxn ang="0">
                    <a:pos x="66" y="16"/>
                  </a:cxn>
                  <a:cxn ang="0">
                    <a:pos x="55" y="14"/>
                  </a:cxn>
                  <a:cxn ang="0">
                    <a:pos x="45" y="13"/>
                  </a:cxn>
                  <a:cxn ang="0">
                    <a:pos x="34" y="10"/>
                  </a:cxn>
                  <a:cxn ang="0">
                    <a:pos x="24" y="8"/>
                  </a:cxn>
                  <a:cxn ang="0">
                    <a:pos x="14" y="4"/>
                  </a:cxn>
                  <a:cxn ang="0">
                    <a:pos x="4" y="0"/>
                  </a:cxn>
                  <a:cxn ang="0">
                    <a:pos x="0" y="18"/>
                  </a:cxn>
                </a:cxnLst>
                <a:rect l="0" t="0" r="0" b="0"/>
                <a:pathLst>
                  <a:path w="88" h="20">
                    <a:moveTo>
                      <a:pt x="0" y="18"/>
                    </a:moveTo>
                    <a:lnTo>
                      <a:pt x="10" y="18"/>
                    </a:lnTo>
                    <a:lnTo>
                      <a:pt x="22" y="19"/>
                    </a:lnTo>
                    <a:lnTo>
                      <a:pt x="33" y="19"/>
                    </a:lnTo>
                    <a:lnTo>
                      <a:pt x="44" y="20"/>
                    </a:lnTo>
                    <a:lnTo>
                      <a:pt x="54" y="20"/>
                    </a:lnTo>
                    <a:lnTo>
                      <a:pt x="66" y="20"/>
                    </a:lnTo>
                    <a:lnTo>
                      <a:pt x="76" y="20"/>
                    </a:lnTo>
                    <a:lnTo>
                      <a:pt x="88" y="20"/>
                    </a:lnTo>
                    <a:lnTo>
                      <a:pt x="76" y="17"/>
                    </a:lnTo>
                    <a:lnTo>
                      <a:pt x="66" y="16"/>
                    </a:lnTo>
                    <a:lnTo>
                      <a:pt x="55" y="14"/>
                    </a:lnTo>
                    <a:lnTo>
                      <a:pt x="45" y="13"/>
                    </a:lnTo>
                    <a:lnTo>
                      <a:pt x="34" y="10"/>
                    </a:lnTo>
                    <a:lnTo>
                      <a:pt x="24" y="8"/>
                    </a:lnTo>
                    <a:lnTo>
                      <a:pt x="14" y="4"/>
                    </a:lnTo>
                    <a:lnTo>
                      <a:pt x="4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77" name="Shape 1376"/>
              <p:cNvSpPr>
                <a:spLocks/>
              </p:cNvSpPr>
              <p:nvPr/>
            </p:nvSpPr>
            <p:spPr bwMode="auto">
              <a:xfrm>
                <a:off x="3159" y="1211"/>
                <a:ext cx="81" cy="19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9" y="15"/>
                  </a:cxn>
                  <a:cxn ang="0">
                    <a:pos x="20" y="17"/>
                  </a:cxn>
                  <a:cxn ang="0">
                    <a:pos x="29" y="17"/>
                  </a:cxn>
                  <a:cxn ang="0">
                    <a:pos x="40" y="19"/>
                  </a:cxn>
                  <a:cxn ang="0">
                    <a:pos x="50" y="19"/>
                  </a:cxn>
                  <a:cxn ang="0">
                    <a:pos x="61" y="19"/>
                  </a:cxn>
                  <a:cxn ang="0">
                    <a:pos x="70" y="18"/>
                  </a:cxn>
                  <a:cxn ang="0">
                    <a:pos x="81" y="18"/>
                  </a:cxn>
                  <a:cxn ang="0">
                    <a:pos x="72" y="15"/>
                  </a:cxn>
                  <a:cxn ang="0">
                    <a:pos x="63" y="14"/>
                  </a:cxn>
                  <a:cxn ang="0">
                    <a:pos x="54" y="11"/>
                  </a:cxn>
                  <a:cxn ang="0">
                    <a:pos x="46" y="10"/>
                  </a:cxn>
                  <a:cxn ang="0">
                    <a:pos x="36" y="7"/>
                  </a:cxn>
                  <a:cxn ang="0">
                    <a:pos x="28" y="5"/>
                  </a:cxn>
                  <a:cxn ang="0">
                    <a:pos x="19" y="2"/>
                  </a:cxn>
                  <a:cxn ang="0">
                    <a:pos x="11" y="0"/>
                  </a:cxn>
                  <a:cxn ang="0">
                    <a:pos x="5" y="0"/>
                  </a:cxn>
                  <a:cxn ang="0">
                    <a:pos x="3" y="4"/>
                  </a:cxn>
                  <a:cxn ang="0">
                    <a:pos x="1" y="9"/>
                  </a:cxn>
                  <a:cxn ang="0">
                    <a:pos x="0" y="15"/>
                  </a:cxn>
                </a:cxnLst>
                <a:rect l="0" t="0" r="0" b="0"/>
                <a:pathLst>
                  <a:path w="81" h="19">
                    <a:moveTo>
                      <a:pt x="0" y="15"/>
                    </a:moveTo>
                    <a:lnTo>
                      <a:pt x="9" y="15"/>
                    </a:lnTo>
                    <a:lnTo>
                      <a:pt x="20" y="17"/>
                    </a:lnTo>
                    <a:lnTo>
                      <a:pt x="29" y="17"/>
                    </a:lnTo>
                    <a:lnTo>
                      <a:pt x="40" y="19"/>
                    </a:lnTo>
                    <a:lnTo>
                      <a:pt x="50" y="19"/>
                    </a:lnTo>
                    <a:lnTo>
                      <a:pt x="61" y="19"/>
                    </a:lnTo>
                    <a:lnTo>
                      <a:pt x="70" y="18"/>
                    </a:lnTo>
                    <a:lnTo>
                      <a:pt x="81" y="18"/>
                    </a:lnTo>
                    <a:lnTo>
                      <a:pt x="72" y="15"/>
                    </a:lnTo>
                    <a:lnTo>
                      <a:pt x="63" y="14"/>
                    </a:lnTo>
                    <a:lnTo>
                      <a:pt x="54" y="11"/>
                    </a:lnTo>
                    <a:lnTo>
                      <a:pt x="46" y="10"/>
                    </a:lnTo>
                    <a:lnTo>
                      <a:pt x="36" y="7"/>
                    </a:lnTo>
                    <a:lnTo>
                      <a:pt x="28" y="5"/>
                    </a:lnTo>
                    <a:lnTo>
                      <a:pt x="19" y="2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3" y="4"/>
                    </a:lnTo>
                    <a:lnTo>
                      <a:pt x="1" y="9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78" name="Shape 1377"/>
              <p:cNvSpPr>
                <a:spLocks/>
              </p:cNvSpPr>
              <p:nvPr/>
            </p:nvSpPr>
            <p:spPr bwMode="auto">
              <a:xfrm>
                <a:off x="3312" y="1220"/>
                <a:ext cx="62" cy="1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5" y="8"/>
                  </a:cxn>
                  <a:cxn ang="0">
                    <a:pos x="11" y="11"/>
                  </a:cxn>
                  <a:cxn ang="0">
                    <a:pos x="19" y="11"/>
                  </a:cxn>
                  <a:cxn ang="0">
                    <a:pos x="28" y="12"/>
                  </a:cxn>
                  <a:cxn ang="0">
                    <a:pos x="36" y="11"/>
                  </a:cxn>
                  <a:cxn ang="0">
                    <a:pos x="44" y="11"/>
                  </a:cxn>
                  <a:cxn ang="0">
                    <a:pos x="52" y="10"/>
                  </a:cxn>
                  <a:cxn ang="0">
                    <a:pos x="61" y="11"/>
                  </a:cxn>
                  <a:cxn ang="0">
                    <a:pos x="62" y="8"/>
                  </a:cxn>
                  <a:cxn ang="0">
                    <a:pos x="61" y="2"/>
                  </a:cxn>
                  <a:cxn ang="0">
                    <a:pos x="52" y="1"/>
                  </a:cxn>
                  <a:cxn ang="0">
                    <a:pos x="45" y="0"/>
                  </a:cxn>
                  <a:cxn ang="0">
                    <a:pos x="37" y="0"/>
                  </a:cxn>
                  <a:cxn ang="0">
                    <a:pos x="29" y="0"/>
                  </a:cxn>
                  <a:cxn ang="0">
                    <a:pos x="20" y="0"/>
                  </a:cxn>
                  <a:cxn ang="0">
                    <a:pos x="13" y="1"/>
                  </a:cxn>
                  <a:cxn ang="0">
                    <a:pos x="6" y="2"/>
                  </a:cxn>
                  <a:cxn ang="0">
                    <a:pos x="0" y="4"/>
                  </a:cxn>
                </a:cxnLst>
                <a:rect l="0" t="0" r="0" b="0"/>
                <a:pathLst>
                  <a:path w="62" h="12">
                    <a:moveTo>
                      <a:pt x="0" y="4"/>
                    </a:moveTo>
                    <a:lnTo>
                      <a:pt x="5" y="8"/>
                    </a:lnTo>
                    <a:lnTo>
                      <a:pt x="11" y="11"/>
                    </a:lnTo>
                    <a:lnTo>
                      <a:pt x="19" y="11"/>
                    </a:lnTo>
                    <a:lnTo>
                      <a:pt x="28" y="12"/>
                    </a:lnTo>
                    <a:lnTo>
                      <a:pt x="36" y="11"/>
                    </a:lnTo>
                    <a:lnTo>
                      <a:pt x="44" y="11"/>
                    </a:lnTo>
                    <a:lnTo>
                      <a:pt x="52" y="10"/>
                    </a:lnTo>
                    <a:lnTo>
                      <a:pt x="61" y="11"/>
                    </a:lnTo>
                    <a:lnTo>
                      <a:pt x="62" y="8"/>
                    </a:lnTo>
                    <a:lnTo>
                      <a:pt x="61" y="2"/>
                    </a:lnTo>
                    <a:lnTo>
                      <a:pt x="52" y="1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0" y="0"/>
                    </a:lnTo>
                    <a:lnTo>
                      <a:pt x="13" y="1"/>
                    </a:lnTo>
                    <a:lnTo>
                      <a:pt x="6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79" name="Shape 1378"/>
              <p:cNvSpPr>
                <a:spLocks noEditPoints="1"/>
              </p:cNvSpPr>
              <p:nvPr/>
            </p:nvSpPr>
            <p:spPr bwMode="auto">
              <a:xfrm>
                <a:off x="2504" y="1237"/>
                <a:ext cx="2988" cy="2778"/>
              </a:xfrm>
              <a:custGeom>
                <a:avLst/>
                <a:gdLst/>
                <a:ahLst/>
                <a:cxnLst>
                  <a:cxn ang="0">
                    <a:pos x="55" y="147"/>
                  </a:cxn>
                  <a:cxn ang="0">
                    <a:pos x="104" y="287"/>
                  </a:cxn>
                  <a:cxn ang="0">
                    <a:pos x="8" y="343"/>
                  </a:cxn>
                  <a:cxn ang="0">
                    <a:pos x="186" y="302"/>
                  </a:cxn>
                  <a:cxn ang="0">
                    <a:pos x="389" y="285"/>
                  </a:cxn>
                  <a:cxn ang="0">
                    <a:pos x="601" y="333"/>
                  </a:cxn>
                  <a:cxn ang="0">
                    <a:pos x="811" y="407"/>
                  </a:cxn>
                  <a:cxn ang="0">
                    <a:pos x="903" y="542"/>
                  </a:cxn>
                  <a:cxn ang="0">
                    <a:pos x="1055" y="583"/>
                  </a:cxn>
                  <a:cxn ang="0">
                    <a:pos x="1277" y="506"/>
                  </a:cxn>
                  <a:cxn ang="0">
                    <a:pos x="1398" y="423"/>
                  </a:cxn>
                  <a:cxn ang="0">
                    <a:pos x="1665" y="655"/>
                  </a:cxn>
                  <a:cxn ang="0">
                    <a:pos x="1850" y="806"/>
                  </a:cxn>
                  <a:cxn ang="0">
                    <a:pos x="1931" y="889"/>
                  </a:cxn>
                  <a:cxn ang="0">
                    <a:pos x="1924" y="1118"/>
                  </a:cxn>
                  <a:cxn ang="0">
                    <a:pos x="1869" y="1316"/>
                  </a:cxn>
                  <a:cxn ang="0">
                    <a:pos x="1950" y="1424"/>
                  </a:cxn>
                  <a:cxn ang="0">
                    <a:pos x="2023" y="1395"/>
                  </a:cxn>
                  <a:cxn ang="0">
                    <a:pos x="1992" y="1589"/>
                  </a:cxn>
                  <a:cxn ang="0">
                    <a:pos x="2096" y="1866"/>
                  </a:cxn>
                  <a:cxn ang="0">
                    <a:pos x="2169" y="1991"/>
                  </a:cxn>
                  <a:cxn ang="0">
                    <a:pos x="2254" y="1956"/>
                  </a:cxn>
                  <a:cxn ang="0">
                    <a:pos x="2315" y="2112"/>
                  </a:cxn>
                  <a:cxn ang="0">
                    <a:pos x="2460" y="2210"/>
                  </a:cxn>
                  <a:cxn ang="0">
                    <a:pos x="2613" y="2435"/>
                  </a:cxn>
                  <a:cxn ang="0">
                    <a:pos x="2548" y="2419"/>
                  </a:cxn>
                  <a:cxn ang="0">
                    <a:pos x="2621" y="2523"/>
                  </a:cxn>
                  <a:cxn ang="0">
                    <a:pos x="2820" y="2498"/>
                  </a:cxn>
                  <a:cxn ang="0">
                    <a:pos x="2692" y="2612"/>
                  </a:cxn>
                  <a:cxn ang="0">
                    <a:pos x="2534" y="2686"/>
                  </a:cxn>
                  <a:cxn ang="0">
                    <a:pos x="2454" y="2633"/>
                  </a:cxn>
                  <a:cxn ang="0">
                    <a:pos x="2372" y="2686"/>
                  </a:cxn>
                  <a:cxn ang="0">
                    <a:pos x="2367" y="2777"/>
                  </a:cxn>
                  <a:cxn ang="0">
                    <a:pos x="2535" y="2713"/>
                  </a:cxn>
                  <a:cxn ang="0">
                    <a:pos x="2704" y="2628"/>
                  </a:cxn>
                  <a:cxn ang="0">
                    <a:pos x="2841" y="2536"/>
                  </a:cxn>
                  <a:cxn ang="0">
                    <a:pos x="2942" y="2420"/>
                  </a:cxn>
                  <a:cxn ang="0">
                    <a:pos x="2922" y="2321"/>
                  </a:cxn>
                  <a:cxn ang="0">
                    <a:pos x="2983" y="2204"/>
                  </a:cxn>
                  <a:cxn ang="0">
                    <a:pos x="2976" y="1793"/>
                  </a:cxn>
                  <a:cxn ang="0">
                    <a:pos x="2898" y="1559"/>
                  </a:cxn>
                  <a:cxn ang="0">
                    <a:pos x="2819" y="1356"/>
                  </a:cxn>
                  <a:cxn ang="0">
                    <a:pos x="2821" y="1235"/>
                  </a:cxn>
                  <a:cxn ang="0">
                    <a:pos x="2784" y="1278"/>
                  </a:cxn>
                  <a:cxn ang="0">
                    <a:pos x="2777" y="1168"/>
                  </a:cxn>
                  <a:cxn ang="0">
                    <a:pos x="2838" y="1067"/>
                  </a:cxn>
                  <a:cxn ang="0">
                    <a:pos x="2775" y="1081"/>
                  </a:cxn>
                  <a:cxn ang="0">
                    <a:pos x="2719" y="1118"/>
                  </a:cxn>
                  <a:cxn ang="0">
                    <a:pos x="2691" y="954"/>
                  </a:cxn>
                  <a:cxn ang="0">
                    <a:pos x="2615" y="797"/>
                  </a:cxn>
                  <a:cxn ang="0">
                    <a:pos x="2478" y="481"/>
                  </a:cxn>
                  <a:cxn ang="0">
                    <a:pos x="2364" y="111"/>
                  </a:cxn>
                  <a:cxn ang="0">
                    <a:pos x="2148" y="103"/>
                  </a:cxn>
                  <a:cxn ang="0">
                    <a:pos x="2125" y="216"/>
                  </a:cxn>
                  <a:cxn ang="0">
                    <a:pos x="1883" y="155"/>
                  </a:cxn>
                  <a:cxn ang="0">
                    <a:pos x="1193" y="127"/>
                  </a:cxn>
                  <a:cxn ang="0">
                    <a:pos x="1057" y="23"/>
                  </a:cxn>
                  <a:cxn ang="0">
                    <a:pos x="544" y="10"/>
                  </a:cxn>
                  <a:cxn ang="0">
                    <a:pos x="42" y="29"/>
                  </a:cxn>
                  <a:cxn ang="0">
                    <a:pos x="2140" y="1871"/>
                  </a:cxn>
                  <a:cxn ang="0">
                    <a:pos x="2158" y="1817"/>
                  </a:cxn>
                  <a:cxn ang="0">
                    <a:pos x="2084" y="1773"/>
                  </a:cxn>
                </a:cxnLst>
                <a:rect l="0" t="0" r="0" b="0"/>
                <a:pathLst>
                  <a:path w="2988" h="2778">
                    <a:moveTo>
                      <a:pt x="42" y="29"/>
                    </a:moveTo>
                    <a:lnTo>
                      <a:pt x="37" y="34"/>
                    </a:lnTo>
                    <a:lnTo>
                      <a:pt x="32" y="40"/>
                    </a:lnTo>
                    <a:lnTo>
                      <a:pt x="29" y="48"/>
                    </a:lnTo>
                    <a:lnTo>
                      <a:pt x="26" y="55"/>
                    </a:lnTo>
                    <a:lnTo>
                      <a:pt x="23" y="62"/>
                    </a:lnTo>
                    <a:lnTo>
                      <a:pt x="20" y="70"/>
                    </a:lnTo>
                    <a:lnTo>
                      <a:pt x="18" y="78"/>
                    </a:lnTo>
                    <a:lnTo>
                      <a:pt x="16" y="86"/>
                    </a:lnTo>
                    <a:lnTo>
                      <a:pt x="18" y="93"/>
                    </a:lnTo>
                    <a:lnTo>
                      <a:pt x="24" y="100"/>
                    </a:lnTo>
                    <a:lnTo>
                      <a:pt x="30" y="107"/>
                    </a:lnTo>
                    <a:lnTo>
                      <a:pt x="39" y="114"/>
                    </a:lnTo>
                    <a:lnTo>
                      <a:pt x="44" y="120"/>
                    </a:lnTo>
                    <a:lnTo>
                      <a:pt x="50" y="129"/>
                    </a:lnTo>
                    <a:lnTo>
                      <a:pt x="53" y="137"/>
                    </a:lnTo>
                    <a:lnTo>
                      <a:pt x="55" y="147"/>
                    </a:lnTo>
                    <a:lnTo>
                      <a:pt x="60" y="150"/>
                    </a:lnTo>
                    <a:lnTo>
                      <a:pt x="69" y="154"/>
                    </a:lnTo>
                    <a:lnTo>
                      <a:pt x="77" y="157"/>
                    </a:lnTo>
                    <a:lnTo>
                      <a:pt x="87" y="160"/>
                    </a:lnTo>
                    <a:lnTo>
                      <a:pt x="94" y="162"/>
                    </a:lnTo>
                    <a:lnTo>
                      <a:pt x="101" y="166"/>
                    </a:lnTo>
                    <a:lnTo>
                      <a:pt x="106" y="171"/>
                    </a:lnTo>
                    <a:lnTo>
                      <a:pt x="108" y="180"/>
                    </a:lnTo>
                    <a:lnTo>
                      <a:pt x="88" y="221"/>
                    </a:lnTo>
                    <a:lnTo>
                      <a:pt x="90" y="228"/>
                    </a:lnTo>
                    <a:lnTo>
                      <a:pt x="96" y="236"/>
                    </a:lnTo>
                    <a:lnTo>
                      <a:pt x="101" y="244"/>
                    </a:lnTo>
                    <a:lnTo>
                      <a:pt x="107" y="252"/>
                    </a:lnTo>
                    <a:lnTo>
                      <a:pt x="111" y="260"/>
                    </a:lnTo>
                    <a:lnTo>
                      <a:pt x="113" y="268"/>
                    </a:lnTo>
                    <a:lnTo>
                      <a:pt x="110" y="277"/>
                    </a:lnTo>
                    <a:lnTo>
                      <a:pt x="104" y="287"/>
                    </a:lnTo>
                    <a:lnTo>
                      <a:pt x="96" y="296"/>
                    </a:lnTo>
                    <a:lnTo>
                      <a:pt x="88" y="302"/>
                    </a:lnTo>
                    <a:lnTo>
                      <a:pt x="79" y="306"/>
                    </a:lnTo>
                    <a:lnTo>
                      <a:pt x="70" y="308"/>
                    </a:lnTo>
                    <a:lnTo>
                      <a:pt x="60" y="307"/>
                    </a:lnTo>
                    <a:lnTo>
                      <a:pt x="53" y="300"/>
                    </a:lnTo>
                    <a:lnTo>
                      <a:pt x="53" y="297"/>
                    </a:lnTo>
                    <a:lnTo>
                      <a:pt x="46" y="298"/>
                    </a:lnTo>
                    <a:lnTo>
                      <a:pt x="43" y="302"/>
                    </a:lnTo>
                    <a:lnTo>
                      <a:pt x="40" y="306"/>
                    </a:lnTo>
                    <a:lnTo>
                      <a:pt x="39" y="312"/>
                    </a:lnTo>
                    <a:lnTo>
                      <a:pt x="36" y="317"/>
                    </a:lnTo>
                    <a:lnTo>
                      <a:pt x="35" y="323"/>
                    </a:lnTo>
                    <a:lnTo>
                      <a:pt x="30" y="328"/>
                    </a:lnTo>
                    <a:lnTo>
                      <a:pt x="27" y="333"/>
                    </a:lnTo>
                    <a:lnTo>
                      <a:pt x="17" y="337"/>
                    </a:lnTo>
                    <a:lnTo>
                      <a:pt x="8" y="343"/>
                    </a:lnTo>
                    <a:lnTo>
                      <a:pt x="4" y="346"/>
                    </a:lnTo>
                    <a:lnTo>
                      <a:pt x="1" y="351"/>
                    </a:lnTo>
                    <a:lnTo>
                      <a:pt x="0" y="357"/>
                    </a:lnTo>
                    <a:lnTo>
                      <a:pt x="1" y="364"/>
                    </a:lnTo>
                    <a:lnTo>
                      <a:pt x="12" y="360"/>
                    </a:lnTo>
                    <a:lnTo>
                      <a:pt x="24" y="356"/>
                    </a:lnTo>
                    <a:lnTo>
                      <a:pt x="37" y="351"/>
                    </a:lnTo>
                    <a:lnTo>
                      <a:pt x="50" y="348"/>
                    </a:lnTo>
                    <a:lnTo>
                      <a:pt x="62" y="344"/>
                    </a:lnTo>
                    <a:lnTo>
                      <a:pt x="75" y="344"/>
                    </a:lnTo>
                    <a:lnTo>
                      <a:pt x="88" y="346"/>
                    </a:lnTo>
                    <a:lnTo>
                      <a:pt x="102" y="353"/>
                    </a:lnTo>
                    <a:lnTo>
                      <a:pt x="127" y="356"/>
                    </a:lnTo>
                    <a:lnTo>
                      <a:pt x="146" y="350"/>
                    </a:lnTo>
                    <a:lnTo>
                      <a:pt x="161" y="337"/>
                    </a:lnTo>
                    <a:lnTo>
                      <a:pt x="174" y="321"/>
                    </a:lnTo>
                    <a:lnTo>
                      <a:pt x="186" y="302"/>
                    </a:lnTo>
                    <a:lnTo>
                      <a:pt x="199" y="282"/>
                    </a:lnTo>
                    <a:lnTo>
                      <a:pt x="215" y="266"/>
                    </a:lnTo>
                    <a:lnTo>
                      <a:pt x="235" y="256"/>
                    </a:lnTo>
                    <a:lnTo>
                      <a:pt x="245" y="262"/>
                    </a:lnTo>
                    <a:lnTo>
                      <a:pt x="256" y="268"/>
                    </a:lnTo>
                    <a:lnTo>
                      <a:pt x="261" y="268"/>
                    </a:lnTo>
                    <a:lnTo>
                      <a:pt x="267" y="269"/>
                    </a:lnTo>
                    <a:lnTo>
                      <a:pt x="273" y="267"/>
                    </a:lnTo>
                    <a:lnTo>
                      <a:pt x="281" y="265"/>
                    </a:lnTo>
                    <a:lnTo>
                      <a:pt x="285" y="267"/>
                    </a:lnTo>
                    <a:lnTo>
                      <a:pt x="286" y="272"/>
                    </a:lnTo>
                    <a:lnTo>
                      <a:pt x="285" y="277"/>
                    </a:lnTo>
                    <a:lnTo>
                      <a:pt x="285" y="283"/>
                    </a:lnTo>
                    <a:lnTo>
                      <a:pt x="310" y="287"/>
                    </a:lnTo>
                    <a:lnTo>
                      <a:pt x="336" y="288"/>
                    </a:lnTo>
                    <a:lnTo>
                      <a:pt x="362" y="287"/>
                    </a:lnTo>
                    <a:lnTo>
                      <a:pt x="389" y="285"/>
                    </a:lnTo>
                    <a:lnTo>
                      <a:pt x="414" y="281"/>
                    </a:lnTo>
                    <a:lnTo>
                      <a:pt x="440" y="277"/>
                    </a:lnTo>
                    <a:lnTo>
                      <a:pt x="466" y="273"/>
                    </a:lnTo>
                    <a:lnTo>
                      <a:pt x="493" y="270"/>
                    </a:lnTo>
                    <a:lnTo>
                      <a:pt x="500" y="261"/>
                    </a:lnTo>
                    <a:lnTo>
                      <a:pt x="510" y="256"/>
                    </a:lnTo>
                    <a:lnTo>
                      <a:pt x="519" y="253"/>
                    </a:lnTo>
                    <a:lnTo>
                      <a:pt x="530" y="253"/>
                    </a:lnTo>
                    <a:lnTo>
                      <a:pt x="542" y="253"/>
                    </a:lnTo>
                    <a:lnTo>
                      <a:pt x="553" y="254"/>
                    </a:lnTo>
                    <a:lnTo>
                      <a:pt x="563" y="256"/>
                    </a:lnTo>
                    <a:lnTo>
                      <a:pt x="574" y="259"/>
                    </a:lnTo>
                    <a:lnTo>
                      <a:pt x="566" y="263"/>
                    </a:lnTo>
                    <a:lnTo>
                      <a:pt x="560" y="269"/>
                    </a:lnTo>
                    <a:lnTo>
                      <a:pt x="557" y="275"/>
                    </a:lnTo>
                    <a:lnTo>
                      <a:pt x="561" y="285"/>
                    </a:lnTo>
                    <a:lnTo>
                      <a:pt x="601" y="333"/>
                    </a:lnTo>
                    <a:lnTo>
                      <a:pt x="618" y="337"/>
                    </a:lnTo>
                    <a:lnTo>
                      <a:pt x="635" y="342"/>
                    </a:lnTo>
                    <a:lnTo>
                      <a:pt x="651" y="347"/>
                    </a:lnTo>
                    <a:lnTo>
                      <a:pt x="668" y="353"/>
                    </a:lnTo>
                    <a:lnTo>
                      <a:pt x="683" y="359"/>
                    </a:lnTo>
                    <a:lnTo>
                      <a:pt x="700" y="367"/>
                    </a:lnTo>
                    <a:lnTo>
                      <a:pt x="716" y="376"/>
                    </a:lnTo>
                    <a:lnTo>
                      <a:pt x="732" y="389"/>
                    </a:lnTo>
                    <a:lnTo>
                      <a:pt x="743" y="388"/>
                    </a:lnTo>
                    <a:lnTo>
                      <a:pt x="754" y="388"/>
                    </a:lnTo>
                    <a:lnTo>
                      <a:pt x="764" y="387"/>
                    </a:lnTo>
                    <a:lnTo>
                      <a:pt x="775" y="388"/>
                    </a:lnTo>
                    <a:lnTo>
                      <a:pt x="786" y="388"/>
                    </a:lnTo>
                    <a:lnTo>
                      <a:pt x="796" y="392"/>
                    </a:lnTo>
                    <a:lnTo>
                      <a:pt x="805" y="396"/>
                    </a:lnTo>
                    <a:lnTo>
                      <a:pt x="815" y="403"/>
                    </a:lnTo>
                    <a:lnTo>
                      <a:pt x="811" y="407"/>
                    </a:lnTo>
                    <a:lnTo>
                      <a:pt x="809" y="413"/>
                    </a:lnTo>
                    <a:lnTo>
                      <a:pt x="808" y="419"/>
                    </a:lnTo>
                    <a:lnTo>
                      <a:pt x="808" y="425"/>
                    </a:lnTo>
                    <a:lnTo>
                      <a:pt x="808" y="430"/>
                    </a:lnTo>
                    <a:lnTo>
                      <a:pt x="810" y="436"/>
                    </a:lnTo>
                    <a:lnTo>
                      <a:pt x="812" y="441"/>
                    </a:lnTo>
                    <a:lnTo>
                      <a:pt x="817" y="447"/>
                    </a:lnTo>
                    <a:lnTo>
                      <a:pt x="826" y="459"/>
                    </a:lnTo>
                    <a:lnTo>
                      <a:pt x="838" y="470"/>
                    </a:lnTo>
                    <a:lnTo>
                      <a:pt x="851" y="477"/>
                    </a:lnTo>
                    <a:lnTo>
                      <a:pt x="866" y="485"/>
                    </a:lnTo>
                    <a:lnTo>
                      <a:pt x="878" y="492"/>
                    </a:lnTo>
                    <a:lnTo>
                      <a:pt x="890" y="502"/>
                    </a:lnTo>
                    <a:lnTo>
                      <a:pt x="899" y="513"/>
                    </a:lnTo>
                    <a:lnTo>
                      <a:pt x="905" y="528"/>
                    </a:lnTo>
                    <a:lnTo>
                      <a:pt x="904" y="535"/>
                    </a:lnTo>
                    <a:lnTo>
                      <a:pt x="903" y="542"/>
                    </a:lnTo>
                    <a:lnTo>
                      <a:pt x="901" y="550"/>
                    </a:lnTo>
                    <a:lnTo>
                      <a:pt x="900" y="558"/>
                    </a:lnTo>
                    <a:lnTo>
                      <a:pt x="899" y="564"/>
                    </a:lnTo>
                    <a:lnTo>
                      <a:pt x="899" y="571"/>
                    </a:lnTo>
                    <a:lnTo>
                      <a:pt x="900" y="577"/>
                    </a:lnTo>
                    <a:lnTo>
                      <a:pt x="905" y="584"/>
                    </a:lnTo>
                    <a:lnTo>
                      <a:pt x="917" y="597"/>
                    </a:lnTo>
                    <a:lnTo>
                      <a:pt x="931" y="605"/>
                    </a:lnTo>
                    <a:lnTo>
                      <a:pt x="946" y="606"/>
                    </a:lnTo>
                    <a:lnTo>
                      <a:pt x="963" y="605"/>
                    </a:lnTo>
                    <a:lnTo>
                      <a:pt x="978" y="600"/>
                    </a:lnTo>
                    <a:lnTo>
                      <a:pt x="994" y="595"/>
                    </a:lnTo>
                    <a:lnTo>
                      <a:pt x="1010" y="590"/>
                    </a:lnTo>
                    <a:lnTo>
                      <a:pt x="1026" y="589"/>
                    </a:lnTo>
                    <a:lnTo>
                      <a:pt x="1036" y="584"/>
                    </a:lnTo>
                    <a:lnTo>
                      <a:pt x="1046" y="583"/>
                    </a:lnTo>
                    <a:lnTo>
                      <a:pt x="1055" y="583"/>
                    </a:lnTo>
                    <a:lnTo>
                      <a:pt x="1066" y="584"/>
                    </a:lnTo>
                    <a:lnTo>
                      <a:pt x="1074" y="583"/>
                    </a:lnTo>
                    <a:lnTo>
                      <a:pt x="1083" y="581"/>
                    </a:lnTo>
                    <a:lnTo>
                      <a:pt x="1091" y="575"/>
                    </a:lnTo>
                    <a:lnTo>
                      <a:pt x="1098" y="567"/>
                    </a:lnTo>
                    <a:lnTo>
                      <a:pt x="1120" y="570"/>
                    </a:lnTo>
                    <a:lnTo>
                      <a:pt x="1140" y="568"/>
                    </a:lnTo>
                    <a:lnTo>
                      <a:pt x="1158" y="560"/>
                    </a:lnTo>
                    <a:lnTo>
                      <a:pt x="1177" y="550"/>
                    </a:lnTo>
                    <a:lnTo>
                      <a:pt x="1194" y="536"/>
                    </a:lnTo>
                    <a:lnTo>
                      <a:pt x="1213" y="523"/>
                    </a:lnTo>
                    <a:lnTo>
                      <a:pt x="1231" y="511"/>
                    </a:lnTo>
                    <a:lnTo>
                      <a:pt x="1251" y="503"/>
                    </a:lnTo>
                    <a:lnTo>
                      <a:pt x="1257" y="503"/>
                    </a:lnTo>
                    <a:lnTo>
                      <a:pt x="1264" y="504"/>
                    </a:lnTo>
                    <a:lnTo>
                      <a:pt x="1270" y="504"/>
                    </a:lnTo>
                    <a:lnTo>
                      <a:pt x="1277" y="506"/>
                    </a:lnTo>
                    <a:lnTo>
                      <a:pt x="1283" y="506"/>
                    </a:lnTo>
                    <a:lnTo>
                      <a:pt x="1289" y="506"/>
                    </a:lnTo>
                    <a:lnTo>
                      <a:pt x="1295" y="505"/>
                    </a:lnTo>
                    <a:lnTo>
                      <a:pt x="1301" y="503"/>
                    </a:lnTo>
                    <a:lnTo>
                      <a:pt x="1306" y="493"/>
                    </a:lnTo>
                    <a:lnTo>
                      <a:pt x="1309" y="483"/>
                    </a:lnTo>
                    <a:lnTo>
                      <a:pt x="1309" y="472"/>
                    </a:lnTo>
                    <a:lnTo>
                      <a:pt x="1310" y="460"/>
                    </a:lnTo>
                    <a:lnTo>
                      <a:pt x="1310" y="448"/>
                    </a:lnTo>
                    <a:lnTo>
                      <a:pt x="1314" y="439"/>
                    </a:lnTo>
                    <a:lnTo>
                      <a:pt x="1320" y="431"/>
                    </a:lnTo>
                    <a:lnTo>
                      <a:pt x="1332" y="427"/>
                    </a:lnTo>
                    <a:lnTo>
                      <a:pt x="1344" y="425"/>
                    </a:lnTo>
                    <a:lnTo>
                      <a:pt x="1357" y="424"/>
                    </a:lnTo>
                    <a:lnTo>
                      <a:pt x="1371" y="423"/>
                    </a:lnTo>
                    <a:lnTo>
                      <a:pt x="1385" y="423"/>
                    </a:lnTo>
                    <a:lnTo>
                      <a:pt x="1398" y="423"/>
                    </a:lnTo>
                    <a:lnTo>
                      <a:pt x="1412" y="423"/>
                    </a:lnTo>
                    <a:lnTo>
                      <a:pt x="1426" y="423"/>
                    </a:lnTo>
                    <a:lnTo>
                      <a:pt x="1440" y="423"/>
                    </a:lnTo>
                    <a:lnTo>
                      <a:pt x="1460" y="437"/>
                    </a:lnTo>
                    <a:lnTo>
                      <a:pt x="1482" y="450"/>
                    </a:lnTo>
                    <a:lnTo>
                      <a:pt x="1504" y="464"/>
                    </a:lnTo>
                    <a:lnTo>
                      <a:pt x="1527" y="479"/>
                    </a:lnTo>
                    <a:lnTo>
                      <a:pt x="1548" y="494"/>
                    </a:lnTo>
                    <a:lnTo>
                      <a:pt x="1566" y="512"/>
                    </a:lnTo>
                    <a:lnTo>
                      <a:pt x="1580" y="532"/>
                    </a:lnTo>
                    <a:lnTo>
                      <a:pt x="1591" y="558"/>
                    </a:lnTo>
                    <a:lnTo>
                      <a:pt x="1641" y="595"/>
                    </a:lnTo>
                    <a:lnTo>
                      <a:pt x="1637" y="609"/>
                    </a:lnTo>
                    <a:lnTo>
                      <a:pt x="1640" y="623"/>
                    </a:lnTo>
                    <a:lnTo>
                      <a:pt x="1646" y="635"/>
                    </a:lnTo>
                    <a:lnTo>
                      <a:pt x="1655" y="646"/>
                    </a:lnTo>
                    <a:lnTo>
                      <a:pt x="1665" y="655"/>
                    </a:lnTo>
                    <a:lnTo>
                      <a:pt x="1677" y="665"/>
                    </a:lnTo>
                    <a:lnTo>
                      <a:pt x="1688" y="675"/>
                    </a:lnTo>
                    <a:lnTo>
                      <a:pt x="1700" y="685"/>
                    </a:lnTo>
                    <a:lnTo>
                      <a:pt x="1714" y="691"/>
                    </a:lnTo>
                    <a:lnTo>
                      <a:pt x="1727" y="701"/>
                    </a:lnTo>
                    <a:lnTo>
                      <a:pt x="1739" y="711"/>
                    </a:lnTo>
                    <a:lnTo>
                      <a:pt x="1750" y="725"/>
                    </a:lnTo>
                    <a:lnTo>
                      <a:pt x="1758" y="738"/>
                    </a:lnTo>
                    <a:lnTo>
                      <a:pt x="1765" y="753"/>
                    </a:lnTo>
                    <a:lnTo>
                      <a:pt x="1770" y="768"/>
                    </a:lnTo>
                    <a:lnTo>
                      <a:pt x="1773" y="784"/>
                    </a:lnTo>
                    <a:lnTo>
                      <a:pt x="1783" y="795"/>
                    </a:lnTo>
                    <a:lnTo>
                      <a:pt x="1795" y="804"/>
                    </a:lnTo>
                    <a:lnTo>
                      <a:pt x="1807" y="807"/>
                    </a:lnTo>
                    <a:lnTo>
                      <a:pt x="1822" y="808"/>
                    </a:lnTo>
                    <a:lnTo>
                      <a:pt x="1836" y="807"/>
                    </a:lnTo>
                    <a:lnTo>
                      <a:pt x="1850" y="806"/>
                    </a:lnTo>
                    <a:lnTo>
                      <a:pt x="1865" y="805"/>
                    </a:lnTo>
                    <a:lnTo>
                      <a:pt x="1879" y="807"/>
                    </a:lnTo>
                    <a:lnTo>
                      <a:pt x="1884" y="812"/>
                    </a:lnTo>
                    <a:lnTo>
                      <a:pt x="1889" y="818"/>
                    </a:lnTo>
                    <a:lnTo>
                      <a:pt x="1892" y="824"/>
                    </a:lnTo>
                    <a:lnTo>
                      <a:pt x="1895" y="831"/>
                    </a:lnTo>
                    <a:lnTo>
                      <a:pt x="1895" y="837"/>
                    </a:lnTo>
                    <a:lnTo>
                      <a:pt x="1895" y="843"/>
                    </a:lnTo>
                    <a:lnTo>
                      <a:pt x="1894" y="850"/>
                    </a:lnTo>
                    <a:lnTo>
                      <a:pt x="1893" y="858"/>
                    </a:lnTo>
                    <a:lnTo>
                      <a:pt x="1896" y="864"/>
                    </a:lnTo>
                    <a:lnTo>
                      <a:pt x="1902" y="869"/>
                    </a:lnTo>
                    <a:lnTo>
                      <a:pt x="1907" y="872"/>
                    </a:lnTo>
                    <a:lnTo>
                      <a:pt x="1914" y="876"/>
                    </a:lnTo>
                    <a:lnTo>
                      <a:pt x="1920" y="879"/>
                    </a:lnTo>
                    <a:lnTo>
                      <a:pt x="1926" y="883"/>
                    </a:lnTo>
                    <a:lnTo>
                      <a:pt x="1931" y="889"/>
                    </a:lnTo>
                    <a:lnTo>
                      <a:pt x="1935" y="897"/>
                    </a:lnTo>
                    <a:lnTo>
                      <a:pt x="1939" y="907"/>
                    </a:lnTo>
                    <a:lnTo>
                      <a:pt x="1940" y="917"/>
                    </a:lnTo>
                    <a:lnTo>
                      <a:pt x="1937" y="926"/>
                    </a:lnTo>
                    <a:lnTo>
                      <a:pt x="1933" y="936"/>
                    </a:lnTo>
                    <a:lnTo>
                      <a:pt x="1927" y="945"/>
                    </a:lnTo>
                    <a:lnTo>
                      <a:pt x="1924" y="954"/>
                    </a:lnTo>
                    <a:lnTo>
                      <a:pt x="1922" y="963"/>
                    </a:lnTo>
                    <a:lnTo>
                      <a:pt x="1926" y="975"/>
                    </a:lnTo>
                    <a:lnTo>
                      <a:pt x="1933" y="990"/>
                    </a:lnTo>
                    <a:lnTo>
                      <a:pt x="1938" y="1008"/>
                    </a:lnTo>
                    <a:lnTo>
                      <a:pt x="1938" y="1026"/>
                    </a:lnTo>
                    <a:lnTo>
                      <a:pt x="1937" y="1044"/>
                    </a:lnTo>
                    <a:lnTo>
                      <a:pt x="1933" y="1063"/>
                    </a:lnTo>
                    <a:lnTo>
                      <a:pt x="1929" y="1082"/>
                    </a:lnTo>
                    <a:lnTo>
                      <a:pt x="1926" y="1100"/>
                    </a:lnTo>
                    <a:lnTo>
                      <a:pt x="1924" y="1118"/>
                    </a:lnTo>
                    <a:lnTo>
                      <a:pt x="1920" y="1126"/>
                    </a:lnTo>
                    <a:lnTo>
                      <a:pt x="1917" y="1135"/>
                    </a:lnTo>
                    <a:lnTo>
                      <a:pt x="1914" y="1145"/>
                    </a:lnTo>
                    <a:lnTo>
                      <a:pt x="1911" y="1154"/>
                    </a:lnTo>
                    <a:lnTo>
                      <a:pt x="1907" y="1162"/>
                    </a:lnTo>
                    <a:lnTo>
                      <a:pt x="1903" y="1171"/>
                    </a:lnTo>
                    <a:lnTo>
                      <a:pt x="1899" y="1179"/>
                    </a:lnTo>
                    <a:lnTo>
                      <a:pt x="1895" y="1188"/>
                    </a:lnTo>
                    <a:lnTo>
                      <a:pt x="1891" y="1201"/>
                    </a:lnTo>
                    <a:lnTo>
                      <a:pt x="1891" y="1216"/>
                    </a:lnTo>
                    <a:lnTo>
                      <a:pt x="1891" y="1231"/>
                    </a:lnTo>
                    <a:lnTo>
                      <a:pt x="1891" y="1246"/>
                    </a:lnTo>
                    <a:lnTo>
                      <a:pt x="1889" y="1259"/>
                    </a:lnTo>
                    <a:lnTo>
                      <a:pt x="1886" y="1273"/>
                    </a:lnTo>
                    <a:lnTo>
                      <a:pt x="1880" y="1285"/>
                    </a:lnTo>
                    <a:lnTo>
                      <a:pt x="1871" y="1298"/>
                    </a:lnTo>
                    <a:lnTo>
                      <a:pt x="1869" y="1316"/>
                    </a:lnTo>
                    <a:lnTo>
                      <a:pt x="1874" y="1332"/>
                    </a:lnTo>
                    <a:lnTo>
                      <a:pt x="1881" y="1346"/>
                    </a:lnTo>
                    <a:lnTo>
                      <a:pt x="1890" y="1361"/>
                    </a:lnTo>
                    <a:lnTo>
                      <a:pt x="1898" y="1375"/>
                    </a:lnTo>
                    <a:lnTo>
                      <a:pt x="1904" y="1392"/>
                    </a:lnTo>
                    <a:lnTo>
                      <a:pt x="1907" y="1409"/>
                    </a:lnTo>
                    <a:lnTo>
                      <a:pt x="1904" y="1429"/>
                    </a:lnTo>
                    <a:lnTo>
                      <a:pt x="1910" y="1437"/>
                    </a:lnTo>
                    <a:lnTo>
                      <a:pt x="1917" y="1445"/>
                    </a:lnTo>
                    <a:lnTo>
                      <a:pt x="1924" y="1452"/>
                    </a:lnTo>
                    <a:lnTo>
                      <a:pt x="1933" y="1460"/>
                    </a:lnTo>
                    <a:lnTo>
                      <a:pt x="1958" y="1457"/>
                    </a:lnTo>
                    <a:lnTo>
                      <a:pt x="1961" y="1449"/>
                    </a:lnTo>
                    <a:lnTo>
                      <a:pt x="1961" y="1443"/>
                    </a:lnTo>
                    <a:lnTo>
                      <a:pt x="1957" y="1436"/>
                    </a:lnTo>
                    <a:lnTo>
                      <a:pt x="1954" y="1430"/>
                    </a:lnTo>
                    <a:lnTo>
                      <a:pt x="1950" y="1424"/>
                    </a:lnTo>
                    <a:lnTo>
                      <a:pt x="1950" y="1419"/>
                    </a:lnTo>
                    <a:lnTo>
                      <a:pt x="1954" y="1416"/>
                    </a:lnTo>
                    <a:lnTo>
                      <a:pt x="1965" y="1415"/>
                    </a:lnTo>
                    <a:lnTo>
                      <a:pt x="1971" y="1408"/>
                    </a:lnTo>
                    <a:lnTo>
                      <a:pt x="1977" y="1399"/>
                    </a:lnTo>
                    <a:lnTo>
                      <a:pt x="1982" y="1390"/>
                    </a:lnTo>
                    <a:lnTo>
                      <a:pt x="1987" y="1380"/>
                    </a:lnTo>
                    <a:lnTo>
                      <a:pt x="1992" y="1370"/>
                    </a:lnTo>
                    <a:lnTo>
                      <a:pt x="1999" y="1364"/>
                    </a:lnTo>
                    <a:lnTo>
                      <a:pt x="2008" y="1360"/>
                    </a:lnTo>
                    <a:lnTo>
                      <a:pt x="2020" y="1361"/>
                    </a:lnTo>
                    <a:lnTo>
                      <a:pt x="2024" y="1364"/>
                    </a:lnTo>
                    <a:lnTo>
                      <a:pt x="2027" y="1368"/>
                    </a:lnTo>
                    <a:lnTo>
                      <a:pt x="2027" y="1372"/>
                    </a:lnTo>
                    <a:lnTo>
                      <a:pt x="2028" y="1377"/>
                    </a:lnTo>
                    <a:lnTo>
                      <a:pt x="2024" y="1385"/>
                    </a:lnTo>
                    <a:lnTo>
                      <a:pt x="2023" y="1395"/>
                    </a:lnTo>
                    <a:lnTo>
                      <a:pt x="2009" y="1405"/>
                    </a:lnTo>
                    <a:lnTo>
                      <a:pt x="1999" y="1419"/>
                    </a:lnTo>
                    <a:lnTo>
                      <a:pt x="1991" y="1434"/>
                    </a:lnTo>
                    <a:lnTo>
                      <a:pt x="1984" y="1450"/>
                    </a:lnTo>
                    <a:lnTo>
                      <a:pt x="1974" y="1464"/>
                    </a:lnTo>
                    <a:lnTo>
                      <a:pt x="1965" y="1477"/>
                    </a:lnTo>
                    <a:lnTo>
                      <a:pt x="1951" y="1485"/>
                    </a:lnTo>
                    <a:lnTo>
                      <a:pt x="1933" y="1490"/>
                    </a:lnTo>
                    <a:lnTo>
                      <a:pt x="1931" y="1501"/>
                    </a:lnTo>
                    <a:lnTo>
                      <a:pt x="1934" y="1512"/>
                    </a:lnTo>
                    <a:lnTo>
                      <a:pt x="1939" y="1522"/>
                    </a:lnTo>
                    <a:lnTo>
                      <a:pt x="1948" y="1532"/>
                    </a:lnTo>
                    <a:lnTo>
                      <a:pt x="1956" y="1540"/>
                    </a:lnTo>
                    <a:lnTo>
                      <a:pt x="1964" y="1549"/>
                    </a:lnTo>
                    <a:lnTo>
                      <a:pt x="1972" y="1559"/>
                    </a:lnTo>
                    <a:lnTo>
                      <a:pt x="1980" y="1570"/>
                    </a:lnTo>
                    <a:lnTo>
                      <a:pt x="1992" y="1589"/>
                    </a:lnTo>
                    <a:lnTo>
                      <a:pt x="2003" y="1610"/>
                    </a:lnTo>
                    <a:lnTo>
                      <a:pt x="2012" y="1631"/>
                    </a:lnTo>
                    <a:lnTo>
                      <a:pt x="2022" y="1655"/>
                    </a:lnTo>
                    <a:lnTo>
                      <a:pt x="2032" y="1676"/>
                    </a:lnTo>
                    <a:lnTo>
                      <a:pt x="2042" y="1698"/>
                    </a:lnTo>
                    <a:lnTo>
                      <a:pt x="2054" y="1718"/>
                    </a:lnTo>
                    <a:lnTo>
                      <a:pt x="2070" y="1739"/>
                    </a:lnTo>
                    <a:lnTo>
                      <a:pt x="2064" y="1752"/>
                    </a:lnTo>
                    <a:lnTo>
                      <a:pt x="2063" y="1766"/>
                    </a:lnTo>
                    <a:lnTo>
                      <a:pt x="2065" y="1778"/>
                    </a:lnTo>
                    <a:lnTo>
                      <a:pt x="2071" y="1790"/>
                    </a:lnTo>
                    <a:lnTo>
                      <a:pt x="2076" y="1801"/>
                    </a:lnTo>
                    <a:lnTo>
                      <a:pt x="2081" y="1814"/>
                    </a:lnTo>
                    <a:lnTo>
                      <a:pt x="2085" y="1827"/>
                    </a:lnTo>
                    <a:lnTo>
                      <a:pt x="2086" y="1842"/>
                    </a:lnTo>
                    <a:lnTo>
                      <a:pt x="2091" y="1853"/>
                    </a:lnTo>
                    <a:lnTo>
                      <a:pt x="2096" y="1866"/>
                    </a:lnTo>
                    <a:lnTo>
                      <a:pt x="2100" y="1879"/>
                    </a:lnTo>
                    <a:lnTo>
                      <a:pt x="2106" y="1893"/>
                    </a:lnTo>
                    <a:lnTo>
                      <a:pt x="2113" y="1905"/>
                    </a:lnTo>
                    <a:lnTo>
                      <a:pt x="2121" y="1915"/>
                    </a:lnTo>
                    <a:lnTo>
                      <a:pt x="2131" y="1921"/>
                    </a:lnTo>
                    <a:lnTo>
                      <a:pt x="2145" y="1925"/>
                    </a:lnTo>
                    <a:lnTo>
                      <a:pt x="2143" y="1929"/>
                    </a:lnTo>
                    <a:lnTo>
                      <a:pt x="2142" y="1934"/>
                    </a:lnTo>
                    <a:lnTo>
                      <a:pt x="2139" y="1940"/>
                    </a:lnTo>
                    <a:lnTo>
                      <a:pt x="2137" y="1946"/>
                    </a:lnTo>
                    <a:lnTo>
                      <a:pt x="2135" y="1951"/>
                    </a:lnTo>
                    <a:lnTo>
                      <a:pt x="2135" y="1957"/>
                    </a:lnTo>
                    <a:lnTo>
                      <a:pt x="2137" y="1963"/>
                    </a:lnTo>
                    <a:lnTo>
                      <a:pt x="2142" y="1969"/>
                    </a:lnTo>
                    <a:lnTo>
                      <a:pt x="2150" y="1976"/>
                    </a:lnTo>
                    <a:lnTo>
                      <a:pt x="2159" y="1985"/>
                    </a:lnTo>
                    <a:lnTo>
                      <a:pt x="2169" y="1991"/>
                    </a:lnTo>
                    <a:lnTo>
                      <a:pt x="2180" y="1997"/>
                    </a:lnTo>
                    <a:lnTo>
                      <a:pt x="2191" y="2001"/>
                    </a:lnTo>
                    <a:lnTo>
                      <a:pt x="2203" y="2004"/>
                    </a:lnTo>
                    <a:lnTo>
                      <a:pt x="2215" y="2004"/>
                    </a:lnTo>
                    <a:lnTo>
                      <a:pt x="2228" y="2004"/>
                    </a:lnTo>
                    <a:lnTo>
                      <a:pt x="2236" y="1997"/>
                    </a:lnTo>
                    <a:lnTo>
                      <a:pt x="2244" y="1989"/>
                    </a:lnTo>
                    <a:lnTo>
                      <a:pt x="2246" y="1984"/>
                    </a:lnTo>
                    <a:lnTo>
                      <a:pt x="2248" y="1978"/>
                    </a:lnTo>
                    <a:lnTo>
                      <a:pt x="2248" y="1972"/>
                    </a:lnTo>
                    <a:lnTo>
                      <a:pt x="2248" y="1967"/>
                    </a:lnTo>
                    <a:lnTo>
                      <a:pt x="2240" y="1960"/>
                    </a:lnTo>
                    <a:lnTo>
                      <a:pt x="2237" y="1952"/>
                    </a:lnTo>
                    <a:lnTo>
                      <a:pt x="2243" y="1948"/>
                    </a:lnTo>
                    <a:lnTo>
                      <a:pt x="2248" y="1948"/>
                    </a:lnTo>
                    <a:lnTo>
                      <a:pt x="2251" y="1950"/>
                    </a:lnTo>
                    <a:lnTo>
                      <a:pt x="2254" y="1956"/>
                    </a:lnTo>
                    <a:lnTo>
                      <a:pt x="2255" y="1961"/>
                    </a:lnTo>
                    <a:lnTo>
                      <a:pt x="2257" y="1967"/>
                    </a:lnTo>
                    <a:lnTo>
                      <a:pt x="2260" y="1971"/>
                    </a:lnTo>
                    <a:lnTo>
                      <a:pt x="2264" y="1976"/>
                    </a:lnTo>
                    <a:lnTo>
                      <a:pt x="2264" y="1988"/>
                    </a:lnTo>
                    <a:lnTo>
                      <a:pt x="2267" y="2000"/>
                    </a:lnTo>
                    <a:lnTo>
                      <a:pt x="2271" y="2011"/>
                    </a:lnTo>
                    <a:lnTo>
                      <a:pt x="2277" y="2022"/>
                    </a:lnTo>
                    <a:lnTo>
                      <a:pt x="2280" y="2032"/>
                    </a:lnTo>
                    <a:lnTo>
                      <a:pt x="2283" y="2044"/>
                    </a:lnTo>
                    <a:lnTo>
                      <a:pt x="2283" y="2056"/>
                    </a:lnTo>
                    <a:lnTo>
                      <a:pt x="2280" y="2071"/>
                    </a:lnTo>
                    <a:lnTo>
                      <a:pt x="2284" y="2078"/>
                    </a:lnTo>
                    <a:lnTo>
                      <a:pt x="2292" y="2087"/>
                    </a:lnTo>
                    <a:lnTo>
                      <a:pt x="2300" y="2094"/>
                    </a:lnTo>
                    <a:lnTo>
                      <a:pt x="2309" y="2103"/>
                    </a:lnTo>
                    <a:lnTo>
                      <a:pt x="2315" y="2112"/>
                    </a:lnTo>
                    <a:lnTo>
                      <a:pt x="2318" y="2121"/>
                    </a:lnTo>
                    <a:lnTo>
                      <a:pt x="2316" y="2130"/>
                    </a:lnTo>
                    <a:lnTo>
                      <a:pt x="2309" y="2142"/>
                    </a:lnTo>
                    <a:lnTo>
                      <a:pt x="2307" y="2148"/>
                    </a:lnTo>
                    <a:lnTo>
                      <a:pt x="2308" y="2153"/>
                    </a:lnTo>
                    <a:lnTo>
                      <a:pt x="2308" y="2158"/>
                    </a:lnTo>
                    <a:lnTo>
                      <a:pt x="2310" y="2163"/>
                    </a:lnTo>
                    <a:lnTo>
                      <a:pt x="2314" y="2172"/>
                    </a:lnTo>
                    <a:lnTo>
                      <a:pt x="2320" y="2181"/>
                    </a:lnTo>
                    <a:lnTo>
                      <a:pt x="2336" y="2183"/>
                    </a:lnTo>
                    <a:lnTo>
                      <a:pt x="2354" y="2185"/>
                    </a:lnTo>
                    <a:lnTo>
                      <a:pt x="2373" y="2186"/>
                    </a:lnTo>
                    <a:lnTo>
                      <a:pt x="2392" y="2188"/>
                    </a:lnTo>
                    <a:lnTo>
                      <a:pt x="2409" y="2189"/>
                    </a:lnTo>
                    <a:lnTo>
                      <a:pt x="2427" y="2193"/>
                    </a:lnTo>
                    <a:lnTo>
                      <a:pt x="2444" y="2200"/>
                    </a:lnTo>
                    <a:lnTo>
                      <a:pt x="2460" y="2210"/>
                    </a:lnTo>
                    <a:lnTo>
                      <a:pt x="2462" y="2234"/>
                    </a:lnTo>
                    <a:lnTo>
                      <a:pt x="2472" y="2255"/>
                    </a:lnTo>
                    <a:lnTo>
                      <a:pt x="2485" y="2273"/>
                    </a:lnTo>
                    <a:lnTo>
                      <a:pt x="2502" y="2292"/>
                    </a:lnTo>
                    <a:lnTo>
                      <a:pt x="2517" y="2310"/>
                    </a:lnTo>
                    <a:lnTo>
                      <a:pt x="2531" y="2330"/>
                    </a:lnTo>
                    <a:lnTo>
                      <a:pt x="2539" y="2352"/>
                    </a:lnTo>
                    <a:lnTo>
                      <a:pt x="2541" y="2378"/>
                    </a:lnTo>
                    <a:lnTo>
                      <a:pt x="2548" y="2386"/>
                    </a:lnTo>
                    <a:lnTo>
                      <a:pt x="2556" y="2394"/>
                    </a:lnTo>
                    <a:lnTo>
                      <a:pt x="2564" y="2402"/>
                    </a:lnTo>
                    <a:lnTo>
                      <a:pt x="2573" y="2410"/>
                    </a:lnTo>
                    <a:lnTo>
                      <a:pt x="2582" y="2415"/>
                    </a:lnTo>
                    <a:lnTo>
                      <a:pt x="2591" y="2421"/>
                    </a:lnTo>
                    <a:lnTo>
                      <a:pt x="2600" y="2426"/>
                    </a:lnTo>
                    <a:lnTo>
                      <a:pt x="2611" y="2432"/>
                    </a:lnTo>
                    <a:lnTo>
                      <a:pt x="2613" y="2435"/>
                    </a:lnTo>
                    <a:lnTo>
                      <a:pt x="2617" y="2438"/>
                    </a:lnTo>
                    <a:lnTo>
                      <a:pt x="2619" y="2441"/>
                    </a:lnTo>
                    <a:lnTo>
                      <a:pt x="2620" y="2446"/>
                    </a:lnTo>
                    <a:lnTo>
                      <a:pt x="2613" y="2446"/>
                    </a:lnTo>
                    <a:lnTo>
                      <a:pt x="2605" y="2445"/>
                    </a:lnTo>
                    <a:lnTo>
                      <a:pt x="2599" y="2442"/>
                    </a:lnTo>
                    <a:lnTo>
                      <a:pt x="2593" y="2439"/>
                    </a:lnTo>
                    <a:lnTo>
                      <a:pt x="2587" y="2434"/>
                    </a:lnTo>
                    <a:lnTo>
                      <a:pt x="2581" y="2430"/>
                    </a:lnTo>
                    <a:lnTo>
                      <a:pt x="2576" y="2424"/>
                    </a:lnTo>
                    <a:lnTo>
                      <a:pt x="2572" y="2421"/>
                    </a:lnTo>
                    <a:lnTo>
                      <a:pt x="2571" y="2418"/>
                    </a:lnTo>
                    <a:lnTo>
                      <a:pt x="2568" y="2417"/>
                    </a:lnTo>
                    <a:lnTo>
                      <a:pt x="2564" y="2416"/>
                    </a:lnTo>
                    <a:lnTo>
                      <a:pt x="2561" y="2415"/>
                    </a:lnTo>
                    <a:lnTo>
                      <a:pt x="2552" y="2415"/>
                    </a:lnTo>
                    <a:lnTo>
                      <a:pt x="2548" y="2419"/>
                    </a:lnTo>
                    <a:lnTo>
                      <a:pt x="2544" y="2423"/>
                    </a:lnTo>
                    <a:lnTo>
                      <a:pt x="2544" y="2429"/>
                    </a:lnTo>
                    <a:lnTo>
                      <a:pt x="2542" y="2435"/>
                    </a:lnTo>
                    <a:lnTo>
                      <a:pt x="2542" y="2442"/>
                    </a:lnTo>
                    <a:lnTo>
                      <a:pt x="2540" y="2448"/>
                    </a:lnTo>
                    <a:lnTo>
                      <a:pt x="2539" y="2455"/>
                    </a:lnTo>
                    <a:lnTo>
                      <a:pt x="2540" y="2463"/>
                    </a:lnTo>
                    <a:lnTo>
                      <a:pt x="2542" y="2472"/>
                    </a:lnTo>
                    <a:lnTo>
                      <a:pt x="2544" y="2481"/>
                    </a:lnTo>
                    <a:lnTo>
                      <a:pt x="2548" y="2491"/>
                    </a:lnTo>
                    <a:lnTo>
                      <a:pt x="2552" y="2498"/>
                    </a:lnTo>
                    <a:lnTo>
                      <a:pt x="2558" y="2505"/>
                    </a:lnTo>
                    <a:lnTo>
                      <a:pt x="2566" y="2510"/>
                    </a:lnTo>
                    <a:lnTo>
                      <a:pt x="2576" y="2513"/>
                    </a:lnTo>
                    <a:lnTo>
                      <a:pt x="2590" y="2519"/>
                    </a:lnTo>
                    <a:lnTo>
                      <a:pt x="2605" y="2522"/>
                    </a:lnTo>
                    <a:lnTo>
                      <a:pt x="2621" y="2523"/>
                    </a:lnTo>
                    <a:lnTo>
                      <a:pt x="2637" y="2522"/>
                    </a:lnTo>
                    <a:lnTo>
                      <a:pt x="2652" y="2518"/>
                    </a:lnTo>
                    <a:lnTo>
                      <a:pt x="2668" y="2515"/>
                    </a:lnTo>
                    <a:lnTo>
                      <a:pt x="2684" y="2510"/>
                    </a:lnTo>
                    <a:lnTo>
                      <a:pt x="2701" y="2507"/>
                    </a:lnTo>
                    <a:lnTo>
                      <a:pt x="2714" y="2507"/>
                    </a:lnTo>
                    <a:lnTo>
                      <a:pt x="2728" y="2507"/>
                    </a:lnTo>
                    <a:lnTo>
                      <a:pt x="2742" y="2506"/>
                    </a:lnTo>
                    <a:lnTo>
                      <a:pt x="2756" y="2505"/>
                    </a:lnTo>
                    <a:lnTo>
                      <a:pt x="2768" y="2501"/>
                    </a:lnTo>
                    <a:lnTo>
                      <a:pt x="2782" y="2497"/>
                    </a:lnTo>
                    <a:lnTo>
                      <a:pt x="2794" y="2491"/>
                    </a:lnTo>
                    <a:lnTo>
                      <a:pt x="2806" y="2481"/>
                    </a:lnTo>
                    <a:lnTo>
                      <a:pt x="2812" y="2482"/>
                    </a:lnTo>
                    <a:lnTo>
                      <a:pt x="2818" y="2486"/>
                    </a:lnTo>
                    <a:lnTo>
                      <a:pt x="2822" y="2490"/>
                    </a:lnTo>
                    <a:lnTo>
                      <a:pt x="2820" y="2498"/>
                    </a:lnTo>
                    <a:lnTo>
                      <a:pt x="2813" y="2508"/>
                    </a:lnTo>
                    <a:lnTo>
                      <a:pt x="2805" y="2518"/>
                    </a:lnTo>
                    <a:lnTo>
                      <a:pt x="2795" y="2526"/>
                    </a:lnTo>
                    <a:lnTo>
                      <a:pt x="2786" y="2534"/>
                    </a:lnTo>
                    <a:lnTo>
                      <a:pt x="2776" y="2541"/>
                    </a:lnTo>
                    <a:lnTo>
                      <a:pt x="2766" y="2549"/>
                    </a:lnTo>
                    <a:lnTo>
                      <a:pt x="2757" y="2558"/>
                    </a:lnTo>
                    <a:lnTo>
                      <a:pt x="2752" y="2572"/>
                    </a:lnTo>
                    <a:lnTo>
                      <a:pt x="2744" y="2574"/>
                    </a:lnTo>
                    <a:lnTo>
                      <a:pt x="2736" y="2576"/>
                    </a:lnTo>
                    <a:lnTo>
                      <a:pt x="2728" y="2579"/>
                    </a:lnTo>
                    <a:lnTo>
                      <a:pt x="2721" y="2584"/>
                    </a:lnTo>
                    <a:lnTo>
                      <a:pt x="2713" y="2587"/>
                    </a:lnTo>
                    <a:lnTo>
                      <a:pt x="2708" y="2594"/>
                    </a:lnTo>
                    <a:lnTo>
                      <a:pt x="2704" y="2600"/>
                    </a:lnTo>
                    <a:lnTo>
                      <a:pt x="2703" y="2610"/>
                    </a:lnTo>
                    <a:lnTo>
                      <a:pt x="2692" y="2612"/>
                    </a:lnTo>
                    <a:lnTo>
                      <a:pt x="2680" y="2615"/>
                    </a:lnTo>
                    <a:lnTo>
                      <a:pt x="2669" y="2619"/>
                    </a:lnTo>
                    <a:lnTo>
                      <a:pt x="2658" y="2624"/>
                    </a:lnTo>
                    <a:lnTo>
                      <a:pt x="2646" y="2628"/>
                    </a:lnTo>
                    <a:lnTo>
                      <a:pt x="2635" y="2634"/>
                    </a:lnTo>
                    <a:lnTo>
                      <a:pt x="2624" y="2640"/>
                    </a:lnTo>
                    <a:lnTo>
                      <a:pt x="2615" y="2647"/>
                    </a:lnTo>
                    <a:lnTo>
                      <a:pt x="2604" y="2649"/>
                    </a:lnTo>
                    <a:lnTo>
                      <a:pt x="2594" y="2652"/>
                    </a:lnTo>
                    <a:lnTo>
                      <a:pt x="2584" y="2656"/>
                    </a:lnTo>
                    <a:lnTo>
                      <a:pt x="2575" y="2660"/>
                    </a:lnTo>
                    <a:lnTo>
                      <a:pt x="2566" y="2663"/>
                    </a:lnTo>
                    <a:lnTo>
                      <a:pt x="2558" y="2670"/>
                    </a:lnTo>
                    <a:lnTo>
                      <a:pt x="2550" y="2677"/>
                    </a:lnTo>
                    <a:lnTo>
                      <a:pt x="2545" y="2688"/>
                    </a:lnTo>
                    <a:lnTo>
                      <a:pt x="2540" y="2688"/>
                    </a:lnTo>
                    <a:lnTo>
                      <a:pt x="2534" y="2686"/>
                    </a:lnTo>
                    <a:lnTo>
                      <a:pt x="2538" y="2681"/>
                    </a:lnTo>
                    <a:lnTo>
                      <a:pt x="2540" y="2674"/>
                    </a:lnTo>
                    <a:lnTo>
                      <a:pt x="2540" y="2665"/>
                    </a:lnTo>
                    <a:lnTo>
                      <a:pt x="2541" y="2657"/>
                    </a:lnTo>
                    <a:lnTo>
                      <a:pt x="2532" y="2654"/>
                    </a:lnTo>
                    <a:lnTo>
                      <a:pt x="2522" y="2655"/>
                    </a:lnTo>
                    <a:lnTo>
                      <a:pt x="2521" y="2661"/>
                    </a:lnTo>
                    <a:lnTo>
                      <a:pt x="2518" y="2666"/>
                    </a:lnTo>
                    <a:lnTo>
                      <a:pt x="2510" y="2660"/>
                    </a:lnTo>
                    <a:lnTo>
                      <a:pt x="2503" y="2657"/>
                    </a:lnTo>
                    <a:lnTo>
                      <a:pt x="2496" y="2654"/>
                    </a:lnTo>
                    <a:lnTo>
                      <a:pt x="2489" y="2650"/>
                    </a:lnTo>
                    <a:lnTo>
                      <a:pt x="2481" y="2646"/>
                    </a:lnTo>
                    <a:lnTo>
                      <a:pt x="2474" y="2643"/>
                    </a:lnTo>
                    <a:lnTo>
                      <a:pt x="2468" y="2639"/>
                    </a:lnTo>
                    <a:lnTo>
                      <a:pt x="2462" y="2634"/>
                    </a:lnTo>
                    <a:lnTo>
                      <a:pt x="2454" y="2633"/>
                    </a:lnTo>
                    <a:lnTo>
                      <a:pt x="2449" y="2636"/>
                    </a:lnTo>
                    <a:lnTo>
                      <a:pt x="2445" y="2641"/>
                    </a:lnTo>
                    <a:lnTo>
                      <a:pt x="2443" y="2647"/>
                    </a:lnTo>
                    <a:lnTo>
                      <a:pt x="2439" y="2654"/>
                    </a:lnTo>
                    <a:lnTo>
                      <a:pt x="2437" y="2660"/>
                    </a:lnTo>
                    <a:lnTo>
                      <a:pt x="2432" y="2665"/>
                    </a:lnTo>
                    <a:lnTo>
                      <a:pt x="2426" y="2668"/>
                    </a:lnTo>
                    <a:lnTo>
                      <a:pt x="2422" y="2675"/>
                    </a:lnTo>
                    <a:lnTo>
                      <a:pt x="2417" y="2682"/>
                    </a:lnTo>
                    <a:lnTo>
                      <a:pt x="2410" y="2683"/>
                    </a:lnTo>
                    <a:lnTo>
                      <a:pt x="2404" y="2685"/>
                    </a:lnTo>
                    <a:lnTo>
                      <a:pt x="2399" y="2687"/>
                    </a:lnTo>
                    <a:lnTo>
                      <a:pt x="2394" y="2690"/>
                    </a:lnTo>
                    <a:lnTo>
                      <a:pt x="2388" y="2691"/>
                    </a:lnTo>
                    <a:lnTo>
                      <a:pt x="2383" y="2692"/>
                    </a:lnTo>
                    <a:lnTo>
                      <a:pt x="2377" y="2690"/>
                    </a:lnTo>
                    <a:lnTo>
                      <a:pt x="2372" y="2686"/>
                    </a:lnTo>
                    <a:lnTo>
                      <a:pt x="2363" y="2688"/>
                    </a:lnTo>
                    <a:lnTo>
                      <a:pt x="2359" y="2695"/>
                    </a:lnTo>
                    <a:lnTo>
                      <a:pt x="2360" y="2701"/>
                    </a:lnTo>
                    <a:lnTo>
                      <a:pt x="2362" y="2708"/>
                    </a:lnTo>
                    <a:lnTo>
                      <a:pt x="2363" y="2715"/>
                    </a:lnTo>
                    <a:lnTo>
                      <a:pt x="2361" y="2724"/>
                    </a:lnTo>
                    <a:lnTo>
                      <a:pt x="2352" y="2728"/>
                    </a:lnTo>
                    <a:lnTo>
                      <a:pt x="2344" y="2732"/>
                    </a:lnTo>
                    <a:lnTo>
                      <a:pt x="2339" y="2733"/>
                    </a:lnTo>
                    <a:lnTo>
                      <a:pt x="2336" y="2736"/>
                    </a:lnTo>
                    <a:lnTo>
                      <a:pt x="2332" y="2741"/>
                    </a:lnTo>
                    <a:lnTo>
                      <a:pt x="2331" y="2747"/>
                    </a:lnTo>
                    <a:lnTo>
                      <a:pt x="2332" y="2755"/>
                    </a:lnTo>
                    <a:lnTo>
                      <a:pt x="2336" y="2765"/>
                    </a:lnTo>
                    <a:lnTo>
                      <a:pt x="2342" y="2773"/>
                    </a:lnTo>
                    <a:lnTo>
                      <a:pt x="2351" y="2778"/>
                    </a:lnTo>
                    <a:lnTo>
                      <a:pt x="2367" y="2777"/>
                    </a:lnTo>
                    <a:lnTo>
                      <a:pt x="2382" y="2775"/>
                    </a:lnTo>
                    <a:lnTo>
                      <a:pt x="2396" y="2771"/>
                    </a:lnTo>
                    <a:lnTo>
                      <a:pt x="2410" y="2767"/>
                    </a:lnTo>
                    <a:lnTo>
                      <a:pt x="2422" y="2760"/>
                    </a:lnTo>
                    <a:lnTo>
                      <a:pt x="2434" y="2753"/>
                    </a:lnTo>
                    <a:lnTo>
                      <a:pt x="2446" y="2744"/>
                    </a:lnTo>
                    <a:lnTo>
                      <a:pt x="2458" y="2733"/>
                    </a:lnTo>
                    <a:lnTo>
                      <a:pt x="2464" y="2731"/>
                    </a:lnTo>
                    <a:lnTo>
                      <a:pt x="2470" y="2732"/>
                    </a:lnTo>
                    <a:lnTo>
                      <a:pt x="2477" y="2733"/>
                    </a:lnTo>
                    <a:lnTo>
                      <a:pt x="2485" y="2735"/>
                    </a:lnTo>
                    <a:lnTo>
                      <a:pt x="2492" y="2736"/>
                    </a:lnTo>
                    <a:lnTo>
                      <a:pt x="2500" y="2738"/>
                    </a:lnTo>
                    <a:lnTo>
                      <a:pt x="2509" y="2736"/>
                    </a:lnTo>
                    <a:lnTo>
                      <a:pt x="2518" y="2735"/>
                    </a:lnTo>
                    <a:lnTo>
                      <a:pt x="2525" y="2721"/>
                    </a:lnTo>
                    <a:lnTo>
                      <a:pt x="2535" y="2713"/>
                    </a:lnTo>
                    <a:lnTo>
                      <a:pt x="2546" y="2708"/>
                    </a:lnTo>
                    <a:lnTo>
                      <a:pt x="2560" y="2707"/>
                    </a:lnTo>
                    <a:lnTo>
                      <a:pt x="2572" y="2705"/>
                    </a:lnTo>
                    <a:lnTo>
                      <a:pt x="2586" y="2704"/>
                    </a:lnTo>
                    <a:lnTo>
                      <a:pt x="2598" y="2700"/>
                    </a:lnTo>
                    <a:lnTo>
                      <a:pt x="2611" y="2693"/>
                    </a:lnTo>
                    <a:lnTo>
                      <a:pt x="2616" y="2679"/>
                    </a:lnTo>
                    <a:lnTo>
                      <a:pt x="2627" y="2672"/>
                    </a:lnTo>
                    <a:lnTo>
                      <a:pt x="2639" y="2669"/>
                    </a:lnTo>
                    <a:lnTo>
                      <a:pt x="2653" y="2670"/>
                    </a:lnTo>
                    <a:lnTo>
                      <a:pt x="2664" y="2669"/>
                    </a:lnTo>
                    <a:lnTo>
                      <a:pt x="2674" y="2665"/>
                    </a:lnTo>
                    <a:lnTo>
                      <a:pt x="2679" y="2656"/>
                    </a:lnTo>
                    <a:lnTo>
                      <a:pt x="2680" y="2639"/>
                    </a:lnTo>
                    <a:lnTo>
                      <a:pt x="2687" y="2634"/>
                    </a:lnTo>
                    <a:lnTo>
                      <a:pt x="2697" y="2631"/>
                    </a:lnTo>
                    <a:lnTo>
                      <a:pt x="2704" y="2628"/>
                    </a:lnTo>
                    <a:lnTo>
                      <a:pt x="2713" y="2627"/>
                    </a:lnTo>
                    <a:lnTo>
                      <a:pt x="2721" y="2625"/>
                    </a:lnTo>
                    <a:lnTo>
                      <a:pt x="2729" y="2624"/>
                    </a:lnTo>
                    <a:lnTo>
                      <a:pt x="2738" y="2623"/>
                    </a:lnTo>
                    <a:lnTo>
                      <a:pt x="2747" y="2623"/>
                    </a:lnTo>
                    <a:lnTo>
                      <a:pt x="2753" y="2615"/>
                    </a:lnTo>
                    <a:lnTo>
                      <a:pt x="2760" y="2609"/>
                    </a:lnTo>
                    <a:lnTo>
                      <a:pt x="2766" y="2602"/>
                    </a:lnTo>
                    <a:lnTo>
                      <a:pt x="2774" y="2596"/>
                    </a:lnTo>
                    <a:lnTo>
                      <a:pt x="2781" y="2590"/>
                    </a:lnTo>
                    <a:lnTo>
                      <a:pt x="2789" y="2585"/>
                    </a:lnTo>
                    <a:lnTo>
                      <a:pt x="2797" y="2581"/>
                    </a:lnTo>
                    <a:lnTo>
                      <a:pt x="2806" y="2579"/>
                    </a:lnTo>
                    <a:lnTo>
                      <a:pt x="2815" y="2567"/>
                    </a:lnTo>
                    <a:lnTo>
                      <a:pt x="2824" y="2557"/>
                    </a:lnTo>
                    <a:lnTo>
                      <a:pt x="2832" y="2546"/>
                    </a:lnTo>
                    <a:lnTo>
                      <a:pt x="2841" y="2536"/>
                    </a:lnTo>
                    <a:lnTo>
                      <a:pt x="2847" y="2524"/>
                    </a:lnTo>
                    <a:lnTo>
                      <a:pt x="2854" y="2513"/>
                    </a:lnTo>
                    <a:lnTo>
                      <a:pt x="2861" y="2501"/>
                    </a:lnTo>
                    <a:lnTo>
                      <a:pt x="2867" y="2489"/>
                    </a:lnTo>
                    <a:lnTo>
                      <a:pt x="2898" y="2457"/>
                    </a:lnTo>
                    <a:lnTo>
                      <a:pt x="2898" y="2449"/>
                    </a:lnTo>
                    <a:lnTo>
                      <a:pt x="2898" y="2443"/>
                    </a:lnTo>
                    <a:lnTo>
                      <a:pt x="2897" y="2437"/>
                    </a:lnTo>
                    <a:lnTo>
                      <a:pt x="2897" y="2432"/>
                    </a:lnTo>
                    <a:lnTo>
                      <a:pt x="2898" y="2423"/>
                    </a:lnTo>
                    <a:lnTo>
                      <a:pt x="2905" y="2415"/>
                    </a:lnTo>
                    <a:lnTo>
                      <a:pt x="2912" y="2419"/>
                    </a:lnTo>
                    <a:lnTo>
                      <a:pt x="2916" y="2426"/>
                    </a:lnTo>
                    <a:lnTo>
                      <a:pt x="2920" y="2433"/>
                    </a:lnTo>
                    <a:lnTo>
                      <a:pt x="2927" y="2437"/>
                    </a:lnTo>
                    <a:lnTo>
                      <a:pt x="2934" y="2428"/>
                    </a:lnTo>
                    <a:lnTo>
                      <a:pt x="2942" y="2420"/>
                    </a:lnTo>
                    <a:lnTo>
                      <a:pt x="2947" y="2410"/>
                    </a:lnTo>
                    <a:lnTo>
                      <a:pt x="2953" y="2399"/>
                    </a:lnTo>
                    <a:lnTo>
                      <a:pt x="2957" y="2388"/>
                    </a:lnTo>
                    <a:lnTo>
                      <a:pt x="2962" y="2377"/>
                    </a:lnTo>
                    <a:lnTo>
                      <a:pt x="2967" y="2367"/>
                    </a:lnTo>
                    <a:lnTo>
                      <a:pt x="2973" y="2358"/>
                    </a:lnTo>
                    <a:lnTo>
                      <a:pt x="2973" y="2352"/>
                    </a:lnTo>
                    <a:lnTo>
                      <a:pt x="2972" y="2347"/>
                    </a:lnTo>
                    <a:lnTo>
                      <a:pt x="2970" y="2343"/>
                    </a:lnTo>
                    <a:lnTo>
                      <a:pt x="2969" y="2340"/>
                    </a:lnTo>
                    <a:lnTo>
                      <a:pt x="2962" y="2332"/>
                    </a:lnTo>
                    <a:lnTo>
                      <a:pt x="2957" y="2325"/>
                    </a:lnTo>
                    <a:lnTo>
                      <a:pt x="2950" y="2323"/>
                    </a:lnTo>
                    <a:lnTo>
                      <a:pt x="2944" y="2322"/>
                    </a:lnTo>
                    <a:lnTo>
                      <a:pt x="2936" y="2322"/>
                    </a:lnTo>
                    <a:lnTo>
                      <a:pt x="2929" y="2322"/>
                    </a:lnTo>
                    <a:lnTo>
                      <a:pt x="2922" y="2321"/>
                    </a:lnTo>
                    <a:lnTo>
                      <a:pt x="2915" y="2320"/>
                    </a:lnTo>
                    <a:lnTo>
                      <a:pt x="2909" y="2317"/>
                    </a:lnTo>
                    <a:lnTo>
                      <a:pt x="2905" y="2313"/>
                    </a:lnTo>
                    <a:lnTo>
                      <a:pt x="2904" y="2305"/>
                    </a:lnTo>
                    <a:lnTo>
                      <a:pt x="2904" y="2298"/>
                    </a:lnTo>
                    <a:lnTo>
                      <a:pt x="2905" y="2290"/>
                    </a:lnTo>
                    <a:lnTo>
                      <a:pt x="2909" y="2284"/>
                    </a:lnTo>
                    <a:lnTo>
                      <a:pt x="2915" y="2285"/>
                    </a:lnTo>
                    <a:lnTo>
                      <a:pt x="2919" y="2290"/>
                    </a:lnTo>
                    <a:lnTo>
                      <a:pt x="2922" y="2296"/>
                    </a:lnTo>
                    <a:lnTo>
                      <a:pt x="2925" y="2303"/>
                    </a:lnTo>
                    <a:lnTo>
                      <a:pt x="2928" y="2308"/>
                    </a:lnTo>
                    <a:lnTo>
                      <a:pt x="2932" y="2312"/>
                    </a:lnTo>
                    <a:lnTo>
                      <a:pt x="2938" y="2313"/>
                    </a:lnTo>
                    <a:lnTo>
                      <a:pt x="2948" y="2311"/>
                    </a:lnTo>
                    <a:lnTo>
                      <a:pt x="2982" y="2230"/>
                    </a:lnTo>
                    <a:lnTo>
                      <a:pt x="2983" y="2204"/>
                    </a:lnTo>
                    <a:lnTo>
                      <a:pt x="2985" y="2179"/>
                    </a:lnTo>
                    <a:lnTo>
                      <a:pt x="2985" y="2155"/>
                    </a:lnTo>
                    <a:lnTo>
                      <a:pt x="2986" y="2130"/>
                    </a:lnTo>
                    <a:lnTo>
                      <a:pt x="2983" y="2106"/>
                    </a:lnTo>
                    <a:lnTo>
                      <a:pt x="2980" y="2082"/>
                    </a:lnTo>
                    <a:lnTo>
                      <a:pt x="2973" y="2058"/>
                    </a:lnTo>
                    <a:lnTo>
                      <a:pt x="2964" y="2037"/>
                    </a:lnTo>
                    <a:lnTo>
                      <a:pt x="2965" y="2010"/>
                    </a:lnTo>
                    <a:lnTo>
                      <a:pt x="2969" y="1984"/>
                    </a:lnTo>
                    <a:lnTo>
                      <a:pt x="2975" y="1957"/>
                    </a:lnTo>
                    <a:lnTo>
                      <a:pt x="2982" y="1933"/>
                    </a:lnTo>
                    <a:lnTo>
                      <a:pt x="2986" y="1907"/>
                    </a:lnTo>
                    <a:lnTo>
                      <a:pt x="2988" y="1881"/>
                    </a:lnTo>
                    <a:lnTo>
                      <a:pt x="2985" y="1856"/>
                    </a:lnTo>
                    <a:lnTo>
                      <a:pt x="2977" y="1831"/>
                    </a:lnTo>
                    <a:lnTo>
                      <a:pt x="2977" y="1812"/>
                    </a:lnTo>
                    <a:lnTo>
                      <a:pt x="2976" y="1793"/>
                    </a:lnTo>
                    <a:lnTo>
                      <a:pt x="2974" y="1775"/>
                    </a:lnTo>
                    <a:lnTo>
                      <a:pt x="2972" y="1757"/>
                    </a:lnTo>
                    <a:lnTo>
                      <a:pt x="2968" y="1738"/>
                    </a:lnTo>
                    <a:lnTo>
                      <a:pt x="2965" y="1719"/>
                    </a:lnTo>
                    <a:lnTo>
                      <a:pt x="2963" y="1700"/>
                    </a:lnTo>
                    <a:lnTo>
                      <a:pt x="2962" y="1682"/>
                    </a:lnTo>
                    <a:lnTo>
                      <a:pt x="2956" y="1673"/>
                    </a:lnTo>
                    <a:lnTo>
                      <a:pt x="2948" y="1665"/>
                    </a:lnTo>
                    <a:lnTo>
                      <a:pt x="2940" y="1657"/>
                    </a:lnTo>
                    <a:lnTo>
                      <a:pt x="2931" y="1649"/>
                    </a:lnTo>
                    <a:lnTo>
                      <a:pt x="2924" y="1639"/>
                    </a:lnTo>
                    <a:lnTo>
                      <a:pt x="2920" y="1631"/>
                    </a:lnTo>
                    <a:lnTo>
                      <a:pt x="2920" y="1622"/>
                    </a:lnTo>
                    <a:lnTo>
                      <a:pt x="2925" y="1613"/>
                    </a:lnTo>
                    <a:lnTo>
                      <a:pt x="2916" y="1594"/>
                    </a:lnTo>
                    <a:lnTo>
                      <a:pt x="2908" y="1577"/>
                    </a:lnTo>
                    <a:lnTo>
                      <a:pt x="2898" y="1559"/>
                    </a:lnTo>
                    <a:lnTo>
                      <a:pt x="2889" y="1542"/>
                    </a:lnTo>
                    <a:lnTo>
                      <a:pt x="2880" y="1524"/>
                    </a:lnTo>
                    <a:lnTo>
                      <a:pt x="2873" y="1507"/>
                    </a:lnTo>
                    <a:lnTo>
                      <a:pt x="2868" y="1487"/>
                    </a:lnTo>
                    <a:lnTo>
                      <a:pt x="2867" y="1466"/>
                    </a:lnTo>
                    <a:lnTo>
                      <a:pt x="2862" y="1457"/>
                    </a:lnTo>
                    <a:lnTo>
                      <a:pt x="2859" y="1449"/>
                    </a:lnTo>
                    <a:lnTo>
                      <a:pt x="2855" y="1440"/>
                    </a:lnTo>
                    <a:lnTo>
                      <a:pt x="2852" y="1432"/>
                    </a:lnTo>
                    <a:lnTo>
                      <a:pt x="2848" y="1423"/>
                    </a:lnTo>
                    <a:lnTo>
                      <a:pt x="2845" y="1414"/>
                    </a:lnTo>
                    <a:lnTo>
                      <a:pt x="2840" y="1406"/>
                    </a:lnTo>
                    <a:lnTo>
                      <a:pt x="2835" y="1398"/>
                    </a:lnTo>
                    <a:lnTo>
                      <a:pt x="2833" y="1385"/>
                    </a:lnTo>
                    <a:lnTo>
                      <a:pt x="2830" y="1375"/>
                    </a:lnTo>
                    <a:lnTo>
                      <a:pt x="2824" y="1365"/>
                    </a:lnTo>
                    <a:lnTo>
                      <a:pt x="2819" y="1356"/>
                    </a:lnTo>
                    <a:lnTo>
                      <a:pt x="2812" y="1346"/>
                    </a:lnTo>
                    <a:lnTo>
                      <a:pt x="2806" y="1337"/>
                    </a:lnTo>
                    <a:lnTo>
                      <a:pt x="2800" y="1328"/>
                    </a:lnTo>
                    <a:lnTo>
                      <a:pt x="2797" y="1319"/>
                    </a:lnTo>
                    <a:lnTo>
                      <a:pt x="2804" y="1312"/>
                    </a:lnTo>
                    <a:lnTo>
                      <a:pt x="2828" y="1330"/>
                    </a:lnTo>
                    <a:lnTo>
                      <a:pt x="2832" y="1323"/>
                    </a:lnTo>
                    <a:lnTo>
                      <a:pt x="2833" y="1316"/>
                    </a:lnTo>
                    <a:lnTo>
                      <a:pt x="2831" y="1309"/>
                    </a:lnTo>
                    <a:lnTo>
                      <a:pt x="2829" y="1301"/>
                    </a:lnTo>
                    <a:lnTo>
                      <a:pt x="2825" y="1293"/>
                    </a:lnTo>
                    <a:lnTo>
                      <a:pt x="2822" y="1285"/>
                    </a:lnTo>
                    <a:lnTo>
                      <a:pt x="2820" y="1277"/>
                    </a:lnTo>
                    <a:lnTo>
                      <a:pt x="2822" y="1269"/>
                    </a:lnTo>
                    <a:lnTo>
                      <a:pt x="2819" y="1258"/>
                    </a:lnTo>
                    <a:lnTo>
                      <a:pt x="2820" y="1247"/>
                    </a:lnTo>
                    <a:lnTo>
                      <a:pt x="2821" y="1235"/>
                    </a:lnTo>
                    <a:lnTo>
                      <a:pt x="2822" y="1224"/>
                    </a:lnTo>
                    <a:lnTo>
                      <a:pt x="2821" y="1211"/>
                    </a:lnTo>
                    <a:lnTo>
                      <a:pt x="2819" y="1201"/>
                    </a:lnTo>
                    <a:lnTo>
                      <a:pt x="2812" y="1193"/>
                    </a:lnTo>
                    <a:lnTo>
                      <a:pt x="2802" y="1188"/>
                    </a:lnTo>
                    <a:lnTo>
                      <a:pt x="2793" y="1186"/>
                    </a:lnTo>
                    <a:lnTo>
                      <a:pt x="2784" y="1187"/>
                    </a:lnTo>
                    <a:lnTo>
                      <a:pt x="2775" y="1189"/>
                    </a:lnTo>
                    <a:lnTo>
                      <a:pt x="2767" y="1195"/>
                    </a:lnTo>
                    <a:lnTo>
                      <a:pt x="2766" y="1206"/>
                    </a:lnTo>
                    <a:lnTo>
                      <a:pt x="2767" y="1217"/>
                    </a:lnTo>
                    <a:lnTo>
                      <a:pt x="2769" y="1228"/>
                    </a:lnTo>
                    <a:lnTo>
                      <a:pt x="2772" y="1239"/>
                    </a:lnTo>
                    <a:lnTo>
                      <a:pt x="2776" y="1249"/>
                    </a:lnTo>
                    <a:lnTo>
                      <a:pt x="2779" y="1259"/>
                    </a:lnTo>
                    <a:lnTo>
                      <a:pt x="2781" y="1268"/>
                    </a:lnTo>
                    <a:lnTo>
                      <a:pt x="2784" y="1278"/>
                    </a:lnTo>
                    <a:lnTo>
                      <a:pt x="2771" y="1269"/>
                    </a:lnTo>
                    <a:lnTo>
                      <a:pt x="2762" y="1259"/>
                    </a:lnTo>
                    <a:lnTo>
                      <a:pt x="2755" y="1247"/>
                    </a:lnTo>
                    <a:lnTo>
                      <a:pt x="2752" y="1235"/>
                    </a:lnTo>
                    <a:lnTo>
                      <a:pt x="2748" y="1220"/>
                    </a:lnTo>
                    <a:lnTo>
                      <a:pt x="2746" y="1206"/>
                    </a:lnTo>
                    <a:lnTo>
                      <a:pt x="2744" y="1193"/>
                    </a:lnTo>
                    <a:lnTo>
                      <a:pt x="2743" y="1182"/>
                    </a:lnTo>
                    <a:lnTo>
                      <a:pt x="2744" y="1172"/>
                    </a:lnTo>
                    <a:lnTo>
                      <a:pt x="2746" y="1164"/>
                    </a:lnTo>
                    <a:lnTo>
                      <a:pt x="2749" y="1155"/>
                    </a:lnTo>
                    <a:lnTo>
                      <a:pt x="2756" y="1150"/>
                    </a:lnTo>
                    <a:lnTo>
                      <a:pt x="2761" y="1150"/>
                    </a:lnTo>
                    <a:lnTo>
                      <a:pt x="2765" y="1152"/>
                    </a:lnTo>
                    <a:lnTo>
                      <a:pt x="2768" y="1155"/>
                    </a:lnTo>
                    <a:lnTo>
                      <a:pt x="2771" y="1160"/>
                    </a:lnTo>
                    <a:lnTo>
                      <a:pt x="2777" y="1168"/>
                    </a:lnTo>
                    <a:lnTo>
                      <a:pt x="2782" y="1177"/>
                    </a:lnTo>
                    <a:lnTo>
                      <a:pt x="2820" y="1175"/>
                    </a:lnTo>
                    <a:lnTo>
                      <a:pt x="2820" y="1169"/>
                    </a:lnTo>
                    <a:lnTo>
                      <a:pt x="2820" y="1163"/>
                    </a:lnTo>
                    <a:lnTo>
                      <a:pt x="2819" y="1157"/>
                    </a:lnTo>
                    <a:lnTo>
                      <a:pt x="2819" y="1152"/>
                    </a:lnTo>
                    <a:lnTo>
                      <a:pt x="2819" y="1146"/>
                    </a:lnTo>
                    <a:lnTo>
                      <a:pt x="2819" y="1141"/>
                    </a:lnTo>
                    <a:lnTo>
                      <a:pt x="2821" y="1135"/>
                    </a:lnTo>
                    <a:lnTo>
                      <a:pt x="2826" y="1132"/>
                    </a:lnTo>
                    <a:lnTo>
                      <a:pt x="2844" y="1132"/>
                    </a:lnTo>
                    <a:lnTo>
                      <a:pt x="2844" y="1120"/>
                    </a:lnTo>
                    <a:lnTo>
                      <a:pt x="2845" y="1109"/>
                    </a:lnTo>
                    <a:lnTo>
                      <a:pt x="2844" y="1098"/>
                    </a:lnTo>
                    <a:lnTo>
                      <a:pt x="2844" y="1087"/>
                    </a:lnTo>
                    <a:lnTo>
                      <a:pt x="2841" y="1076"/>
                    </a:lnTo>
                    <a:lnTo>
                      <a:pt x="2838" y="1067"/>
                    </a:lnTo>
                    <a:lnTo>
                      <a:pt x="2832" y="1057"/>
                    </a:lnTo>
                    <a:lnTo>
                      <a:pt x="2826" y="1049"/>
                    </a:lnTo>
                    <a:lnTo>
                      <a:pt x="2820" y="1047"/>
                    </a:lnTo>
                    <a:lnTo>
                      <a:pt x="2814" y="1046"/>
                    </a:lnTo>
                    <a:lnTo>
                      <a:pt x="2808" y="1046"/>
                    </a:lnTo>
                    <a:lnTo>
                      <a:pt x="2802" y="1047"/>
                    </a:lnTo>
                    <a:lnTo>
                      <a:pt x="2796" y="1047"/>
                    </a:lnTo>
                    <a:lnTo>
                      <a:pt x="2791" y="1050"/>
                    </a:lnTo>
                    <a:lnTo>
                      <a:pt x="2786" y="1055"/>
                    </a:lnTo>
                    <a:lnTo>
                      <a:pt x="2784" y="1061"/>
                    </a:lnTo>
                    <a:lnTo>
                      <a:pt x="2783" y="1068"/>
                    </a:lnTo>
                    <a:lnTo>
                      <a:pt x="2786" y="1077"/>
                    </a:lnTo>
                    <a:lnTo>
                      <a:pt x="2786" y="1080"/>
                    </a:lnTo>
                    <a:lnTo>
                      <a:pt x="2786" y="1083"/>
                    </a:lnTo>
                    <a:lnTo>
                      <a:pt x="2784" y="1085"/>
                    </a:lnTo>
                    <a:lnTo>
                      <a:pt x="2780" y="1087"/>
                    </a:lnTo>
                    <a:lnTo>
                      <a:pt x="2775" y="1081"/>
                    </a:lnTo>
                    <a:lnTo>
                      <a:pt x="2772" y="1075"/>
                    </a:lnTo>
                    <a:lnTo>
                      <a:pt x="2772" y="1067"/>
                    </a:lnTo>
                    <a:lnTo>
                      <a:pt x="2772" y="1061"/>
                    </a:lnTo>
                    <a:lnTo>
                      <a:pt x="2764" y="1063"/>
                    </a:lnTo>
                    <a:lnTo>
                      <a:pt x="2756" y="1065"/>
                    </a:lnTo>
                    <a:lnTo>
                      <a:pt x="2747" y="1066"/>
                    </a:lnTo>
                    <a:lnTo>
                      <a:pt x="2738" y="1068"/>
                    </a:lnTo>
                    <a:lnTo>
                      <a:pt x="2729" y="1070"/>
                    </a:lnTo>
                    <a:lnTo>
                      <a:pt x="2721" y="1073"/>
                    </a:lnTo>
                    <a:lnTo>
                      <a:pt x="2713" y="1078"/>
                    </a:lnTo>
                    <a:lnTo>
                      <a:pt x="2707" y="1085"/>
                    </a:lnTo>
                    <a:lnTo>
                      <a:pt x="2706" y="1091"/>
                    </a:lnTo>
                    <a:lnTo>
                      <a:pt x="2708" y="1097"/>
                    </a:lnTo>
                    <a:lnTo>
                      <a:pt x="2711" y="1103"/>
                    </a:lnTo>
                    <a:lnTo>
                      <a:pt x="2715" y="1109"/>
                    </a:lnTo>
                    <a:lnTo>
                      <a:pt x="2717" y="1113"/>
                    </a:lnTo>
                    <a:lnTo>
                      <a:pt x="2719" y="1118"/>
                    </a:lnTo>
                    <a:lnTo>
                      <a:pt x="2718" y="1121"/>
                    </a:lnTo>
                    <a:lnTo>
                      <a:pt x="2714" y="1125"/>
                    </a:lnTo>
                    <a:lnTo>
                      <a:pt x="2706" y="1106"/>
                    </a:lnTo>
                    <a:lnTo>
                      <a:pt x="2699" y="1089"/>
                    </a:lnTo>
                    <a:lnTo>
                      <a:pt x="2691" y="1072"/>
                    </a:lnTo>
                    <a:lnTo>
                      <a:pt x="2684" y="1056"/>
                    </a:lnTo>
                    <a:lnTo>
                      <a:pt x="2676" y="1038"/>
                    </a:lnTo>
                    <a:lnTo>
                      <a:pt x="2669" y="1022"/>
                    </a:lnTo>
                    <a:lnTo>
                      <a:pt x="2662" y="1005"/>
                    </a:lnTo>
                    <a:lnTo>
                      <a:pt x="2655" y="989"/>
                    </a:lnTo>
                    <a:lnTo>
                      <a:pt x="2655" y="981"/>
                    </a:lnTo>
                    <a:lnTo>
                      <a:pt x="2655" y="973"/>
                    </a:lnTo>
                    <a:lnTo>
                      <a:pt x="2655" y="964"/>
                    </a:lnTo>
                    <a:lnTo>
                      <a:pt x="2655" y="957"/>
                    </a:lnTo>
                    <a:lnTo>
                      <a:pt x="2675" y="941"/>
                    </a:lnTo>
                    <a:lnTo>
                      <a:pt x="2683" y="946"/>
                    </a:lnTo>
                    <a:lnTo>
                      <a:pt x="2691" y="954"/>
                    </a:lnTo>
                    <a:lnTo>
                      <a:pt x="2697" y="964"/>
                    </a:lnTo>
                    <a:lnTo>
                      <a:pt x="2704" y="975"/>
                    </a:lnTo>
                    <a:lnTo>
                      <a:pt x="2710" y="982"/>
                    </a:lnTo>
                    <a:lnTo>
                      <a:pt x="2719" y="987"/>
                    </a:lnTo>
                    <a:lnTo>
                      <a:pt x="2729" y="986"/>
                    </a:lnTo>
                    <a:lnTo>
                      <a:pt x="2743" y="980"/>
                    </a:lnTo>
                    <a:lnTo>
                      <a:pt x="2740" y="958"/>
                    </a:lnTo>
                    <a:lnTo>
                      <a:pt x="2735" y="939"/>
                    </a:lnTo>
                    <a:lnTo>
                      <a:pt x="2726" y="920"/>
                    </a:lnTo>
                    <a:lnTo>
                      <a:pt x="2716" y="903"/>
                    </a:lnTo>
                    <a:lnTo>
                      <a:pt x="2702" y="886"/>
                    </a:lnTo>
                    <a:lnTo>
                      <a:pt x="2687" y="871"/>
                    </a:lnTo>
                    <a:lnTo>
                      <a:pt x="2671" y="857"/>
                    </a:lnTo>
                    <a:lnTo>
                      <a:pt x="2655" y="845"/>
                    </a:lnTo>
                    <a:lnTo>
                      <a:pt x="2639" y="830"/>
                    </a:lnTo>
                    <a:lnTo>
                      <a:pt x="2626" y="815"/>
                    </a:lnTo>
                    <a:lnTo>
                      <a:pt x="2615" y="797"/>
                    </a:lnTo>
                    <a:lnTo>
                      <a:pt x="2606" y="781"/>
                    </a:lnTo>
                    <a:lnTo>
                      <a:pt x="2597" y="763"/>
                    </a:lnTo>
                    <a:lnTo>
                      <a:pt x="2589" y="746"/>
                    </a:lnTo>
                    <a:lnTo>
                      <a:pt x="2579" y="728"/>
                    </a:lnTo>
                    <a:lnTo>
                      <a:pt x="2570" y="712"/>
                    </a:lnTo>
                    <a:lnTo>
                      <a:pt x="2566" y="697"/>
                    </a:lnTo>
                    <a:lnTo>
                      <a:pt x="2563" y="683"/>
                    </a:lnTo>
                    <a:lnTo>
                      <a:pt x="2558" y="669"/>
                    </a:lnTo>
                    <a:lnTo>
                      <a:pt x="2554" y="655"/>
                    </a:lnTo>
                    <a:lnTo>
                      <a:pt x="2547" y="641"/>
                    </a:lnTo>
                    <a:lnTo>
                      <a:pt x="2541" y="627"/>
                    </a:lnTo>
                    <a:lnTo>
                      <a:pt x="2533" y="615"/>
                    </a:lnTo>
                    <a:lnTo>
                      <a:pt x="2525" y="604"/>
                    </a:lnTo>
                    <a:lnTo>
                      <a:pt x="2512" y="572"/>
                    </a:lnTo>
                    <a:lnTo>
                      <a:pt x="2501" y="541"/>
                    </a:lnTo>
                    <a:lnTo>
                      <a:pt x="2489" y="511"/>
                    </a:lnTo>
                    <a:lnTo>
                      <a:pt x="2478" y="481"/>
                    </a:lnTo>
                    <a:lnTo>
                      <a:pt x="2466" y="449"/>
                    </a:lnTo>
                    <a:lnTo>
                      <a:pt x="2457" y="418"/>
                    </a:lnTo>
                    <a:lnTo>
                      <a:pt x="2450" y="385"/>
                    </a:lnTo>
                    <a:lnTo>
                      <a:pt x="2447" y="351"/>
                    </a:lnTo>
                    <a:lnTo>
                      <a:pt x="2434" y="327"/>
                    </a:lnTo>
                    <a:lnTo>
                      <a:pt x="2427" y="302"/>
                    </a:lnTo>
                    <a:lnTo>
                      <a:pt x="2420" y="275"/>
                    </a:lnTo>
                    <a:lnTo>
                      <a:pt x="2417" y="249"/>
                    </a:lnTo>
                    <a:lnTo>
                      <a:pt x="2412" y="221"/>
                    </a:lnTo>
                    <a:lnTo>
                      <a:pt x="2408" y="193"/>
                    </a:lnTo>
                    <a:lnTo>
                      <a:pt x="2403" y="167"/>
                    </a:lnTo>
                    <a:lnTo>
                      <a:pt x="2397" y="142"/>
                    </a:lnTo>
                    <a:lnTo>
                      <a:pt x="2389" y="136"/>
                    </a:lnTo>
                    <a:lnTo>
                      <a:pt x="2383" y="131"/>
                    </a:lnTo>
                    <a:lnTo>
                      <a:pt x="2377" y="124"/>
                    </a:lnTo>
                    <a:lnTo>
                      <a:pt x="2371" y="118"/>
                    </a:lnTo>
                    <a:lnTo>
                      <a:pt x="2364" y="111"/>
                    </a:lnTo>
                    <a:lnTo>
                      <a:pt x="2357" y="105"/>
                    </a:lnTo>
                    <a:lnTo>
                      <a:pt x="2349" y="100"/>
                    </a:lnTo>
                    <a:lnTo>
                      <a:pt x="2342" y="97"/>
                    </a:lnTo>
                    <a:lnTo>
                      <a:pt x="2320" y="98"/>
                    </a:lnTo>
                    <a:lnTo>
                      <a:pt x="2301" y="94"/>
                    </a:lnTo>
                    <a:lnTo>
                      <a:pt x="2283" y="84"/>
                    </a:lnTo>
                    <a:lnTo>
                      <a:pt x="2266" y="73"/>
                    </a:lnTo>
                    <a:lnTo>
                      <a:pt x="2249" y="61"/>
                    </a:lnTo>
                    <a:lnTo>
                      <a:pt x="2231" y="52"/>
                    </a:lnTo>
                    <a:lnTo>
                      <a:pt x="2212" y="48"/>
                    </a:lnTo>
                    <a:lnTo>
                      <a:pt x="2189" y="53"/>
                    </a:lnTo>
                    <a:lnTo>
                      <a:pt x="2181" y="60"/>
                    </a:lnTo>
                    <a:lnTo>
                      <a:pt x="2174" y="69"/>
                    </a:lnTo>
                    <a:lnTo>
                      <a:pt x="2166" y="76"/>
                    </a:lnTo>
                    <a:lnTo>
                      <a:pt x="2160" y="85"/>
                    </a:lnTo>
                    <a:lnTo>
                      <a:pt x="2153" y="94"/>
                    </a:lnTo>
                    <a:lnTo>
                      <a:pt x="2148" y="103"/>
                    </a:lnTo>
                    <a:lnTo>
                      <a:pt x="2144" y="112"/>
                    </a:lnTo>
                    <a:lnTo>
                      <a:pt x="2142" y="124"/>
                    </a:lnTo>
                    <a:lnTo>
                      <a:pt x="2148" y="140"/>
                    </a:lnTo>
                    <a:lnTo>
                      <a:pt x="2154" y="157"/>
                    </a:lnTo>
                    <a:lnTo>
                      <a:pt x="2159" y="173"/>
                    </a:lnTo>
                    <a:lnTo>
                      <a:pt x="2165" y="191"/>
                    </a:lnTo>
                    <a:lnTo>
                      <a:pt x="2167" y="207"/>
                    </a:lnTo>
                    <a:lnTo>
                      <a:pt x="2167" y="225"/>
                    </a:lnTo>
                    <a:lnTo>
                      <a:pt x="2162" y="242"/>
                    </a:lnTo>
                    <a:lnTo>
                      <a:pt x="2154" y="259"/>
                    </a:lnTo>
                    <a:lnTo>
                      <a:pt x="2145" y="258"/>
                    </a:lnTo>
                    <a:lnTo>
                      <a:pt x="2139" y="254"/>
                    </a:lnTo>
                    <a:lnTo>
                      <a:pt x="2133" y="249"/>
                    </a:lnTo>
                    <a:lnTo>
                      <a:pt x="2127" y="245"/>
                    </a:lnTo>
                    <a:lnTo>
                      <a:pt x="2127" y="235"/>
                    </a:lnTo>
                    <a:lnTo>
                      <a:pt x="2127" y="225"/>
                    </a:lnTo>
                    <a:lnTo>
                      <a:pt x="2125" y="216"/>
                    </a:lnTo>
                    <a:lnTo>
                      <a:pt x="2124" y="206"/>
                    </a:lnTo>
                    <a:lnTo>
                      <a:pt x="2120" y="197"/>
                    </a:lnTo>
                    <a:lnTo>
                      <a:pt x="2116" y="189"/>
                    </a:lnTo>
                    <a:lnTo>
                      <a:pt x="2111" y="182"/>
                    </a:lnTo>
                    <a:lnTo>
                      <a:pt x="2106" y="176"/>
                    </a:lnTo>
                    <a:lnTo>
                      <a:pt x="2092" y="169"/>
                    </a:lnTo>
                    <a:lnTo>
                      <a:pt x="2079" y="166"/>
                    </a:lnTo>
                    <a:lnTo>
                      <a:pt x="2065" y="165"/>
                    </a:lnTo>
                    <a:lnTo>
                      <a:pt x="2052" y="167"/>
                    </a:lnTo>
                    <a:lnTo>
                      <a:pt x="2037" y="168"/>
                    </a:lnTo>
                    <a:lnTo>
                      <a:pt x="2022" y="170"/>
                    </a:lnTo>
                    <a:lnTo>
                      <a:pt x="2008" y="170"/>
                    </a:lnTo>
                    <a:lnTo>
                      <a:pt x="1994" y="169"/>
                    </a:lnTo>
                    <a:lnTo>
                      <a:pt x="1967" y="161"/>
                    </a:lnTo>
                    <a:lnTo>
                      <a:pt x="1939" y="157"/>
                    </a:lnTo>
                    <a:lnTo>
                      <a:pt x="1911" y="155"/>
                    </a:lnTo>
                    <a:lnTo>
                      <a:pt x="1883" y="155"/>
                    </a:lnTo>
                    <a:lnTo>
                      <a:pt x="1853" y="154"/>
                    </a:lnTo>
                    <a:lnTo>
                      <a:pt x="1826" y="155"/>
                    </a:lnTo>
                    <a:lnTo>
                      <a:pt x="1798" y="155"/>
                    </a:lnTo>
                    <a:lnTo>
                      <a:pt x="1771" y="156"/>
                    </a:lnTo>
                    <a:lnTo>
                      <a:pt x="1714" y="152"/>
                    </a:lnTo>
                    <a:lnTo>
                      <a:pt x="1658" y="148"/>
                    </a:lnTo>
                    <a:lnTo>
                      <a:pt x="1602" y="143"/>
                    </a:lnTo>
                    <a:lnTo>
                      <a:pt x="1548" y="139"/>
                    </a:lnTo>
                    <a:lnTo>
                      <a:pt x="1491" y="134"/>
                    </a:lnTo>
                    <a:lnTo>
                      <a:pt x="1435" y="132"/>
                    </a:lnTo>
                    <a:lnTo>
                      <a:pt x="1378" y="131"/>
                    </a:lnTo>
                    <a:lnTo>
                      <a:pt x="1321" y="133"/>
                    </a:lnTo>
                    <a:lnTo>
                      <a:pt x="1295" y="131"/>
                    </a:lnTo>
                    <a:lnTo>
                      <a:pt x="1270" y="130"/>
                    </a:lnTo>
                    <a:lnTo>
                      <a:pt x="1244" y="128"/>
                    </a:lnTo>
                    <a:lnTo>
                      <a:pt x="1220" y="128"/>
                    </a:lnTo>
                    <a:lnTo>
                      <a:pt x="1193" y="127"/>
                    </a:lnTo>
                    <a:lnTo>
                      <a:pt x="1169" y="127"/>
                    </a:lnTo>
                    <a:lnTo>
                      <a:pt x="1143" y="127"/>
                    </a:lnTo>
                    <a:lnTo>
                      <a:pt x="1119" y="129"/>
                    </a:lnTo>
                    <a:lnTo>
                      <a:pt x="1110" y="124"/>
                    </a:lnTo>
                    <a:lnTo>
                      <a:pt x="1103" y="121"/>
                    </a:lnTo>
                    <a:lnTo>
                      <a:pt x="1097" y="117"/>
                    </a:lnTo>
                    <a:lnTo>
                      <a:pt x="1092" y="114"/>
                    </a:lnTo>
                    <a:lnTo>
                      <a:pt x="1086" y="109"/>
                    </a:lnTo>
                    <a:lnTo>
                      <a:pt x="1082" y="104"/>
                    </a:lnTo>
                    <a:lnTo>
                      <a:pt x="1078" y="98"/>
                    </a:lnTo>
                    <a:lnTo>
                      <a:pt x="1076" y="92"/>
                    </a:lnTo>
                    <a:lnTo>
                      <a:pt x="1079" y="78"/>
                    </a:lnTo>
                    <a:lnTo>
                      <a:pt x="1080" y="66"/>
                    </a:lnTo>
                    <a:lnTo>
                      <a:pt x="1077" y="55"/>
                    </a:lnTo>
                    <a:lnTo>
                      <a:pt x="1072" y="44"/>
                    </a:lnTo>
                    <a:lnTo>
                      <a:pt x="1064" y="32"/>
                    </a:lnTo>
                    <a:lnTo>
                      <a:pt x="1057" y="23"/>
                    </a:lnTo>
                    <a:lnTo>
                      <a:pt x="1049" y="14"/>
                    </a:lnTo>
                    <a:lnTo>
                      <a:pt x="1043" y="5"/>
                    </a:lnTo>
                    <a:lnTo>
                      <a:pt x="1001" y="7"/>
                    </a:lnTo>
                    <a:lnTo>
                      <a:pt x="961" y="8"/>
                    </a:lnTo>
                    <a:lnTo>
                      <a:pt x="920" y="7"/>
                    </a:lnTo>
                    <a:lnTo>
                      <a:pt x="880" y="6"/>
                    </a:lnTo>
                    <a:lnTo>
                      <a:pt x="838" y="3"/>
                    </a:lnTo>
                    <a:lnTo>
                      <a:pt x="798" y="2"/>
                    </a:lnTo>
                    <a:lnTo>
                      <a:pt x="758" y="3"/>
                    </a:lnTo>
                    <a:lnTo>
                      <a:pt x="719" y="7"/>
                    </a:lnTo>
                    <a:lnTo>
                      <a:pt x="694" y="2"/>
                    </a:lnTo>
                    <a:lnTo>
                      <a:pt x="671" y="1"/>
                    </a:lnTo>
                    <a:lnTo>
                      <a:pt x="646" y="0"/>
                    </a:lnTo>
                    <a:lnTo>
                      <a:pt x="621" y="3"/>
                    </a:lnTo>
                    <a:lnTo>
                      <a:pt x="594" y="4"/>
                    </a:lnTo>
                    <a:lnTo>
                      <a:pt x="569" y="7"/>
                    </a:lnTo>
                    <a:lnTo>
                      <a:pt x="544" y="10"/>
                    </a:lnTo>
                    <a:lnTo>
                      <a:pt x="520" y="14"/>
                    </a:lnTo>
                    <a:lnTo>
                      <a:pt x="472" y="14"/>
                    </a:lnTo>
                    <a:lnTo>
                      <a:pt x="423" y="15"/>
                    </a:lnTo>
                    <a:lnTo>
                      <a:pt x="376" y="16"/>
                    </a:lnTo>
                    <a:lnTo>
                      <a:pt x="328" y="17"/>
                    </a:lnTo>
                    <a:lnTo>
                      <a:pt x="279" y="16"/>
                    </a:lnTo>
                    <a:lnTo>
                      <a:pt x="232" y="16"/>
                    </a:lnTo>
                    <a:lnTo>
                      <a:pt x="183" y="14"/>
                    </a:lnTo>
                    <a:lnTo>
                      <a:pt x="136" y="12"/>
                    </a:lnTo>
                    <a:lnTo>
                      <a:pt x="123" y="12"/>
                    </a:lnTo>
                    <a:lnTo>
                      <a:pt x="110" y="12"/>
                    </a:lnTo>
                    <a:lnTo>
                      <a:pt x="98" y="13"/>
                    </a:lnTo>
                    <a:lnTo>
                      <a:pt x="86" y="15"/>
                    </a:lnTo>
                    <a:lnTo>
                      <a:pt x="74" y="17"/>
                    </a:lnTo>
                    <a:lnTo>
                      <a:pt x="63" y="20"/>
                    </a:lnTo>
                    <a:lnTo>
                      <a:pt x="52" y="23"/>
                    </a:lnTo>
                    <a:lnTo>
                      <a:pt x="42" y="29"/>
                    </a:lnTo>
                    <a:close/>
                    <a:moveTo>
                      <a:pt x="2169" y="1757"/>
                    </a:moveTo>
                    <a:lnTo>
                      <a:pt x="2169" y="1757"/>
                    </a:lnTo>
                    <a:lnTo>
                      <a:pt x="2171" y="1755"/>
                    </a:lnTo>
                    <a:lnTo>
                      <a:pt x="2176" y="1754"/>
                    </a:lnTo>
                    <a:lnTo>
                      <a:pt x="2178" y="1766"/>
                    </a:lnTo>
                    <a:lnTo>
                      <a:pt x="2180" y="1780"/>
                    </a:lnTo>
                    <a:lnTo>
                      <a:pt x="2181" y="1794"/>
                    </a:lnTo>
                    <a:lnTo>
                      <a:pt x="2182" y="1808"/>
                    </a:lnTo>
                    <a:lnTo>
                      <a:pt x="2180" y="1822"/>
                    </a:lnTo>
                    <a:lnTo>
                      <a:pt x="2178" y="1835"/>
                    </a:lnTo>
                    <a:lnTo>
                      <a:pt x="2175" y="1847"/>
                    </a:lnTo>
                    <a:lnTo>
                      <a:pt x="2171" y="1860"/>
                    </a:lnTo>
                    <a:lnTo>
                      <a:pt x="2163" y="1857"/>
                    </a:lnTo>
                    <a:lnTo>
                      <a:pt x="2156" y="1855"/>
                    </a:lnTo>
                    <a:lnTo>
                      <a:pt x="2148" y="1857"/>
                    </a:lnTo>
                    <a:lnTo>
                      <a:pt x="2144" y="1864"/>
                    </a:lnTo>
                    <a:lnTo>
                      <a:pt x="2140" y="1871"/>
                    </a:lnTo>
                    <a:lnTo>
                      <a:pt x="2134" y="1875"/>
                    </a:lnTo>
                    <a:lnTo>
                      <a:pt x="2129" y="1840"/>
                    </a:lnTo>
                    <a:lnTo>
                      <a:pt x="2124" y="1832"/>
                    </a:lnTo>
                    <a:lnTo>
                      <a:pt x="2119" y="1825"/>
                    </a:lnTo>
                    <a:lnTo>
                      <a:pt x="2114" y="1818"/>
                    </a:lnTo>
                    <a:lnTo>
                      <a:pt x="2110" y="1812"/>
                    </a:lnTo>
                    <a:lnTo>
                      <a:pt x="2104" y="1804"/>
                    </a:lnTo>
                    <a:lnTo>
                      <a:pt x="2103" y="1797"/>
                    </a:lnTo>
                    <a:lnTo>
                      <a:pt x="2103" y="1790"/>
                    </a:lnTo>
                    <a:lnTo>
                      <a:pt x="2106" y="1783"/>
                    </a:lnTo>
                    <a:lnTo>
                      <a:pt x="2111" y="1801"/>
                    </a:lnTo>
                    <a:lnTo>
                      <a:pt x="2119" y="1800"/>
                    </a:lnTo>
                    <a:lnTo>
                      <a:pt x="2127" y="1802"/>
                    </a:lnTo>
                    <a:lnTo>
                      <a:pt x="2135" y="1806"/>
                    </a:lnTo>
                    <a:lnTo>
                      <a:pt x="2143" y="1812"/>
                    </a:lnTo>
                    <a:lnTo>
                      <a:pt x="2150" y="1814"/>
                    </a:lnTo>
                    <a:lnTo>
                      <a:pt x="2158" y="1817"/>
                    </a:lnTo>
                    <a:lnTo>
                      <a:pt x="2166" y="1815"/>
                    </a:lnTo>
                    <a:lnTo>
                      <a:pt x="2174" y="1811"/>
                    </a:lnTo>
                    <a:lnTo>
                      <a:pt x="2174" y="1802"/>
                    </a:lnTo>
                    <a:lnTo>
                      <a:pt x="2175" y="1795"/>
                    </a:lnTo>
                    <a:lnTo>
                      <a:pt x="2175" y="1788"/>
                    </a:lnTo>
                    <a:lnTo>
                      <a:pt x="2176" y="1781"/>
                    </a:lnTo>
                    <a:lnTo>
                      <a:pt x="2175" y="1774"/>
                    </a:lnTo>
                    <a:lnTo>
                      <a:pt x="2174" y="1767"/>
                    </a:lnTo>
                    <a:lnTo>
                      <a:pt x="2171" y="1761"/>
                    </a:lnTo>
                    <a:lnTo>
                      <a:pt x="2169" y="1757"/>
                    </a:lnTo>
                    <a:close/>
                    <a:moveTo>
                      <a:pt x="2084" y="1768"/>
                    </a:moveTo>
                    <a:lnTo>
                      <a:pt x="2084" y="1768"/>
                    </a:lnTo>
                    <a:lnTo>
                      <a:pt x="2088" y="1765"/>
                    </a:lnTo>
                    <a:lnTo>
                      <a:pt x="2090" y="1788"/>
                    </a:lnTo>
                    <a:lnTo>
                      <a:pt x="2085" y="1784"/>
                    </a:lnTo>
                    <a:lnTo>
                      <a:pt x="2084" y="1779"/>
                    </a:lnTo>
                    <a:lnTo>
                      <a:pt x="2084" y="1773"/>
                    </a:lnTo>
                    <a:lnTo>
                      <a:pt x="2084" y="176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80" name="Shape 1379"/>
              <p:cNvSpPr>
                <a:spLocks/>
              </p:cNvSpPr>
              <p:nvPr/>
            </p:nvSpPr>
            <p:spPr bwMode="auto">
              <a:xfrm>
                <a:off x="3514" y="1220"/>
                <a:ext cx="50" cy="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13"/>
                  </a:cxn>
                  <a:cxn ang="0">
                    <a:pos x="50" y="13"/>
                  </a:cxn>
                  <a:cxn ang="0">
                    <a:pos x="44" y="9"/>
                  </a:cxn>
                  <a:cxn ang="0">
                    <a:pos x="38" y="7"/>
                  </a:cxn>
                  <a:cxn ang="0">
                    <a:pos x="32" y="5"/>
                  </a:cxn>
                  <a:cxn ang="0">
                    <a:pos x="27" y="5"/>
                  </a:cxn>
                  <a:cxn ang="0">
                    <a:pos x="19" y="4"/>
                  </a:cxn>
                  <a:cxn ang="0">
                    <a:pos x="13" y="3"/>
                  </a:cxn>
                  <a:cxn ang="0">
                    <a:pos x="7" y="1"/>
                  </a:cxn>
                  <a:cxn ang="0">
                    <a:pos x="3" y="0"/>
                  </a:cxn>
                  <a:cxn ang="0">
                    <a:pos x="0" y="6"/>
                  </a:cxn>
                </a:cxnLst>
                <a:rect l="0" t="0" r="0" b="0"/>
                <a:pathLst>
                  <a:path w="50" h="13">
                    <a:moveTo>
                      <a:pt x="0" y="6"/>
                    </a:moveTo>
                    <a:lnTo>
                      <a:pt x="0" y="13"/>
                    </a:lnTo>
                    <a:lnTo>
                      <a:pt x="50" y="13"/>
                    </a:lnTo>
                    <a:lnTo>
                      <a:pt x="44" y="9"/>
                    </a:lnTo>
                    <a:lnTo>
                      <a:pt x="38" y="7"/>
                    </a:lnTo>
                    <a:lnTo>
                      <a:pt x="32" y="5"/>
                    </a:lnTo>
                    <a:lnTo>
                      <a:pt x="27" y="5"/>
                    </a:lnTo>
                    <a:lnTo>
                      <a:pt x="19" y="4"/>
                    </a:lnTo>
                    <a:lnTo>
                      <a:pt x="13" y="3"/>
                    </a:lnTo>
                    <a:lnTo>
                      <a:pt x="7" y="1"/>
                    </a:lnTo>
                    <a:lnTo>
                      <a:pt x="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81" name="Shape 1380"/>
              <p:cNvSpPr>
                <a:spLocks/>
              </p:cNvSpPr>
              <p:nvPr/>
            </p:nvSpPr>
            <p:spPr bwMode="auto">
              <a:xfrm>
                <a:off x="2493" y="1260"/>
                <a:ext cx="20" cy="34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0" y="34"/>
                  </a:cxn>
                  <a:cxn ang="0">
                    <a:pos x="2" y="29"/>
                  </a:cxn>
                  <a:cxn ang="0">
                    <a:pos x="7" y="25"/>
                  </a:cxn>
                  <a:cxn ang="0">
                    <a:pos x="11" y="21"/>
                  </a:cxn>
                  <a:cxn ang="0">
                    <a:pos x="16" y="16"/>
                  </a:cxn>
                  <a:cxn ang="0">
                    <a:pos x="18" y="11"/>
                  </a:cxn>
                  <a:cxn ang="0">
                    <a:pos x="20" y="7"/>
                  </a:cxn>
                  <a:cxn ang="0">
                    <a:pos x="19" y="3"/>
                  </a:cxn>
                  <a:cxn ang="0">
                    <a:pos x="16" y="0"/>
                  </a:cxn>
                  <a:cxn ang="0">
                    <a:pos x="10" y="0"/>
                  </a:cxn>
                  <a:cxn ang="0">
                    <a:pos x="7" y="3"/>
                  </a:cxn>
                  <a:cxn ang="0">
                    <a:pos x="5" y="5"/>
                  </a:cxn>
                  <a:cxn ang="0">
                    <a:pos x="5" y="9"/>
                  </a:cxn>
                  <a:cxn ang="0">
                    <a:pos x="3" y="16"/>
                  </a:cxn>
                  <a:cxn ang="0">
                    <a:pos x="0" y="25"/>
                  </a:cxn>
                </a:cxnLst>
                <a:rect l="0" t="0" r="0" b="0"/>
                <a:pathLst>
                  <a:path w="20" h="34">
                    <a:moveTo>
                      <a:pt x="0" y="25"/>
                    </a:moveTo>
                    <a:lnTo>
                      <a:pt x="0" y="34"/>
                    </a:lnTo>
                    <a:lnTo>
                      <a:pt x="2" y="29"/>
                    </a:lnTo>
                    <a:lnTo>
                      <a:pt x="7" y="25"/>
                    </a:lnTo>
                    <a:lnTo>
                      <a:pt x="11" y="21"/>
                    </a:lnTo>
                    <a:lnTo>
                      <a:pt x="16" y="16"/>
                    </a:lnTo>
                    <a:lnTo>
                      <a:pt x="18" y="11"/>
                    </a:lnTo>
                    <a:lnTo>
                      <a:pt x="20" y="7"/>
                    </a:lnTo>
                    <a:lnTo>
                      <a:pt x="19" y="3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5" y="9"/>
                    </a:lnTo>
                    <a:lnTo>
                      <a:pt x="3" y="16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82" name="Shape 1381"/>
              <p:cNvSpPr>
                <a:spLocks/>
              </p:cNvSpPr>
              <p:nvPr/>
            </p:nvSpPr>
            <p:spPr bwMode="auto">
              <a:xfrm>
                <a:off x="2487" y="1269"/>
                <a:ext cx="38" cy="51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6" y="50"/>
                  </a:cxn>
                  <a:cxn ang="0">
                    <a:pos x="13" y="51"/>
                  </a:cxn>
                  <a:cxn ang="0">
                    <a:pos x="17" y="48"/>
                  </a:cxn>
                  <a:cxn ang="0">
                    <a:pos x="21" y="45"/>
                  </a:cxn>
                  <a:cxn ang="0">
                    <a:pos x="23" y="39"/>
                  </a:cxn>
                  <a:cxn ang="0">
                    <a:pos x="26" y="33"/>
                  </a:cxn>
                  <a:cxn ang="0">
                    <a:pos x="28" y="27"/>
                  </a:cxn>
                  <a:cxn ang="0">
                    <a:pos x="31" y="23"/>
                  </a:cxn>
                  <a:cxn ang="0">
                    <a:pos x="38" y="0"/>
                  </a:cxn>
                  <a:cxn ang="0">
                    <a:pos x="32" y="5"/>
                  </a:cxn>
                  <a:cxn ang="0">
                    <a:pos x="27" y="11"/>
                  </a:cxn>
                  <a:cxn ang="0">
                    <a:pos x="21" y="16"/>
                  </a:cxn>
                  <a:cxn ang="0">
                    <a:pos x="17" y="22"/>
                  </a:cxn>
                  <a:cxn ang="0">
                    <a:pos x="11" y="27"/>
                  </a:cxn>
                  <a:cxn ang="0">
                    <a:pos x="7" y="33"/>
                  </a:cxn>
                  <a:cxn ang="0">
                    <a:pos x="3" y="39"/>
                  </a:cxn>
                  <a:cxn ang="0">
                    <a:pos x="0" y="47"/>
                  </a:cxn>
                </a:cxnLst>
                <a:rect l="0" t="0" r="0" b="0"/>
                <a:pathLst>
                  <a:path w="38" h="51">
                    <a:moveTo>
                      <a:pt x="0" y="47"/>
                    </a:moveTo>
                    <a:lnTo>
                      <a:pt x="6" y="50"/>
                    </a:lnTo>
                    <a:lnTo>
                      <a:pt x="13" y="51"/>
                    </a:lnTo>
                    <a:lnTo>
                      <a:pt x="17" y="48"/>
                    </a:lnTo>
                    <a:lnTo>
                      <a:pt x="21" y="45"/>
                    </a:lnTo>
                    <a:lnTo>
                      <a:pt x="23" y="39"/>
                    </a:lnTo>
                    <a:lnTo>
                      <a:pt x="26" y="33"/>
                    </a:lnTo>
                    <a:lnTo>
                      <a:pt x="28" y="27"/>
                    </a:lnTo>
                    <a:lnTo>
                      <a:pt x="31" y="23"/>
                    </a:lnTo>
                    <a:lnTo>
                      <a:pt x="38" y="0"/>
                    </a:lnTo>
                    <a:lnTo>
                      <a:pt x="32" y="5"/>
                    </a:lnTo>
                    <a:lnTo>
                      <a:pt x="27" y="11"/>
                    </a:lnTo>
                    <a:lnTo>
                      <a:pt x="21" y="16"/>
                    </a:lnTo>
                    <a:lnTo>
                      <a:pt x="17" y="22"/>
                    </a:lnTo>
                    <a:lnTo>
                      <a:pt x="11" y="27"/>
                    </a:lnTo>
                    <a:lnTo>
                      <a:pt x="7" y="33"/>
                    </a:lnTo>
                    <a:lnTo>
                      <a:pt x="3" y="39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83" name="Shape 1382"/>
              <p:cNvSpPr>
                <a:spLocks/>
              </p:cNvSpPr>
              <p:nvPr/>
            </p:nvSpPr>
            <p:spPr bwMode="auto">
              <a:xfrm>
                <a:off x="3562" y="1241"/>
                <a:ext cx="17" cy="16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0" y="7"/>
                  </a:cxn>
                  <a:cxn ang="0">
                    <a:pos x="3" y="11"/>
                  </a:cxn>
                  <a:cxn ang="0">
                    <a:pos x="9" y="13"/>
                  </a:cxn>
                  <a:cxn ang="0">
                    <a:pos x="16" y="16"/>
                  </a:cxn>
                  <a:cxn ang="0">
                    <a:pos x="17" y="11"/>
                  </a:cxn>
                  <a:cxn ang="0">
                    <a:pos x="14" y="5"/>
                  </a:cxn>
                  <a:cxn ang="0">
                    <a:pos x="7" y="0"/>
                  </a:cxn>
                  <a:cxn ang="0">
                    <a:pos x="0" y="3"/>
                  </a:cxn>
                </a:cxnLst>
                <a:rect l="0" t="0" r="0" b="0"/>
                <a:pathLst>
                  <a:path w="17" h="16">
                    <a:moveTo>
                      <a:pt x="0" y="3"/>
                    </a:moveTo>
                    <a:lnTo>
                      <a:pt x="0" y="7"/>
                    </a:lnTo>
                    <a:lnTo>
                      <a:pt x="3" y="11"/>
                    </a:lnTo>
                    <a:lnTo>
                      <a:pt x="9" y="13"/>
                    </a:lnTo>
                    <a:lnTo>
                      <a:pt x="16" y="16"/>
                    </a:lnTo>
                    <a:lnTo>
                      <a:pt x="17" y="11"/>
                    </a:lnTo>
                    <a:lnTo>
                      <a:pt x="14" y="5"/>
                    </a:lnTo>
                    <a:lnTo>
                      <a:pt x="7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84" name="Shape 1383"/>
              <p:cNvSpPr>
                <a:spLocks/>
              </p:cNvSpPr>
              <p:nvPr/>
            </p:nvSpPr>
            <p:spPr bwMode="auto">
              <a:xfrm>
                <a:off x="2592" y="1281"/>
                <a:ext cx="14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"/>
                  </a:cxn>
                  <a:cxn ang="0">
                    <a:pos x="5" y="15"/>
                  </a:cxn>
                  <a:cxn ang="0">
                    <a:pos x="9" y="1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0" y="0"/>
                  </a:cxn>
                </a:cxnLst>
                <a:rect l="0" t="0" r="0" b="0"/>
                <a:pathLst>
                  <a:path w="14" h="15">
                    <a:moveTo>
                      <a:pt x="0" y="0"/>
                    </a:moveTo>
                    <a:lnTo>
                      <a:pt x="0" y="8"/>
                    </a:lnTo>
                    <a:lnTo>
                      <a:pt x="5" y="15"/>
                    </a:lnTo>
                    <a:lnTo>
                      <a:pt x="9" y="1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85" name="Shape 1384"/>
              <p:cNvSpPr>
                <a:spLocks/>
              </p:cNvSpPr>
              <p:nvPr/>
            </p:nvSpPr>
            <p:spPr bwMode="auto">
              <a:xfrm>
                <a:off x="2566" y="1283"/>
                <a:ext cx="6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6" y="0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0" b="0"/>
                <a:pathLst>
                  <a:path w="6" h="4">
                    <a:moveTo>
                      <a:pt x="0" y="4"/>
                    </a:moveTo>
                    <a:lnTo>
                      <a:pt x="6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86" name="Shape 1385"/>
              <p:cNvSpPr>
                <a:spLocks/>
              </p:cNvSpPr>
              <p:nvPr/>
            </p:nvSpPr>
            <p:spPr bwMode="auto">
              <a:xfrm>
                <a:off x="2617" y="1282"/>
                <a:ext cx="27" cy="1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14"/>
                  </a:cxn>
                  <a:cxn ang="0">
                    <a:pos x="7" y="19"/>
                  </a:cxn>
                  <a:cxn ang="0">
                    <a:pos x="27" y="10"/>
                  </a:cxn>
                  <a:cxn ang="0">
                    <a:pos x="22" y="3"/>
                  </a:cxn>
                  <a:cxn ang="0">
                    <a:pos x="14" y="0"/>
                  </a:cxn>
                  <a:cxn ang="0">
                    <a:pos x="6" y="1"/>
                  </a:cxn>
                  <a:cxn ang="0">
                    <a:pos x="0" y="8"/>
                  </a:cxn>
                </a:cxnLst>
                <a:rect l="0" t="0" r="0" b="0"/>
                <a:pathLst>
                  <a:path w="27" h="19">
                    <a:moveTo>
                      <a:pt x="0" y="8"/>
                    </a:moveTo>
                    <a:lnTo>
                      <a:pt x="2" y="14"/>
                    </a:lnTo>
                    <a:lnTo>
                      <a:pt x="7" y="19"/>
                    </a:lnTo>
                    <a:lnTo>
                      <a:pt x="27" y="10"/>
                    </a:lnTo>
                    <a:lnTo>
                      <a:pt x="22" y="3"/>
                    </a:lnTo>
                    <a:lnTo>
                      <a:pt x="14" y="0"/>
                    </a:lnTo>
                    <a:lnTo>
                      <a:pt x="6" y="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87" name="Shape 1386"/>
              <p:cNvSpPr>
                <a:spLocks/>
              </p:cNvSpPr>
              <p:nvPr/>
            </p:nvSpPr>
            <p:spPr bwMode="auto">
              <a:xfrm>
                <a:off x="2762" y="1279"/>
                <a:ext cx="29" cy="24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0" y="12"/>
                  </a:cxn>
                  <a:cxn ang="0">
                    <a:pos x="4" y="17"/>
                  </a:cxn>
                  <a:cxn ang="0">
                    <a:pos x="10" y="20"/>
                  </a:cxn>
                  <a:cxn ang="0">
                    <a:pos x="17" y="24"/>
                  </a:cxn>
                  <a:cxn ang="0">
                    <a:pos x="29" y="15"/>
                  </a:cxn>
                  <a:cxn ang="0">
                    <a:pos x="22" y="7"/>
                  </a:cxn>
                  <a:cxn ang="0">
                    <a:pos x="14" y="2"/>
                  </a:cxn>
                  <a:cxn ang="0">
                    <a:pos x="6" y="0"/>
                  </a:cxn>
                  <a:cxn ang="0">
                    <a:pos x="1" y="6"/>
                  </a:cxn>
                </a:cxnLst>
                <a:rect l="0" t="0" r="0" b="0"/>
                <a:pathLst>
                  <a:path w="29" h="24">
                    <a:moveTo>
                      <a:pt x="1" y="6"/>
                    </a:moveTo>
                    <a:lnTo>
                      <a:pt x="0" y="12"/>
                    </a:lnTo>
                    <a:lnTo>
                      <a:pt x="4" y="17"/>
                    </a:lnTo>
                    <a:lnTo>
                      <a:pt x="10" y="20"/>
                    </a:lnTo>
                    <a:lnTo>
                      <a:pt x="17" y="24"/>
                    </a:lnTo>
                    <a:lnTo>
                      <a:pt x="29" y="15"/>
                    </a:lnTo>
                    <a:lnTo>
                      <a:pt x="22" y="7"/>
                    </a:lnTo>
                    <a:lnTo>
                      <a:pt x="14" y="2"/>
                    </a:lnTo>
                    <a:lnTo>
                      <a:pt x="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88" name="Shape 1387"/>
              <p:cNvSpPr>
                <a:spLocks/>
              </p:cNvSpPr>
              <p:nvPr/>
            </p:nvSpPr>
            <p:spPr bwMode="auto">
              <a:xfrm>
                <a:off x="2813" y="1281"/>
                <a:ext cx="9" cy="1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7" y="11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0" b="0"/>
                <a:pathLst>
                  <a:path w="9" h="11">
                    <a:moveTo>
                      <a:pt x="0" y="4"/>
                    </a:moveTo>
                    <a:lnTo>
                      <a:pt x="7" y="11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89" name="Shape 1388"/>
              <p:cNvSpPr>
                <a:spLocks/>
              </p:cNvSpPr>
              <p:nvPr/>
            </p:nvSpPr>
            <p:spPr bwMode="auto">
              <a:xfrm>
                <a:off x="2719" y="1283"/>
                <a:ext cx="11" cy="13"/>
              </a:xfrm>
              <a:custGeom>
                <a:avLst/>
                <a:gdLst/>
                <a:ahLst/>
                <a:cxnLst>
                  <a:cxn ang="0">
                    <a:pos x="11" y="13"/>
                  </a:cxn>
                  <a:cxn ang="0">
                    <a:pos x="0" y="0"/>
                  </a:cxn>
                  <a:cxn ang="0">
                    <a:pos x="2" y="9"/>
                  </a:cxn>
                  <a:cxn ang="0">
                    <a:pos x="11" y="13"/>
                  </a:cxn>
                </a:cxnLst>
                <a:rect l="0" t="0" r="0" b="0"/>
                <a:pathLst>
                  <a:path w="11" h="13">
                    <a:moveTo>
                      <a:pt x="11" y="13"/>
                    </a:moveTo>
                    <a:lnTo>
                      <a:pt x="0" y="0"/>
                    </a:lnTo>
                    <a:lnTo>
                      <a:pt x="2" y="9"/>
                    </a:lnTo>
                    <a:lnTo>
                      <a:pt x="11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90" name="Shape 1389"/>
              <p:cNvSpPr>
                <a:spLocks/>
              </p:cNvSpPr>
              <p:nvPr/>
            </p:nvSpPr>
            <p:spPr bwMode="auto">
              <a:xfrm>
                <a:off x="2667" y="1284"/>
                <a:ext cx="19" cy="12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3" y="7"/>
                  </a:cxn>
                  <a:cxn ang="0">
                    <a:pos x="7" y="9"/>
                  </a:cxn>
                  <a:cxn ang="0">
                    <a:pos x="10" y="11"/>
                  </a:cxn>
                  <a:cxn ang="0">
                    <a:pos x="15" y="12"/>
                  </a:cxn>
                  <a:cxn ang="0">
                    <a:pos x="19" y="6"/>
                  </a:cxn>
                  <a:cxn ang="0">
                    <a:pos x="17" y="1"/>
                  </a:cxn>
                  <a:cxn ang="0">
                    <a:pos x="12" y="0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6"/>
                  </a:cxn>
                </a:cxnLst>
                <a:rect l="0" t="0" r="0" b="0"/>
                <a:pathLst>
                  <a:path w="19" h="12">
                    <a:moveTo>
                      <a:pt x="0" y="6"/>
                    </a:moveTo>
                    <a:lnTo>
                      <a:pt x="3" y="7"/>
                    </a:lnTo>
                    <a:lnTo>
                      <a:pt x="7" y="9"/>
                    </a:lnTo>
                    <a:lnTo>
                      <a:pt x="10" y="11"/>
                    </a:lnTo>
                    <a:lnTo>
                      <a:pt x="15" y="12"/>
                    </a:lnTo>
                    <a:lnTo>
                      <a:pt x="19" y="6"/>
                    </a:lnTo>
                    <a:lnTo>
                      <a:pt x="17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91" name="Shape 1390"/>
              <p:cNvSpPr>
                <a:spLocks/>
              </p:cNvSpPr>
              <p:nvPr/>
            </p:nvSpPr>
            <p:spPr bwMode="auto">
              <a:xfrm>
                <a:off x="3216" y="1268"/>
                <a:ext cx="20" cy="20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3" y="20"/>
                  </a:cxn>
                  <a:cxn ang="0">
                    <a:pos x="7" y="20"/>
                  </a:cxn>
                  <a:cxn ang="0">
                    <a:pos x="11" y="18"/>
                  </a:cxn>
                  <a:cxn ang="0">
                    <a:pos x="15" y="17"/>
                  </a:cxn>
                  <a:cxn ang="0">
                    <a:pos x="19" y="9"/>
                  </a:cxn>
                  <a:cxn ang="0">
                    <a:pos x="20" y="3"/>
                  </a:cxn>
                  <a:cxn ang="0">
                    <a:pos x="13" y="0"/>
                  </a:cxn>
                  <a:cxn ang="0">
                    <a:pos x="7" y="5"/>
                  </a:cxn>
                  <a:cxn ang="0">
                    <a:pos x="2" y="9"/>
                  </a:cxn>
                  <a:cxn ang="0">
                    <a:pos x="0" y="17"/>
                  </a:cxn>
                </a:cxnLst>
                <a:rect l="0" t="0" r="0" b="0"/>
                <a:pathLst>
                  <a:path w="20" h="20">
                    <a:moveTo>
                      <a:pt x="0" y="17"/>
                    </a:moveTo>
                    <a:lnTo>
                      <a:pt x="3" y="20"/>
                    </a:lnTo>
                    <a:lnTo>
                      <a:pt x="7" y="20"/>
                    </a:lnTo>
                    <a:lnTo>
                      <a:pt x="11" y="18"/>
                    </a:lnTo>
                    <a:lnTo>
                      <a:pt x="15" y="17"/>
                    </a:lnTo>
                    <a:lnTo>
                      <a:pt x="19" y="9"/>
                    </a:lnTo>
                    <a:lnTo>
                      <a:pt x="20" y="3"/>
                    </a:lnTo>
                    <a:lnTo>
                      <a:pt x="13" y="0"/>
                    </a:lnTo>
                    <a:lnTo>
                      <a:pt x="7" y="5"/>
                    </a:lnTo>
                    <a:lnTo>
                      <a:pt x="2" y="9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92" name="Shape 1391"/>
              <p:cNvSpPr>
                <a:spLocks/>
              </p:cNvSpPr>
              <p:nvPr/>
            </p:nvSpPr>
            <p:spPr bwMode="auto">
              <a:xfrm>
                <a:off x="3041" y="1277"/>
                <a:ext cx="22" cy="14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13"/>
                  </a:cxn>
                  <a:cxn ang="0">
                    <a:pos x="6" y="14"/>
                  </a:cxn>
                  <a:cxn ang="0">
                    <a:pos x="13" y="13"/>
                  </a:cxn>
                  <a:cxn ang="0">
                    <a:pos x="18" y="10"/>
                  </a:cxn>
                  <a:cxn ang="0">
                    <a:pos x="22" y="6"/>
                  </a:cxn>
                  <a:cxn ang="0">
                    <a:pos x="18" y="0"/>
                  </a:cxn>
                  <a:cxn ang="0">
                    <a:pos x="11" y="0"/>
                  </a:cxn>
                  <a:cxn ang="0">
                    <a:pos x="4" y="2"/>
                  </a:cxn>
                  <a:cxn ang="0">
                    <a:pos x="0" y="8"/>
                  </a:cxn>
                </a:cxnLst>
                <a:rect l="0" t="0" r="0" b="0"/>
                <a:pathLst>
                  <a:path w="22" h="14">
                    <a:moveTo>
                      <a:pt x="0" y="8"/>
                    </a:moveTo>
                    <a:lnTo>
                      <a:pt x="0" y="13"/>
                    </a:lnTo>
                    <a:lnTo>
                      <a:pt x="6" y="14"/>
                    </a:lnTo>
                    <a:lnTo>
                      <a:pt x="13" y="13"/>
                    </a:lnTo>
                    <a:lnTo>
                      <a:pt x="18" y="10"/>
                    </a:lnTo>
                    <a:lnTo>
                      <a:pt x="22" y="6"/>
                    </a:lnTo>
                    <a:lnTo>
                      <a:pt x="18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93" name="Shape 1392"/>
              <p:cNvSpPr>
                <a:spLocks/>
              </p:cNvSpPr>
              <p:nvPr/>
            </p:nvSpPr>
            <p:spPr bwMode="auto">
              <a:xfrm>
                <a:off x="2898" y="1283"/>
                <a:ext cx="23" cy="19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5" y="18"/>
                  </a:cxn>
                  <a:cxn ang="0">
                    <a:pos x="11" y="19"/>
                  </a:cxn>
                  <a:cxn ang="0">
                    <a:pos x="16" y="17"/>
                  </a:cxn>
                  <a:cxn ang="0">
                    <a:pos x="23" y="15"/>
                  </a:cxn>
                  <a:cxn ang="0">
                    <a:pos x="22" y="10"/>
                  </a:cxn>
                  <a:cxn ang="0">
                    <a:pos x="20" y="6"/>
                  </a:cxn>
                  <a:cxn ang="0">
                    <a:pos x="17" y="1"/>
                  </a:cxn>
                  <a:cxn ang="0">
                    <a:pos x="14" y="0"/>
                  </a:cxn>
                  <a:cxn ang="0">
                    <a:pos x="7" y="1"/>
                  </a:cxn>
                  <a:cxn ang="0">
                    <a:pos x="4" y="6"/>
                  </a:cxn>
                  <a:cxn ang="0">
                    <a:pos x="2" y="12"/>
                  </a:cxn>
                  <a:cxn ang="0">
                    <a:pos x="0" y="18"/>
                  </a:cxn>
                </a:cxnLst>
                <a:rect l="0" t="0" r="0" b="0"/>
                <a:pathLst>
                  <a:path w="23" h="19">
                    <a:moveTo>
                      <a:pt x="0" y="18"/>
                    </a:moveTo>
                    <a:lnTo>
                      <a:pt x="5" y="18"/>
                    </a:lnTo>
                    <a:lnTo>
                      <a:pt x="11" y="19"/>
                    </a:lnTo>
                    <a:lnTo>
                      <a:pt x="16" y="17"/>
                    </a:lnTo>
                    <a:lnTo>
                      <a:pt x="23" y="15"/>
                    </a:lnTo>
                    <a:lnTo>
                      <a:pt x="22" y="10"/>
                    </a:lnTo>
                    <a:lnTo>
                      <a:pt x="20" y="6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7" y="1"/>
                    </a:lnTo>
                    <a:lnTo>
                      <a:pt x="4" y="6"/>
                    </a:lnTo>
                    <a:lnTo>
                      <a:pt x="2" y="12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94" name="Shape 1393"/>
              <p:cNvSpPr>
                <a:spLocks/>
              </p:cNvSpPr>
              <p:nvPr/>
            </p:nvSpPr>
            <p:spPr bwMode="auto">
              <a:xfrm>
                <a:off x="2835" y="1285"/>
                <a:ext cx="14" cy="1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8" y="14"/>
                  </a:cxn>
                  <a:cxn ang="0">
                    <a:pos x="14" y="11"/>
                  </a:cxn>
                  <a:cxn ang="0">
                    <a:pos x="0" y="0"/>
                  </a:cxn>
                  <a:cxn ang="0">
                    <a:pos x="0" y="16"/>
                  </a:cxn>
                </a:cxnLst>
                <a:rect l="0" t="0" r="0" b="0"/>
                <a:pathLst>
                  <a:path w="14" h="16">
                    <a:moveTo>
                      <a:pt x="0" y="16"/>
                    </a:moveTo>
                    <a:lnTo>
                      <a:pt x="8" y="14"/>
                    </a:lnTo>
                    <a:lnTo>
                      <a:pt x="14" y="11"/>
                    </a:lnTo>
                    <a:lnTo>
                      <a:pt x="0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95" name="Shape 1394"/>
              <p:cNvSpPr>
                <a:spLocks/>
              </p:cNvSpPr>
              <p:nvPr/>
            </p:nvSpPr>
            <p:spPr bwMode="auto">
              <a:xfrm>
                <a:off x="3265" y="1270"/>
                <a:ext cx="23" cy="1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4" y="9"/>
                  </a:cxn>
                  <a:cxn ang="0">
                    <a:pos x="11" y="17"/>
                  </a:cxn>
                  <a:cxn ang="0">
                    <a:pos x="23" y="15"/>
                  </a:cxn>
                  <a:cxn ang="0">
                    <a:pos x="17" y="7"/>
                  </a:cxn>
                  <a:cxn ang="0">
                    <a:pos x="12" y="3"/>
                  </a:cxn>
                  <a:cxn ang="0">
                    <a:pos x="6" y="0"/>
                  </a:cxn>
                  <a:cxn ang="0">
                    <a:pos x="0" y="1"/>
                  </a:cxn>
                </a:cxnLst>
                <a:rect l="0" t="0" r="0" b="0"/>
                <a:pathLst>
                  <a:path w="23" h="17">
                    <a:moveTo>
                      <a:pt x="0" y="1"/>
                    </a:moveTo>
                    <a:lnTo>
                      <a:pt x="4" y="9"/>
                    </a:lnTo>
                    <a:lnTo>
                      <a:pt x="11" y="17"/>
                    </a:lnTo>
                    <a:lnTo>
                      <a:pt x="23" y="15"/>
                    </a:lnTo>
                    <a:lnTo>
                      <a:pt x="17" y="7"/>
                    </a:lnTo>
                    <a:lnTo>
                      <a:pt x="12" y="3"/>
                    </a:lnTo>
                    <a:lnTo>
                      <a:pt x="6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96" name="Shape 1395"/>
              <p:cNvSpPr>
                <a:spLocks/>
              </p:cNvSpPr>
              <p:nvPr/>
            </p:nvSpPr>
            <p:spPr bwMode="auto">
              <a:xfrm>
                <a:off x="3173" y="1275"/>
                <a:ext cx="15" cy="15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3" y="9"/>
                  </a:cxn>
                  <a:cxn ang="0">
                    <a:pos x="9" y="15"/>
                  </a:cxn>
                  <a:cxn ang="0">
                    <a:pos x="12" y="12"/>
                  </a:cxn>
                  <a:cxn ang="0">
                    <a:pos x="15" y="10"/>
                  </a:cxn>
                  <a:cxn ang="0">
                    <a:pos x="9" y="0"/>
                  </a:cxn>
                  <a:cxn ang="0">
                    <a:pos x="0" y="2"/>
                  </a:cxn>
                </a:cxnLst>
                <a:rect l="0" t="0" r="0" b="0"/>
                <a:pathLst>
                  <a:path w="15" h="15">
                    <a:moveTo>
                      <a:pt x="0" y="2"/>
                    </a:moveTo>
                    <a:lnTo>
                      <a:pt x="3" y="9"/>
                    </a:lnTo>
                    <a:lnTo>
                      <a:pt x="9" y="15"/>
                    </a:lnTo>
                    <a:lnTo>
                      <a:pt x="12" y="12"/>
                    </a:lnTo>
                    <a:lnTo>
                      <a:pt x="15" y="10"/>
                    </a:lnTo>
                    <a:lnTo>
                      <a:pt x="9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97" name="Shape 1396"/>
              <p:cNvSpPr>
                <a:spLocks/>
              </p:cNvSpPr>
              <p:nvPr/>
            </p:nvSpPr>
            <p:spPr bwMode="auto">
              <a:xfrm>
                <a:off x="3133" y="1275"/>
                <a:ext cx="22" cy="26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2" y="18"/>
                  </a:cxn>
                  <a:cxn ang="0">
                    <a:pos x="6" y="26"/>
                  </a:cxn>
                  <a:cxn ang="0">
                    <a:pos x="10" y="22"/>
                  </a:cxn>
                  <a:cxn ang="0">
                    <a:pos x="15" y="18"/>
                  </a:cxn>
                  <a:cxn ang="0">
                    <a:pos x="19" y="13"/>
                  </a:cxn>
                  <a:cxn ang="0">
                    <a:pos x="22" y="10"/>
                  </a:cxn>
                  <a:cxn ang="0">
                    <a:pos x="17" y="4"/>
                  </a:cxn>
                  <a:cxn ang="0">
                    <a:pos x="10" y="0"/>
                  </a:cxn>
                  <a:cxn ang="0">
                    <a:pos x="3" y="1"/>
                  </a:cxn>
                  <a:cxn ang="0">
                    <a:pos x="0" y="10"/>
                  </a:cxn>
                </a:cxnLst>
                <a:rect l="0" t="0" r="0" b="0"/>
                <a:pathLst>
                  <a:path w="22" h="26">
                    <a:moveTo>
                      <a:pt x="0" y="10"/>
                    </a:moveTo>
                    <a:lnTo>
                      <a:pt x="2" y="18"/>
                    </a:lnTo>
                    <a:lnTo>
                      <a:pt x="6" y="26"/>
                    </a:lnTo>
                    <a:lnTo>
                      <a:pt x="10" y="22"/>
                    </a:lnTo>
                    <a:lnTo>
                      <a:pt x="15" y="18"/>
                    </a:lnTo>
                    <a:lnTo>
                      <a:pt x="19" y="13"/>
                    </a:lnTo>
                    <a:lnTo>
                      <a:pt x="22" y="10"/>
                    </a:lnTo>
                    <a:lnTo>
                      <a:pt x="17" y="4"/>
                    </a:lnTo>
                    <a:lnTo>
                      <a:pt x="10" y="0"/>
                    </a:lnTo>
                    <a:lnTo>
                      <a:pt x="3" y="1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98" name="Shape 1397"/>
              <p:cNvSpPr>
                <a:spLocks/>
              </p:cNvSpPr>
              <p:nvPr/>
            </p:nvSpPr>
            <p:spPr bwMode="auto">
              <a:xfrm>
                <a:off x="2871" y="1285"/>
                <a:ext cx="21" cy="13"/>
              </a:xfrm>
              <a:custGeom>
                <a:avLst/>
                <a:gdLst/>
                <a:ahLst/>
                <a:cxnLst>
                  <a:cxn ang="0">
                    <a:pos x="1" y="5"/>
                  </a:cxn>
                  <a:cxn ang="0">
                    <a:pos x="0" y="8"/>
                  </a:cxn>
                  <a:cxn ang="0">
                    <a:pos x="3" y="9"/>
                  </a:cxn>
                  <a:cxn ang="0">
                    <a:pos x="5" y="10"/>
                  </a:cxn>
                  <a:cxn ang="0">
                    <a:pos x="7" y="13"/>
                  </a:cxn>
                  <a:cxn ang="0">
                    <a:pos x="10" y="13"/>
                  </a:cxn>
                  <a:cxn ang="0">
                    <a:pos x="14" y="10"/>
                  </a:cxn>
                  <a:cxn ang="0">
                    <a:pos x="17" y="7"/>
                  </a:cxn>
                  <a:cxn ang="0">
                    <a:pos x="21" y="5"/>
                  </a:cxn>
                  <a:cxn ang="0">
                    <a:pos x="15" y="1"/>
                  </a:cxn>
                  <a:cxn ang="0">
                    <a:pos x="10" y="0"/>
                  </a:cxn>
                  <a:cxn ang="0">
                    <a:pos x="4" y="1"/>
                  </a:cxn>
                  <a:cxn ang="0">
                    <a:pos x="1" y="5"/>
                  </a:cxn>
                </a:cxnLst>
                <a:rect l="0" t="0" r="0" b="0"/>
                <a:pathLst>
                  <a:path w="21" h="13">
                    <a:moveTo>
                      <a:pt x="1" y="5"/>
                    </a:moveTo>
                    <a:lnTo>
                      <a:pt x="0" y="8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7" y="13"/>
                    </a:lnTo>
                    <a:lnTo>
                      <a:pt x="10" y="13"/>
                    </a:lnTo>
                    <a:lnTo>
                      <a:pt x="14" y="10"/>
                    </a:lnTo>
                    <a:lnTo>
                      <a:pt x="17" y="7"/>
                    </a:lnTo>
                    <a:lnTo>
                      <a:pt x="21" y="5"/>
                    </a:lnTo>
                    <a:lnTo>
                      <a:pt x="15" y="1"/>
                    </a:lnTo>
                    <a:lnTo>
                      <a:pt x="10" y="0"/>
                    </a:lnTo>
                    <a:lnTo>
                      <a:pt x="4" y="1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99" name="Shape 1398"/>
              <p:cNvSpPr>
                <a:spLocks/>
              </p:cNvSpPr>
              <p:nvPr/>
            </p:nvSpPr>
            <p:spPr bwMode="auto">
              <a:xfrm>
                <a:off x="2693" y="1292"/>
                <a:ext cx="14" cy="17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3" y="14"/>
                  </a:cxn>
                  <a:cxn ang="0">
                    <a:pos x="9" y="17"/>
                  </a:cxn>
                  <a:cxn ang="0">
                    <a:pos x="14" y="8"/>
                  </a:cxn>
                  <a:cxn ang="0">
                    <a:pos x="12" y="0"/>
                  </a:cxn>
                  <a:cxn ang="0">
                    <a:pos x="0" y="11"/>
                  </a:cxn>
                </a:cxnLst>
                <a:rect l="0" t="0" r="0" b="0"/>
                <a:pathLst>
                  <a:path w="14" h="17">
                    <a:moveTo>
                      <a:pt x="0" y="11"/>
                    </a:moveTo>
                    <a:lnTo>
                      <a:pt x="3" y="14"/>
                    </a:lnTo>
                    <a:lnTo>
                      <a:pt x="9" y="17"/>
                    </a:lnTo>
                    <a:lnTo>
                      <a:pt x="14" y="8"/>
                    </a:lnTo>
                    <a:lnTo>
                      <a:pt x="12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00" name="Shape 1399"/>
              <p:cNvSpPr>
                <a:spLocks/>
              </p:cNvSpPr>
              <p:nvPr/>
            </p:nvSpPr>
            <p:spPr bwMode="auto">
              <a:xfrm>
                <a:off x="3351" y="1269"/>
                <a:ext cx="18" cy="16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0" y="10"/>
                  </a:cxn>
                  <a:cxn ang="0">
                    <a:pos x="4" y="12"/>
                  </a:cxn>
                  <a:cxn ang="0">
                    <a:pos x="8" y="12"/>
                  </a:cxn>
                  <a:cxn ang="0">
                    <a:pos x="13" y="16"/>
                  </a:cxn>
                  <a:cxn ang="0">
                    <a:pos x="18" y="12"/>
                  </a:cxn>
                  <a:cxn ang="0">
                    <a:pos x="13" y="7"/>
                  </a:cxn>
                  <a:cxn ang="0">
                    <a:pos x="10" y="3"/>
                  </a:cxn>
                  <a:cxn ang="0">
                    <a:pos x="5" y="0"/>
                  </a:cxn>
                  <a:cxn ang="0">
                    <a:pos x="1" y="4"/>
                  </a:cxn>
                </a:cxnLst>
                <a:rect l="0" t="0" r="0" b="0"/>
                <a:pathLst>
                  <a:path w="18" h="16">
                    <a:moveTo>
                      <a:pt x="1" y="4"/>
                    </a:moveTo>
                    <a:lnTo>
                      <a:pt x="0" y="10"/>
                    </a:lnTo>
                    <a:lnTo>
                      <a:pt x="4" y="12"/>
                    </a:lnTo>
                    <a:lnTo>
                      <a:pt x="8" y="12"/>
                    </a:lnTo>
                    <a:lnTo>
                      <a:pt x="13" y="16"/>
                    </a:lnTo>
                    <a:lnTo>
                      <a:pt x="18" y="12"/>
                    </a:lnTo>
                    <a:lnTo>
                      <a:pt x="13" y="7"/>
                    </a:lnTo>
                    <a:lnTo>
                      <a:pt x="10" y="3"/>
                    </a:lnTo>
                    <a:lnTo>
                      <a:pt x="5" y="0"/>
                    </a:lnTo>
                    <a:lnTo>
                      <a:pt x="1" y="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01" name="Shape 1400"/>
              <p:cNvSpPr>
                <a:spLocks/>
              </p:cNvSpPr>
              <p:nvPr/>
            </p:nvSpPr>
            <p:spPr bwMode="auto">
              <a:xfrm>
                <a:off x="3315" y="1270"/>
                <a:ext cx="26" cy="31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" y="16"/>
                  </a:cxn>
                  <a:cxn ang="0">
                    <a:pos x="2" y="22"/>
                  </a:cxn>
                  <a:cxn ang="0">
                    <a:pos x="5" y="27"/>
                  </a:cxn>
                  <a:cxn ang="0">
                    <a:pos x="11" y="31"/>
                  </a:cxn>
                  <a:cxn ang="0">
                    <a:pos x="20" y="25"/>
                  </a:cxn>
                  <a:cxn ang="0">
                    <a:pos x="26" y="20"/>
                  </a:cxn>
                  <a:cxn ang="0">
                    <a:pos x="25" y="13"/>
                  </a:cxn>
                  <a:cxn ang="0">
                    <a:pos x="24" y="7"/>
                  </a:cxn>
                  <a:cxn ang="0">
                    <a:pos x="21" y="3"/>
                  </a:cxn>
                  <a:cxn ang="0">
                    <a:pos x="17" y="1"/>
                  </a:cxn>
                  <a:cxn ang="0">
                    <a:pos x="11" y="0"/>
                  </a:cxn>
                  <a:cxn ang="0">
                    <a:pos x="7" y="2"/>
                  </a:cxn>
                  <a:cxn ang="0">
                    <a:pos x="3" y="5"/>
                  </a:cxn>
                  <a:cxn ang="0">
                    <a:pos x="0" y="11"/>
                  </a:cxn>
                </a:cxnLst>
                <a:rect l="0" t="0" r="0" b="0"/>
                <a:pathLst>
                  <a:path w="26" h="31">
                    <a:moveTo>
                      <a:pt x="0" y="11"/>
                    </a:moveTo>
                    <a:lnTo>
                      <a:pt x="1" y="16"/>
                    </a:lnTo>
                    <a:lnTo>
                      <a:pt x="2" y="22"/>
                    </a:lnTo>
                    <a:lnTo>
                      <a:pt x="5" y="27"/>
                    </a:lnTo>
                    <a:lnTo>
                      <a:pt x="11" y="31"/>
                    </a:lnTo>
                    <a:lnTo>
                      <a:pt x="20" y="25"/>
                    </a:lnTo>
                    <a:lnTo>
                      <a:pt x="26" y="20"/>
                    </a:lnTo>
                    <a:lnTo>
                      <a:pt x="25" y="13"/>
                    </a:lnTo>
                    <a:lnTo>
                      <a:pt x="24" y="7"/>
                    </a:lnTo>
                    <a:lnTo>
                      <a:pt x="21" y="3"/>
                    </a:lnTo>
                    <a:lnTo>
                      <a:pt x="17" y="1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02" name="Shape 1401"/>
              <p:cNvSpPr>
                <a:spLocks/>
              </p:cNvSpPr>
              <p:nvPr/>
            </p:nvSpPr>
            <p:spPr bwMode="auto">
              <a:xfrm>
                <a:off x="2959" y="1285"/>
                <a:ext cx="25" cy="18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5" y="18"/>
                  </a:cxn>
                  <a:cxn ang="0">
                    <a:pos x="12" y="16"/>
                  </a:cxn>
                  <a:cxn ang="0">
                    <a:pos x="19" y="14"/>
                  </a:cxn>
                  <a:cxn ang="0">
                    <a:pos x="23" y="10"/>
                  </a:cxn>
                  <a:cxn ang="0">
                    <a:pos x="25" y="5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2"/>
                  </a:cxn>
                  <a:cxn ang="0">
                    <a:pos x="0" y="9"/>
                  </a:cxn>
                </a:cxnLst>
                <a:rect l="0" t="0" r="0" b="0"/>
                <a:pathLst>
                  <a:path w="25" h="18">
                    <a:moveTo>
                      <a:pt x="0" y="9"/>
                    </a:moveTo>
                    <a:lnTo>
                      <a:pt x="5" y="18"/>
                    </a:lnTo>
                    <a:lnTo>
                      <a:pt x="12" y="16"/>
                    </a:lnTo>
                    <a:lnTo>
                      <a:pt x="19" y="14"/>
                    </a:lnTo>
                    <a:lnTo>
                      <a:pt x="23" y="10"/>
                    </a:lnTo>
                    <a:lnTo>
                      <a:pt x="25" y="5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3" y="2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03" name="Shape 1402"/>
              <p:cNvSpPr>
                <a:spLocks/>
              </p:cNvSpPr>
              <p:nvPr/>
            </p:nvSpPr>
            <p:spPr bwMode="auto">
              <a:xfrm>
                <a:off x="2653" y="1298"/>
                <a:ext cx="11" cy="11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5" y="11"/>
                  </a:cxn>
                  <a:cxn ang="0">
                    <a:pos x="11" y="9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11"/>
                  </a:cxn>
                </a:cxnLst>
                <a:rect l="0" t="0" r="0" b="0"/>
                <a:pathLst>
                  <a:path w="11" h="11">
                    <a:moveTo>
                      <a:pt x="0" y="11"/>
                    </a:moveTo>
                    <a:lnTo>
                      <a:pt x="5" y="11"/>
                    </a:lnTo>
                    <a:lnTo>
                      <a:pt x="11" y="9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04" name="Shape 1403"/>
              <p:cNvSpPr>
                <a:spLocks/>
              </p:cNvSpPr>
              <p:nvPr/>
            </p:nvSpPr>
            <p:spPr bwMode="auto">
              <a:xfrm>
                <a:off x="3398" y="1271"/>
                <a:ext cx="13" cy="16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0" y="9"/>
                  </a:cxn>
                  <a:cxn ang="0">
                    <a:pos x="7" y="16"/>
                  </a:cxn>
                  <a:cxn ang="0">
                    <a:pos x="12" y="10"/>
                  </a:cxn>
                  <a:cxn ang="0">
                    <a:pos x="13" y="0"/>
                  </a:cxn>
                  <a:cxn ang="0">
                    <a:pos x="2" y="2"/>
                  </a:cxn>
                </a:cxnLst>
                <a:rect l="0" t="0" r="0" b="0"/>
                <a:pathLst>
                  <a:path w="13" h="16">
                    <a:moveTo>
                      <a:pt x="2" y="2"/>
                    </a:moveTo>
                    <a:lnTo>
                      <a:pt x="0" y="9"/>
                    </a:lnTo>
                    <a:lnTo>
                      <a:pt x="7" y="16"/>
                    </a:lnTo>
                    <a:lnTo>
                      <a:pt x="12" y="10"/>
                    </a:lnTo>
                    <a:lnTo>
                      <a:pt x="13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05" name="Shape 1404"/>
              <p:cNvSpPr>
                <a:spLocks/>
              </p:cNvSpPr>
              <p:nvPr/>
            </p:nvSpPr>
            <p:spPr bwMode="auto">
              <a:xfrm>
                <a:off x="3254" y="1277"/>
                <a:ext cx="6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"/>
                  </a:cxn>
                  <a:cxn ang="0">
                    <a:pos x="6" y="10"/>
                  </a:cxn>
                  <a:cxn ang="0">
                    <a:pos x="5" y="7"/>
                  </a:cxn>
                  <a:cxn ang="0">
                    <a:pos x="5" y="4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0" b="0"/>
                <a:pathLst>
                  <a:path w="6" h="10">
                    <a:moveTo>
                      <a:pt x="0" y="0"/>
                    </a:moveTo>
                    <a:lnTo>
                      <a:pt x="0" y="6"/>
                    </a:lnTo>
                    <a:lnTo>
                      <a:pt x="6" y="10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06" name="Shape 1405"/>
              <p:cNvSpPr>
                <a:spLocks/>
              </p:cNvSpPr>
              <p:nvPr/>
            </p:nvSpPr>
            <p:spPr bwMode="auto">
              <a:xfrm>
                <a:off x="3421" y="1273"/>
                <a:ext cx="19" cy="2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0" y="9"/>
                  </a:cxn>
                  <a:cxn ang="0">
                    <a:pos x="3" y="15"/>
                  </a:cxn>
                  <a:cxn ang="0">
                    <a:pos x="7" y="20"/>
                  </a:cxn>
                  <a:cxn ang="0">
                    <a:pos x="12" y="23"/>
                  </a:cxn>
                  <a:cxn ang="0">
                    <a:pos x="15" y="20"/>
                  </a:cxn>
                  <a:cxn ang="0">
                    <a:pos x="18" y="15"/>
                  </a:cxn>
                  <a:cxn ang="0">
                    <a:pos x="19" y="10"/>
                  </a:cxn>
                  <a:cxn ang="0">
                    <a:pos x="19" y="4"/>
                  </a:cxn>
                  <a:cxn ang="0">
                    <a:pos x="11" y="0"/>
                  </a:cxn>
                  <a:cxn ang="0">
                    <a:pos x="1" y="2"/>
                  </a:cxn>
                </a:cxnLst>
                <a:rect l="0" t="0" r="0" b="0"/>
                <a:pathLst>
                  <a:path w="19" h="23">
                    <a:moveTo>
                      <a:pt x="1" y="2"/>
                    </a:moveTo>
                    <a:lnTo>
                      <a:pt x="0" y="9"/>
                    </a:lnTo>
                    <a:lnTo>
                      <a:pt x="3" y="15"/>
                    </a:lnTo>
                    <a:lnTo>
                      <a:pt x="7" y="20"/>
                    </a:lnTo>
                    <a:lnTo>
                      <a:pt x="12" y="23"/>
                    </a:lnTo>
                    <a:lnTo>
                      <a:pt x="15" y="20"/>
                    </a:lnTo>
                    <a:lnTo>
                      <a:pt x="18" y="15"/>
                    </a:lnTo>
                    <a:lnTo>
                      <a:pt x="19" y="10"/>
                    </a:lnTo>
                    <a:lnTo>
                      <a:pt x="19" y="4"/>
                    </a:lnTo>
                    <a:lnTo>
                      <a:pt x="11" y="0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07" name="Shape 1406"/>
              <p:cNvSpPr>
                <a:spLocks/>
              </p:cNvSpPr>
              <p:nvPr/>
            </p:nvSpPr>
            <p:spPr bwMode="auto">
              <a:xfrm>
                <a:off x="3474" y="1274"/>
                <a:ext cx="12" cy="13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10"/>
                  </a:cxn>
                  <a:cxn ang="0">
                    <a:pos x="5" y="13"/>
                  </a:cxn>
                  <a:cxn ang="0">
                    <a:pos x="8" y="10"/>
                  </a:cxn>
                  <a:cxn ang="0">
                    <a:pos x="12" y="7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1" y="1"/>
                  </a:cxn>
                  <a:cxn ang="0">
                    <a:pos x="0" y="7"/>
                  </a:cxn>
                </a:cxnLst>
                <a:rect l="0" t="0" r="0" b="0"/>
                <a:pathLst>
                  <a:path w="12" h="13">
                    <a:moveTo>
                      <a:pt x="0" y="7"/>
                    </a:moveTo>
                    <a:lnTo>
                      <a:pt x="0" y="10"/>
                    </a:lnTo>
                    <a:lnTo>
                      <a:pt x="5" y="13"/>
                    </a:lnTo>
                    <a:lnTo>
                      <a:pt x="8" y="10"/>
                    </a:lnTo>
                    <a:lnTo>
                      <a:pt x="12" y="7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1" y="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08" name="Shape 1407"/>
              <p:cNvSpPr>
                <a:spLocks/>
              </p:cNvSpPr>
              <p:nvPr/>
            </p:nvSpPr>
            <p:spPr bwMode="auto">
              <a:xfrm>
                <a:off x="2745" y="1300"/>
                <a:ext cx="14" cy="12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7" y="8"/>
                  </a:cxn>
                  <a:cxn ang="0">
                    <a:pos x="14" y="3"/>
                  </a:cxn>
                  <a:cxn ang="0">
                    <a:pos x="8" y="0"/>
                  </a:cxn>
                  <a:cxn ang="0">
                    <a:pos x="5" y="2"/>
                  </a:cxn>
                  <a:cxn ang="0">
                    <a:pos x="2" y="6"/>
                  </a:cxn>
                  <a:cxn ang="0">
                    <a:pos x="0" y="12"/>
                  </a:cxn>
                </a:cxnLst>
                <a:rect l="0" t="0" r="0" b="0"/>
                <a:pathLst>
                  <a:path w="14" h="12">
                    <a:moveTo>
                      <a:pt x="0" y="12"/>
                    </a:moveTo>
                    <a:lnTo>
                      <a:pt x="7" y="8"/>
                    </a:lnTo>
                    <a:lnTo>
                      <a:pt x="14" y="3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09" name="Shape 1408"/>
              <p:cNvSpPr>
                <a:spLocks/>
              </p:cNvSpPr>
              <p:nvPr/>
            </p:nvSpPr>
            <p:spPr bwMode="auto">
              <a:xfrm>
                <a:off x="2550" y="1307"/>
                <a:ext cx="16" cy="18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7" y="18"/>
                  </a:cxn>
                  <a:cxn ang="0">
                    <a:pos x="16" y="0"/>
                  </a:cxn>
                  <a:cxn ang="0">
                    <a:pos x="8" y="5"/>
                  </a:cxn>
                  <a:cxn ang="0">
                    <a:pos x="0" y="11"/>
                  </a:cxn>
                </a:cxnLst>
                <a:rect l="0" t="0" r="0" b="0"/>
                <a:pathLst>
                  <a:path w="16" h="18">
                    <a:moveTo>
                      <a:pt x="0" y="11"/>
                    </a:moveTo>
                    <a:lnTo>
                      <a:pt x="7" y="18"/>
                    </a:lnTo>
                    <a:lnTo>
                      <a:pt x="16" y="0"/>
                    </a:lnTo>
                    <a:lnTo>
                      <a:pt x="8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10" name="Shape 1409"/>
              <p:cNvSpPr>
                <a:spLocks/>
              </p:cNvSpPr>
              <p:nvPr/>
            </p:nvSpPr>
            <p:spPr bwMode="auto">
              <a:xfrm>
                <a:off x="3072" y="1291"/>
                <a:ext cx="11" cy="1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0" y="9"/>
                  </a:cxn>
                  <a:cxn ang="0">
                    <a:pos x="6" y="12"/>
                  </a:cxn>
                  <a:cxn ang="0">
                    <a:pos x="11" y="12"/>
                  </a:cxn>
                  <a:cxn ang="0">
                    <a:pos x="8" y="7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0" y="3"/>
                  </a:cxn>
                </a:cxnLst>
                <a:rect l="0" t="0" r="0" b="0"/>
                <a:pathLst>
                  <a:path w="11" h="12">
                    <a:moveTo>
                      <a:pt x="0" y="3"/>
                    </a:moveTo>
                    <a:lnTo>
                      <a:pt x="0" y="9"/>
                    </a:lnTo>
                    <a:lnTo>
                      <a:pt x="6" y="12"/>
                    </a:lnTo>
                    <a:lnTo>
                      <a:pt x="11" y="12"/>
                    </a:lnTo>
                    <a:lnTo>
                      <a:pt x="8" y="7"/>
                    </a:lnTo>
                    <a:lnTo>
                      <a:pt x="6" y="3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11" name="Shape 1410"/>
              <p:cNvSpPr>
                <a:spLocks/>
              </p:cNvSpPr>
              <p:nvPr/>
            </p:nvSpPr>
            <p:spPr bwMode="auto">
              <a:xfrm>
                <a:off x="2861" y="1301"/>
                <a:ext cx="12" cy="20"/>
              </a:xfrm>
              <a:custGeom>
                <a:avLst/>
                <a:gdLst/>
                <a:ahLst/>
                <a:cxnLst>
                  <a:cxn ang="0">
                    <a:pos x="8" y="20"/>
                  </a:cxn>
                  <a:cxn ang="0">
                    <a:pos x="12" y="14"/>
                  </a:cxn>
                  <a:cxn ang="0">
                    <a:pos x="11" y="8"/>
                  </a:cxn>
                  <a:cxn ang="0">
                    <a:pos x="6" y="2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1" y="14"/>
                  </a:cxn>
                  <a:cxn ang="0">
                    <a:pos x="8" y="20"/>
                  </a:cxn>
                </a:cxnLst>
                <a:rect l="0" t="0" r="0" b="0"/>
                <a:pathLst>
                  <a:path w="12" h="20">
                    <a:moveTo>
                      <a:pt x="8" y="20"/>
                    </a:moveTo>
                    <a:lnTo>
                      <a:pt x="12" y="14"/>
                    </a:lnTo>
                    <a:lnTo>
                      <a:pt x="11" y="8"/>
                    </a:lnTo>
                    <a:lnTo>
                      <a:pt x="6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1" y="14"/>
                    </a:lnTo>
                    <a:lnTo>
                      <a:pt x="8" y="2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12" name="Shape 1411"/>
              <p:cNvSpPr>
                <a:spLocks/>
              </p:cNvSpPr>
              <p:nvPr/>
            </p:nvSpPr>
            <p:spPr bwMode="auto">
              <a:xfrm>
                <a:off x="2602" y="1296"/>
                <a:ext cx="2823" cy="2384"/>
              </a:xfrm>
              <a:custGeom>
                <a:avLst/>
                <a:gdLst/>
                <a:ahLst/>
                <a:cxnLst>
                  <a:cxn ang="0">
                    <a:pos x="11" y="24"/>
                  </a:cxn>
                  <a:cxn ang="0">
                    <a:pos x="81" y="96"/>
                  </a:cxn>
                  <a:cxn ang="0">
                    <a:pos x="78" y="164"/>
                  </a:cxn>
                  <a:cxn ang="0">
                    <a:pos x="184" y="112"/>
                  </a:cxn>
                  <a:cxn ang="0">
                    <a:pos x="320" y="138"/>
                  </a:cxn>
                  <a:cxn ang="0">
                    <a:pos x="516" y="123"/>
                  </a:cxn>
                  <a:cxn ang="0">
                    <a:pos x="603" y="195"/>
                  </a:cxn>
                  <a:cxn ang="0">
                    <a:pos x="765" y="293"/>
                  </a:cxn>
                  <a:cxn ang="0">
                    <a:pos x="864" y="368"/>
                  </a:cxn>
                  <a:cxn ang="0">
                    <a:pos x="986" y="405"/>
                  </a:cxn>
                  <a:cxn ang="0">
                    <a:pos x="1122" y="339"/>
                  </a:cxn>
                  <a:cxn ang="0">
                    <a:pos x="1287" y="276"/>
                  </a:cxn>
                  <a:cxn ang="0">
                    <a:pos x="1448" y="331"/>
                  </a:cxn>
                  <a:cxn ang="0">
                    <a:pos x="1592" y="485"/>
                  </a:cxn>
                  <a:cxn ang="0">
                    <a:pos x="1671" y="600"/>
                  </a:cxn>
                  <a:cxn ang="0">
                    <a:pos x="1827" y="660"/>
                  </a:cxn>
                  <a:cxn ang="0">
                    <a:pos x="1880" y="752"/>
                  </a:cxn>
                  <a:cxn ang="0">
                    <a:pos x="1922" y="905"/>
                  </a:cxn>
                  <a:cxn ang="0">
                    <a:pos x="1915" y="1078"/>
                  </a:cxn>
                  <a:cxn ang="0">
                    <a:pos x="1828" y="1215"/>
                  </a:cxn>
                  <a:cxn ang="0">
                    <a:pos x="1853" y="1271"/>
                  </a:cxn>
                  <a:cxn ang="0">
                    <a:pos x="1949" y="1222"/>
                  </a:cxn>
                  <a:cxn ang="0">
                    <a:pos x="1932" y="1383"/>
                  </a:cxn>
                  <a:cxn ang="0">
                    <a:pos x="1955" y="1554"/>
                  </a:cxn>
                  <a:cxn ang="0">
                    <a:pos x="2114" y="1597"/>
                  </a:cxn>
                  <a:cxn ang="0">
                    <a:pos x="2153" y="1742"/>
                  </a:cxn>
                  <a:cxn ang="0">
                    <a:pos x="2270" y="1864"/>
                  </a:cxn>
                  <a:cxn ang="0">
                    <a:pos x="2285" y="1960"/>
                  </a:cxn>
                  <a:cxn ang="0">
                    <a:pos x="2368" y="2078"/>
                  </a:cxn>
                  <a:cxn ang="0">
                    <a:pos x="2472" y="2168"/>
                  </a:cxn>
                  <a:cxn ang="0">
                    <a:pos x="2548" y="2289"/>
                  </a:cxn>
                  <a:cxn ang="0">
                    <a:pos x="2630" y="2374"/>
                  </a:cxn>
                  <a:cxn ang="0">
                    <a:pos x="2794" y="2319"/>
                  </a:cxn>
                  <a:cxn ang="0">
                    <a:pos x="2742" y="2159"/>
                  </a:cxn>
                  <a:cxn ang="0">
                    <a:pos x="2787" y="1987"/>
                  </a:cxn>
                  <a:cxn ang="0">
                    <a:pos x="2796" y="1829"/>
                  </a:cxn>
                  <a:cxn ang="0">
                    <a:pos x="2776" y="1688"/>
                  </a:cxn>
                  <a:cxn ang="0">
                    <a:pos x="2742" y="1569"/>
                  </a:cxn>
                  <a:cxn ang="0">
                    <a:pos x="2693" y="1444"/>
                  </a:cxn>
                  <a:cxn ang="0">
                    <a:pos x="2638" y="1292"/>
                  </a:cxn>
                  <a:cxn ang="0">
                    <a:pos x="2516" y="1210"/>
                  </a:cxn>
                  <a:cxn ang="0">
                    <a:pos x="2522" y="1111"/>
                  </a:cxn>
                  <a:cxn ang="0">
                    <a:pos x="2532" y="1008"/>
                  </a:cxn>
                  <a:cxn ang="0">
                    <a:pos x="2493" y="898"/>
                  </a:cxn>
                  <a:cxn ang="0">
                    <a:pos x="2413" y="752"/>
                  </a:cxn>
                  <a:cxn ang="0">
                    <a:pos x="2351" y="625"/>
                  </a:cxn>
                  <a:cxn ang="0">
                    <a:pos x="2284" y="468"/>
                  </a:cxn>
                  <a:cxn ang="0">
                    <a:pos x="2241" y="350"/>
                  </a:cxn>
                  <a:cxn ang="0">
                    <a:pos x="2222" y="160"/>
                  </a:cxn>
                  <a:cxn ang="0">
                    <a:pos x="2117" y="97"/>
                  </a:cxn>
                  <a:cxn ang="0">
                    <a:pos x="2139" y="265"/>
                  </a:cxn>
                  <a:cxn ang="0">
                    <a:pos x="1980" y="244"/>
                  </a:cxn>
                  <a:cxn ang="0">
                    <a:pos x="1832" y="142"/>
                  </a:cxn>
                  <a:cxn ang="0">
                    <a:pos x="1687" y="156"/>
                  </a:cxn>
                  <a:cxn ang="0">
                    <a:pos x="1491" y="148"/>
                  </a:cxn>
                  <a:cxn ang="0">
                    <a:pos x="1304" y="161"/>
                  </a:cxn>
                  <a:cxn ang="0">
                    <a:pos x="1161" y="140"/>
                  </a:cxn>
                  <a:cxn ang="0">
                    <a:pos x="1041" y="178"/>
                  </a:cxn>
                  <a:cxn ang="0">
                    <a:pos x="891" y="66"/>
                  </a:cxn>
                  <a:cxn ang="0">
                    <a:pos x="760" y="32"/>
                  </a:cxn>
                  <a:cxn ang="0">
                    <a:pos x="631" y="51"/>
                  </a:cxn>
                  <a:cxn ang="0">
                    <a:pos x="413" y="60"/>
                  </a:cxn>
                  <a:cxn ang="0">
                    <a:pos x="285" y="51"/>
                  </a:cxn>
                </a:cxnLst>
                <a:rect l="0" t="0" r="0" b="0"/>
                <a:pathLst>
                  <a:path w="2823" h="2384">
                    <a:moveTo>
                      <a:pt x="195" y="13"/>
                    </a:moveTo>
                    <a:lnTo>
                      <a:pt x="195" y="18"/>
                    </a:lnTo>
                    <a:lnTo>
                      <a:pt x="196" y="23"/>
                    </a:lnTo>
                    <a:lnTo>
                      <a:pt x="195" y="26"/>
                    </a:lnTo>
                    <a:lnTo>
                      <a:pt x="191" y="27"/>
                    </a:lnTo>
                    <a:lnTo>
                      <a:pt x="182" y="26"/>
                    </a:lnTo>
                    <a:lnTo>
                      <a:pt x="177" y="23"/>
                    </a:lnTo>
                    <a:lnTo>
                      <a:pt x="172" y="18"/>
                    </a:lnTo>
                    <a:lnTo>
                      <a:pt x="168" y="16"/>
                    </a:lnTo>
                    <a:lnTo>
                      <a:pt x="164" y="20"/>
                    </a:lnTo>
                    <a:lnTo>
                      <a:pt x="164" y="28"/>
                    </a:lnTo>
                    <a:lnTo>
                      <a:pt x="165" y="35"/>
                    </a:lnTo>
                    <a:lnTo>
                      <a:pt x="163" y="42"/>
                    </a:lnTo>
                    <a:lnTo>
                      <a:pt x="154" y="43"/>
                    </a:lnTo>
                    <a:lnTo>
                      <a:pt x="145" y="42"/>
                    </a:lnTo>
                    <a:lnTo>
                      <a:pt x="136" y="38"/>
                    </a:lnTo>
                    <a:lnTo>
                      <a:pt x="130" y="31"/>
                    </a:lnTo>
                    <a:lnTo>
                      <a:pt x="130" y="11"/>
                    </a:lnTo>
                    <a:lnTo>
                      <a:pt x="124" y="10"/>
                    </a:lnTo>
                    <a:lnTo>
                      <a:pt x="120" y="10"/>
                    </a:lnTo>
                    <a:lnTo>
                      <a:pt x="116" y="11"/>
                    </a:lnTo>
                    <a:lnTo>
                      <a:pt x="114" y="16"/>
                    </a:lnTo>
                    <a:lnTo>
                      <a:pt x="117" y="21"/>
                    </a:lnTo>
                    <a:lnTo>
                      <a:pt x="120" y="28"/>
                    </a:lnTo>
                    <a:lnTo>
                      <a:pt x="120" y="31"/>
                    </a:lnTo>
                    <a:lnTo>
                      <a:pt x="120" y="35"/>
                    </a:lnTo>
                    <a:lnTo>
                      <a:pt x="117" y="37"/>
                    </a:lnTo>
                    <a:lnTo>
                      <a:pt x="112" y="40"/>
                    </a:lnTo>
                    <a:lnTo>
                      <a:pt x="106" y="40"/>
                    </a:lnTo>
                    <a:lnTo>
                      <a:pt x="100" y="40"/>
                    </a:lnTo>
                    <a:lnTo>
                      <a:pt x="95" y="39"/>
                    </a:lnTo>
                    <a:lnTo>
                      <a:pt x="93" y="36"/>
                    </a:lnTo>
                    <a:lnTo>
                      <a:pt x="91" y="25"/>
                    </a:lnTo>
                    <a:lnTo>
                      <a:pt x="84" y="24"/>
                    </a:lnTo>
                    <a:lnTo>
                      <a:pt x="77" y="24"/>
                    </a:lnTo>
                    <a:lnTo>
                      <a:pt x="70" y="24"/>
                    </a:lnTo>
                    <a:lnTo>
                      <a:pt x="63" y="24"/>
                    </a:lnTo>
                    <a:lnTo>
                      <a:pt x="55" y="24"/>
                    </a:lnTo>
                    <a:lnTo>
                      <a:pt x="49" y="26"/>
                    </a:lnTo>
                    <a:lnTo>
                      <a:pt x="43" y="28"/>
                    </a:lnTo>
                    <a:lnTo>
                      <a:pt x="38" y="33"/>
                    </a:lnTo>
                    <a:lnTo>
                      <a:pt x="27" y="20"/>
                    </a:lnTo>
                    <a:lnTo>
                      <a:pt x="22" y="23"/>
                    </a:lnTo>
                    <a:lnTo>
                      <a:pt x="17" y="27"/>
                    </a:lnTo>
                    <a:lnTo>
                      <a:pt x="11" y="24"/>
                    </a:lnTo>
                    <a:lnTo>
                      <a:pt x="6" y="20"/>
                    </a:lnTo>
                    <a:lnTo>
                      <a:pt x="4" y="24"/>
                    </a:lnTo>
                    <a:lnTo>
                      <a:pt x="3" y="30"/>
                    </a:lnTo>
                    <a:lnTo>
                      <a:pt x="1" y="36"/>
                    </a:lnTo>
                    <a:lnTo>
                      <a:pt x="1" y="43"/>
                    </a:lnTo>
                    <a:lnTo>
                      <a:pt x="0" y="48"/>
                    </a:lnTo>
                    <a:lnTo>
                      <a:pt x="1" y="54"/>
                    </a:lnTo>
                    <a:lnTo>
                      <a:pt x="3" y="58"/>
                    </a:lnTo>
                    <a:lnTo>
                      <a:pt x="8" y="62"/>
                    </a:lnTo>
                    <a:lnTo>
                      <a:pt x="8" y="56"/>
                    </a:lnTo>
                    <a:lnTo>
                      <a:pt x="8" y="50"/>
                    </a:lnTo>
                    <a:lnTo>
                      <a:pt x="8" y="43"/>
                    </a:lnTo>
                    <a:lnTo>
                      <a:pt x="10" y="38"/>
                    </a:lnTo>
                    <a:lnTo>
                      <a:pt x="14" y="35"/>
                    </a:lnTo>
                    <a:lnTo>
                      <a:pt x="20" y="35"/>
                    </a:lnTo>
                    <a:lnTo>
                      <a:pt x="24" y="35"/>
                    </a:lnTo>
                    <a:lnTo>
                      <a:pt x="29" y="36"/>
                    </a:lnTo>
                    <a:lnTo>
                      <a:pt x="33" y="38"/>
                    </a:lnTo>
                    <a:lnTo>
                      <a:pt x="34" y="42"/>
                    </a:lnTo>
                    <a:lnTo>
                      <a:pt x="34" y="46"/>
                    </a:lnTo>
                    <a:lnTo>
                      <a:pt x="36" y="51"/>
                    </a:lnTo>
                    <a:lnTo>
                      <a:pt x="30" y="56"/>
                    </a:lnTo>
                    <a:lnTo>
                      <a:pt x="25" y="56"/>
                    </a:lnTo>
                    <a:lnTo>
                      <a:pt x="33" y="58"/>
                    </a:lnTo>
                    <a:lnTo>
                      <a:pt x="42" y="57"/>
                    </a:lnTo>
                    <a:lnTo>
                      <a:pt x="46" y="56"/>
                    </a:lnTo>
                    <a:lnTo>
                      <a:pt x="50" y="57"/>
                    </a:lnTo>
                    <a:lnTo>
                      <a:pt x="53" y="59"/>
                    </a:lnTo>
                    <a:lnTo>
                      <a:pt x="56" y="65"/>
                    </a:lnTo>
                    <a:lnTo>
                      <a:pt x="61" y="58"/>
                    </a:lnTo>
                    <a:lnTo>
                      <a:pt x="64" y="50"/>
                    </a:lnTo>
                    <a:lnTo>
                      <a:pt x="65" y="46"/>
                    </a:lnTo>
                    <a:lnTo>
                      <a:pt x="69" y="44"/>
                    </a:lnTo>
                    <a:lnTo>
                      <a:pt x="73" y="43"/>
                    </a:lnTo>
                    <a:lnTo>
                      <a:pt x="80" y="45"/>
                    </a:lnTo>
                    <a:lnTo>
                      <a:pt x="80" y="49"/>
                    </a:lnTo>
                    <a:lnTo>
                      <a:pt x="83" y="53"/>
                    </a:lnTo>
                    <a:lnTo>
                      <a:pt x="84" y="58"/>
                    </a:lnTo>
                    <a:lnTo>
                      <a:pt x="85" y="65"/>
                    </a:lnTo>
                    <a:lnTo>
                      <a:pt x="67" y="77"/>
                    </a:lnTo>
                    <a:lnTo>
                      <a:pt x="75" y="74"/>
                    </a:lnTo>
                    <a:lnTo>
                      <a:pt x="81" y="81"/>
                    </a:lnTo>
                    <a:lnTo>
                      <a:pt x="81" y="85"/>
                    </a:lnTo>
                    <a:lnTo>
                      <a:pt x="82" y="91"/>
                    </a:lnTo>
                    <a:lnTo>
                      <a:pt x="81" y="96"/>
                    </a:lnTo>
                    <a:lnTo>
                      <a:pt x="80" y="101"/>
                    </a:lnTo>
                    <a:lnTo>
                      <a:pt x="75" y="102"/>
                    </a:lnTo>
                    <a:lnTo>
                      <a:pt x="71" y="101"/>
                    </a:lnTo>
                    <a:lnTo>
                      <a:pt x="66" y="100"/>
                    </a:lnTo>
                    <a:lnTo>
                      <a:pt x="62" y="105"/>
                    </a:lnTo>
                    <a:lnTo>
                      <a:pt x="69" y="104"/>
                    </a:lnTo>
                    <a:lnTo>
                      <a:pt x="76" y="110"/>
                    </a:lnTo>
                    <a:lnTo>
                      <a:pt x="74" y="115"/>
                    </a:lnTo>
                    <a:lnTo>
                      <a:pt x="75" y="122"/>
                    </a:lnTo>
                    <a:lnTo>
                      <a:pt x="75" y="127"/>
                    </a:lnTo>
                    <a:lnTo>
                      <a:pt x="71" y="132"/>
                    </a:lnTo>
                    <a:lnTo>
                      <a:pt x="64" y="131"/>
                    </a:lnTo>
                    <a:lnTo>
                      <a:pt x="57" y="131"/>
                    </a:lnTo>
                    <a:lnTo>
                      <a:pt x="51" y="133"/>
                    </a:lnTo>
                    <a:lnTo>
                      <a:pt x="49" y="141"/>
                    </a:lnTo>
                    <a:lnTo>
                      <a:pt x="49" y="144"/>
                    </a:lnTo>
                    <a:lnTo>
                      <a:pt x="53" y="145"/>
                    </a:lnTo>
                    <a:lnTo>
                      <a:pt x="56" y="145"/>
                    </a:lnTo>
                    <a:lnTo>
                      <a:pt x="60" y="148"/>
                    </a:lnTo>
                    <a:lnTo>
                      <a:pt x="60" y="157"/>
                    </a:lnTo>
                    <a:lnTo>
                      <a:pt x="60" y="167"/>
                    </a:lnTo>
                    <a:lnTo>
                      <a:pt x="59" y="172"/>
                    </a:lnTo>
                    <a:lnTo>
                      <a:pt x="58" y="178"/>
                    </a:lnTo>
                    <a:lnTo>
                      <a:pt x="57" y="183"/>
                    </a:lnTo>
                    <a:lnTo>
                      <a:pt x="56" y="189"/>
                    </a:lnTo>
                    <a:lnTo>
                      <a:pt x="50" y="189"/>
                    </a:lnTo>
                    <a:lnTo>
                      <a:pt x="47" y="191"/>
                    </a:lnTo>
                    <a:lnTo>
                      <a:pt x="45" y="193"/>
                    </a:lnTo>
                    <a:lnTo>
                      <a:pt x="46" y="196"/>
                    </a:lnTo>
                    <a:lnTo>
                      <a:pt x="48" y="203"/>
                    </a:lnTo>
                    <a:lnTo>
                      <a:pt x="49" y="211"/>
                    </a:lnTo>
                    <a:lnTo>
                      <a:pt x="53" y="213"/>
                    </a:lnTo>
                    <a:lnTo>
                      <a:pt x="57" y="219"/>
                    </a:lnTo>
                    <a:lnTo>
                      <a:pt x="59" y="223"/>
                    </a:lnTo>
                    <a:lnTo>
                      <a:pt x="65" y="224"/>
                    </a:lnTo>
                    <a:lnTo>
                      <a:pt x="69" y="220"/>
                    </a:lnTo>
                    <a:lnTo>
                      <a:pt x="49" y="195"/>
                    </a:lnTo>
                    <a:lnTo>
                      <a:pt x="54" y="191"/>
                    </a:lnTo>
                    <a:lnTo>
                      <a:pt x="61" y="188"/>
                    </a:lnTo>
                    <a:lnTo>
                      <a:pt x="68" y="187"/>
                    </a:lnTo>
                    <a:lnTo>
                      <a:pt x="76" y="193"/>
                    </a:lnTo>
                    <a:lnTo>
                      <a:pt x="75" y="185"/>
                    </a:lnTo>
                    <a:lnTo>
                      <a:pt x="74" y="177"/>
                    </a:lnTo>
                    <a:lnTo>
                      <a:pt x="74" y="169"/>
                    </a:lnTo>
                    <a:lnTo>
                      <a:pt x="78" y="164"/>
                    </a:lnTo>
                    <a:lnTo>
                      <a:pt x="76" y="167"/>
                    </a:lnTo>
                    <a:lnTo>
                      <a:pt x="73" y="169"/>
                    </a:lnTo>
                    <a:lnTo>
                      <a:pt x="68" y="168"/>
                    </a:lnTo>
                    <a:lnTo>
                      <a:pt x="66" y="165"/>
                    </a:lnTo>
                    <a:lnTo>
                      <a:pt x="64" y="161"/>
                    </a:lnTo>
                    <a:lnTo>
                      <a:pt x="62" y="157"/>
                    </a:lnTo>
                    <a:lnTo>
                      <a:pt x="67" y="153"/>
                    </a:lnTo>
                    <a:lnTo>
                      <a:pt x="73" y="153"/>
                    </a:lnTo>
                    <a:lnTo>
                      <a:pt x="78" y="157"/>
                    </a:lnTo>
                    <a:lnTo>
                      <a:pt x="79" y="153"/>
                    </a:lnTo>
                    <a:lnTo>
                      <a:pt x="80" y="145"/>
                    </a:lnTo>
                    <a:lnTo>
                      <a:pt x="82" y="138"/>
                    </a:lnTo>
                    <a:lnTo>
                      <a:pt x="87" y="134"/>
                    </a:lnTo>
                    <a:lnTo>
                      <a:pt x="91" y="133"/>
                    </a:lnTo>
                    <a:lnTo>
                      <a:pt x="96" y="134"/>
                    </a:lnTo>
                    <a:lnTo>
                      <a:pt x="99" y="135"/>
                    </a:lnTo>
                    <a:lnTo>
                      <a:pt x="103" y="141"/>
                    </a:lnTo>
                    <a:lnTo>
                      <a:pt x="105" y="136"/>
                    </a:lnTo>
                    <a:lnTo>
                      <a:pt x="108" y="130"/>
                    </a:lnTo>
                    <a:lnTo>
                      <a:pt x="112" y="124"/>
                    </a:lnTo>
                    <a:lnTo>
                      <a:pt x="119" y="121"/>
                    </a:lnTo>
                    <a:lnTo>
                      <a:pt x="114" y="116"/>
                    </a:lnTo>
                    <a:lnTo>
                      <a:pt x="110" y="113"/>
                    </a:lnTo>
                    <a:lnTo>
                      <a:pt x="107" y="109"/>
                    </a:lnTo>
                    <a:lnTo>
                      <a:pt x="106" y="103"/>
                    </a:lnTo>
                    <a:lnTo>
                      <a:pt x="110" y="98"/>
                    </a:lnTo>
                    <a:lnTo>
                      <a:pt x="116" y="98"/>
                    </a:lnTo>
                    <a:lnTo>
                      <a:pt x="123" y="98"/>
                    </a:lnTo>
                    <a:lnTo>
                      <a:pt x="130" y="99"/>
                    </a:lnTo>
                    <a:lnTo>
                      <a:pt x="134" y="105"/>
                    </a:lnTo>
                    <a:lnTo>
                      <a:pt x="137" y="112"/>
                    </a:lnTo>
                    <a:lnTo>
                      <a:pt x="141" y="111"/>
                    </a:lnTo>
                    <a:lnTo>
                      <a:pt x="145" y="109"/>
                    </a:lnTo>
                    <a:lnTo>
                      <a:pt x="147" y="105"/>
                    </a:lnTo>
                    <a:lnTo>
                      <a:pt x="150" y="103"/>
                    </a:lnTo>
                    <a:lnTo>
                      <a:pt x="154" y="106"/>
                    </a:lnTo>
                    <a:lnTo>
                      <a:pt x="158" y="111"/>
                    </a:lnTo>
                    <a:lnTo>
                      <a:pt x="161" y="117"/>
                    </a:lnTo>
                    <a:lnTo>
                      <a:pt x="161" y="125"/>
                    </a:lnTo>
                    <a:lnTo>
                      <a:pt x="154" y="132"/>
                    </a:lnTo>
                    <a:lnTo>
                      <a:pt x="160" y="131"/>
                    </a:lnTo>
                    <a:lnTo>
                      <a:pt x="167" y="126"/>
                    </a:lnTo>
                    <a:lnTo>
                      <a:pt x="173" y="121"/>
                    </a:lnTo>
                    <a:lnTo>
                      <a:pt x="183" y="121"/>
                    </a:lnTo>
                    <a:lnTo>
                      <a:pt x="184" y="112"/>
                    </a:lnTo>
                    <a:lnTo>
                      <a:pt x="188" y="104"/>
                    </a:lnTo>
                    <a:lnTo>
                      <a:pt x="192" y="96"/>
                    </a:lnTo>
                    <a:lnTo>
                      <a:pt x="200" y="92"/>
                    </a:lnTo>
                    <a:lnTo>
                      <a:pt x="204" y="92"/>
                    </a:lnTo>
                    <a:lnTo>
                      <a:pt x="206" y="96"/>
                    </a:lnTo>
                    <a:lnTo>
                      <a:pt x="208" y="99"/>
                    </a:lnTo>
                    <a:lnTo>
                      <a:pt x="213" y="103"/>
                    </a:lnTo>
                    <a:lnTo>
                      <a:pt x="212" y="108"/>
                    </a:lnTo>
                    <a:lnTo>
                      <a:pt x="208" y="112"/>
                    </a:lnTo>
                    <a:lnTo>
                      <a:pt x="203" y="114"/>
                    </a:lnTo>
                    <a:lnTo>
                      <a:pt x="200" y="117"/>
                    </a:lnTo>
                    <a:lnTo>
                      <a:pt x="208" y="120"/>
                    </a:lnTo>
                    <a:lnTo>
                      <a:pt x="215" y="128"/>
                    </a:lnTo>
                    <a:lnTo>
                      <a:pt x="217" y="121"/>
                    </a:lnTo>
                    <a:lnTo>
                      <a:pt x="221" y="115"/>
                    </a:lnTo>
                    <a:lnTo>
                      <a:pt x="226" y="110"/>
                    </a:lnTo>
                    <a:lnTo>
                      <a:pt x="233" y="105"/>
                    </a:lnTo>
                    <a:lnTo>
                      <a:pt x="239" y="106"/>
                    </a:lnTo>
                    <a:lnTo>
                      <a:pt x="242" y="112"/>
                    </a:lnTo>
                    <a:lnTo>
                      <a:pt x="242" y="117"/>
                    </a:lnTo>
                    <a:lnTo>
                      <a:pt x="243" y="124"/>
                    </a:lnTo>
                    <a:lnTo>
                      <a:pt x="242" y="129"/>
                    </a:lnTo>
                    <a:lnTo>
                      <a:pt x="238" y="134"/>
                    </a:lnTo>
                    <a:lnTo>
                      <a:pt x="231" y="133"/>
                    </a:lnTo>
                    <a:lnTo>
                      <a:pt x="227" y="137"/>
                    </a:lnTo>
                    <a:lnTo>
                      <a:pt x="232" y="139"/>
                    </a:lnTo>
                    <a:lnTo>
                      <a:pt x="240" y="139"/>
                    </a:lnTo>
                    <a:lnTo>
                      <a:pt x="248" y="137"/>
                    </a:lnTo>
                    <a:lnTo>
                      <a:pt x="257" y="136"/>
                    </a:lnTo>
                    <a:lnTo>
                      <a:pt x="262" y="135"/>
                    </a:lnTo>
                    <a:lnTo>
                      <a:pt x="266" y="137"/>
                    </a:lnTo>
                    <a:lnTo>
                      <a:pt x="267" y="143"/>
                    </a:lnTo>
                    <a:lnTo>
                      <a:pt x="264" y="157"/>
                    </a:lnTo>
                    <a:lnTo>
                      <a:pt x="270" y="160"/>
                    </a:lnTo>
                    <a:lnTo>
                      <a:pt x="276" y="162"/>
                    </a:lnTo>
                    <a:lnTo>
                      <a:pt x="280" y="161"/>
                    </a:lnTo>
                    <a:lnTo>
                      <a:pt x="285" y="159"/>
                    </a:lnTo>
                    <a:lnTo>
                      <a:pt x="289" y="155"/>
                    </a:lnTo>
                    <a:lnTo>
                      <a:pt x="295" y="152"/>
                    </a:lnTo>
                    <a:lnTo>
                      <a:pt x="300" y="146"/>
                    </a:lnTo>
                    <a:lnTo>
                      <a:pt x="308" y="143"/>
                    </a:lnTo>
                    <a:lnTo>
                      <a:pt x="319" y="155"/>
                    </a:lnTo>
                    <a:lnTo>
                      <a:pt x="321" y="148"/>
                    </a:lnTo>
                    <a:lnTo>
                      <a:pt x="321" y="143"/>
                    </a:lnTo>
                    <a:lnTo>
                      <a:pt x="320" y="138"/>
                    </a:lnTo>
                    <a:lnTo>
                      <a:pt x="319" y="133"/>
                    </a:lnTo>
                    <a:lnTo>
                      <a:pt x="318" y="127"/>
                    </a:lnTo>
                    <a:lnTo>
                      <a:pt x="319" y="124"/>
                    </a:lnTo>
                    <a:lnTo>
                      <a:pt x="323" y="121"/>
                    </a:lnTo>
                    <a:lnTo>
                      <a:pt x="332" y="121"/>
                    </a:lnTo>
                    <a:lnTo>
                      <a:pt x="335" y="126"/>
                    </a:lnTo>
                    <a:lnTo>
                      <a:pt x="338" y="133"/>
                    </a:lnTo>
                    <a:lnTo>
                      <a:pt x="337" y="140"/>
                    </a:lnTo>
                    <a:lnTo>
                      <a:pt x="334" y="148"/>
                    </a:lnTo>
                    <a:lnTo>
                      <a:pt x="339" y="146"/>
                    </a:lnTo>
                    <a:lnTo>
                      <a:pt x="344" y="143"/>
                    </a:lnTo>
                    <a:lnTo>
                      <a:pt x="349" y="141"/>
                    </a:lnTo>
                    <a:lnTo>
                      <a:pt x="355" y="145"/>
                    </a:lnTo>
                    <a:lnTo>
                      <a:pt x="355" y="138"/>
                    </a:lnTo>
                    <a:lnTo>
                      <a:pt x="360" y="133"/>
                    </a:lnTo>
                    <a:lnTo>
                      <a:pt x="365" y="127"/>
                    </a:lnTo>
                    <a:lnTo>
                      <a:pt x="371" y="125"/>
                    </a:lnTo>
                    <a:lnTo>
                      <a:pt x="378" y="141"/>
                    </a:lnTo>
                    <a:lnTo>
                      <a:pt x="382" y="137"/>
                    </a:lnTo>
                    <a:lnTo>
                      <a:pt x="387" y="138"/>
                    </a:lnTo>
                    <a:lnTo>
                      <a:pt x="393" y="139"/>
                    </a:lnTo>
                    <a:lnTo>
                      <a:pt x="400" y="139"/>
                    </a:lnTo>
                    <a:lnTo>
                      <a:pt x="404" y="142"/>
                    </a:lnTo>
                    <a:lnTo>
                      <a:pt x="407" y="147"/>
                    </a:lnTo>
                    <a:lnTo>
                      <a:pt x="410" y="152"/>
                    </a:lnTo>
                    <a:lnTo>
                      <a:pt x="418" y="153"/>
                    </a:lnTo>
                    <a:lnTo>
                      <a:pt x="420" y="142"/>
                    </a:lnTo>
                    <a:lnTo>
                      <a:pt x="424" y="134"/>
                    </a:lnTo>
                    <a:lnTo>
                      <a:pt x="430" y="127"/>
                    </a:lnTo>
                    <a:lnTo>
                      <a:pt x="441" y="125"/>
                    </a:lnTo>
                    <a:lnTo>
                      <a:pt x="442" y="130"/>
                    </a:lnTo>
                    <a:lnTo>
                      <a:pt x="445" y="133"/>
                    </a:lnTo>
                    <a:lnTo>
                      <a:pt x="448" y="134"/>
                    </a:lnTo>
                    <a:lnTo>
                      <a:pt x="453" y="135"/>
                    </a:lnTo>
                    <a:lnTo>
                      <a:pt x="463" y="135"/>
                    </a:lnTo>
                    <a:lnTo>
                      <a:pt x="472" y="137"/>
                    </a:lnTo>
                    <a:lnTo>
                      <a:pt x="475" y="132"/>
                    </a:lnTo>
                    <a:lnTo>
                      <a:pt x="480" y="131"/>
                    </a:lnTo>
                    <a:lnTo>
                      <a:pt x="485" y="131"/>
                    </a:lnTo>
                    <a:lnTo>
                      <a:pt x="490" y="134"/>
                    </a:lnTo>
                    <a:lnTo>
                      <a:pt x="495" y="128"/>
                    </a:lnTo>
                    <a:lnTo>
                      <a:pt x="500" y="122"/>
                    </a:lnTo>
                    <a:lnTo>
                      <a:pt x="504" y="117"/>
                    </a:lnTo>
                    <a:lnTo>
                      <a:pt x="512" y="119"/>
                    </a:lnTo>
                    <a:lnTo>
                      <a:pt x="516" y="123"/>
                    </a:lnTo>
                    <a:lnTo>
                      <a:pt x="520" y="130"/>
                    </a:lnTo>
                    <a:lnTo>
                      <a:pt x="520" y="136"/>
                    </a:lnTo>
                    <a:lnTo>
                      <a:pt x="516" y="141"/>
                    </a:lnTo>
                    <a:lnTo>
                      <a:pt x="524" y="144"/>
                    </a:lnTo>
                    <a:lnTo>
                      <a:pt x="531" y="152"/>
                    </a:lnTo>
                    <a:lnTo>
                      <a:pt x="537" y="160"/>
                    </a:lnTo>
                    <a:lnTo>
                      <a:pt x="542" y="169"/>
                    </a:lnTo>
                    <a:lnTo>
                      <a:pt x="555" y="153"/>
                    </a:lnTo>
                    <a:lnTo>
                      <a:pt x="559" y="156"/>
                    </a:lnTo>
                    <a:lnTo>
                      <a:pt x="563" y="160"/>
                    </a:lnTo>
                    <a:lnTo>
                      <a:pt x="565" y="164"/>
                    </a:lnTo>
                    <a:lnTo>
                      <a:pt x="566" y="171"/>
                    </a:lnTo>
                    <a:lnTo>
                      <a:pt x="561" y="175"/>
                    </a:lnTo>
                    <a:lnTo>
                      <a:pt x="557" y="176"/>
                    </a:lnTo>
                    <a:lnTo>
                      <a:pt x="551" y="176"/>
                    </a:lnTo>
                    <a:lnTo>
                      <a:pt x="546" y="180"/>
                    </a:lnTo>
                    <a:lnTo>
                      <a:pt x="545" y="183"/>
                    </a:lnTo>
                    <a:lnTo>
                      <a:pt x="548" y="188"/>
                    </a:lnTo>
                    <a:lnTo>
                      <a:pt x="550" y="192"/>
                    </a:lnTo>
                    <a:lnTo>
                      <a:pt x="553" y="197"/>
                    </a:lnTo>
                    <a:lnTo>
                      <a:pt x="555" y="190"/>
                    </a:lnTo>
                    <a:lnTo>
                      <a:pt x="559" y="183"/>
                    </a:lnTo>
                    <a:lnTo>
                      <a:pt x="565" y="179"/>
                    </a:lnTo>
                    <a:lnTo>
                      <a:pt x="573" y="182"/>
                    </a:lnTo>
                    <a:lnTo>
                      <a:pt x="575" y="185"/>
                    </a:lnTo>
                    <a:lnTo>
                      <a:pt x="578" y="190"/>
                    </a:lnTo>
                    <a:lnTo>
                      <a:pt x="580" y="196"/>
                    </a:lnTo>
                    <a:lnTo>
                      <a:pt x="580" y="202"/>
                    </a:lnTo>
                    <a:lnTo>
                      <a:pt x="566" y="211"/>
                    </a:lnTo>
                    <a:lnTo>
                      <a:pt x="575" y="226"/>
                    </a:lnTo>
                    <a:lnTo>
                      <a:pt x="576" y="221"/>
                    </a:lnTo>
                    <a:lnTo>
                      <a:pt x="577" y="217"/>
                    </a:lnTo>
                    <a:lnTo>
                      <a:pt x="578" y="213"/>
                    </a:lnTo>
                    <a:lnTo>
                      <a:pt x="584" y="211"/>
                    </a:lnTo>
                    <a:lnTo>
                      <a:pt x="592" y="211"/>
                    </a:lnTo>
                    <a:lnTo>
                      <a:pt x="599" y="218"/>
                    </a:lnTo>
                    <a:lnTo>
                      <a:pt x="605" y="225"/>
                    </a:lnTo>
                    <a:lnTo>
                      <a:pt x="607" y="231"/>
                    </a:lnTo>
                    <a:lnTo>
                      <a:pt x="607" y="225"/>
                    </a:lnTo>
                    <a:lnTo>
                      <a:pt x="606" y="219"/>
                    </a:lnTo>
                    <a:lnTo>
                      <a:pt x="604" y="214"/>
                    </a:lnTo>
                    <a:lnTo>
                      <a:pt x="603" y="209"/>
                    </a:lnTo>
                    <a:lnTo>
                      <a:pt x="601" y="204"/>
                    </a:lnTo>
                    <a:lnTo>
                      <a:pt x="601" y="200"/>
                    </a:lnTo>
                    <a:lnTo>
                      <a:pt x="603" y="195"/>
                    </a:lnTo>
                    <a:lnTo>
                      <a:pt x="609" y="191"/>
                    </a:lnTo>
                    <a:lnTo>
                      <a:pt x="614" y="193"/>
                    </a:lnTo>
                    <a:lnTo>
                      <a:pt x="620" y="195"/>
                    </a:lnTo>
                    <a:lnTo>
                      <a:pt x="625" y="199"/>
                    </a:lnTo>
                    <a:lnTo>
                      <a:pt x="629" y="206"/>
                    </a:lnTo>
                    <a:lnTo>
                      <a:pt x="634" y="203"/>
                    </a:lnTo>
                    <a:lnTo>
                      <a:pt x="640" y="201"/>
                    </a:lnTo>
                    <a:lnTo>
                      <a:pt x="644" y="200"/>
                    </a:lnTo>
                    <a:lnTo>
                      <a:pt x="649" y="202"/>
                    </a:lnTo>
                    <a:lnTo>
                      <a:pt x="653" y="206"/>
                    </a:lnTo>
                    <a:lnTo>
                      <a:pt x="656" y="213"/>
                    </a:lnTo>
                    <a:lnTo>
                      <a:pt x="657" y="219"/>
                    </a:lnTo>
                    <a:lnTo>
                      <a:pt x="658" y="224"/>
                    </a:lnTo>
                    <a:lnTo>
                      <a:pt x="663" y="223"/>
                    </a:lnTo>
                    <a:lnTo>
                      <a:pt x="667" y="226"/>
                    </a:lnTo>
                    <a:lnTo>
                      <a:pt x="669" y="230"/>
                    </a:lnTo>
                    <a:lnTo>
                      <a:pt x="672" y="236"/>
                    </a:lnTo>
                    <a:lnTo>
                      <a:pt x="674" y="239"/>
                    </a:lnTo>
                    <a:lnTo>
                      <a:pt x="677" y="242"/>
                    </a:lnTo>
                    <a:lnTo>
                      <a:pt x="682" y="240"/>
                    </a:lnTo>
                    <a:lnTo>
                      <a:pt x="690" y="236"/>
                    </a:lnTo>
                    <a:lnTo>
                      <a:pt x="694" y="227"/>
                    </a:lnTo>
                    <a:lnTo>
                      <a:pt x="698" y="220"/>
                    </a:lnTo>
                    <a:lnTo>
                      <a:pt x="702" y="214"/>
                    </a:lnTo>
                    <a:lnTo>
                      <a:pt x="710" y="211"/>
                    </a:lnTo>
                    <a:lnTo>
                      <a:pt x="716" y="214"/>
                    </a:lnTo>
                    <a:lnTo>
                      <a:pt x="722" y="220"/>
                    </a:lnTo>
                    <a:lnTo>
                      <a:pt x="717" y="226"/>
                    </a:lnTo>
                    <a:lnTo>
                      <a:pt x="717" y="232"/>
                    </a:lnTo>
                    <a:lnTo>
                      <a:pt x="720" y="238"/>
                    </a:lnTo>
                    <a:lnTo>
                      <a:pt x="725" y="243"/>
                    </a:lnTo>
                    <a:lnTo>
                      <a:pt x="729" y="247"/>
                    </a:lnTo>
                    <a:lnTo>
                      <a:pt x="731" y="252"/>
                    </a:lnTo>
                    <a:lnTo>
                      <a:pt x="730" y="258"/>
                    </a:lnTo>
                    <a:lnTo>
                      <a:pt x="726" y="265"/>
                    </a:lnTo>
                    <a:lnTo>
                      <a:pt x="731" y="260"/>
                    </a:lnTo>
                    <a:lnTo>
                      <a:pt x="737" y="260"/>
                    </a:lnTo>
                    <a:lnTo>
                      <a:pt x="741" y="262"/>
                    </a:lnTo>
                    <a:lnTo>
                      <a:pt x="745" y="267"/>
                    </a:lnTo>
                    <a:lnTo>
                      <a:pt x="748" y="272"/>
                    </a:lnTo>
                    <a:lnTo>
                      <a:pt x="752" y="278"/>
                    </a:lnTo>
                    <a:lnTo>
                      <a:pt x="756" y="282"/>
                    </a:lnTo>
                    <a:lnTo>
                      <a:pt x="762" y="285"/>
                    </a:lnTo>
                    <a:lnTo>
                      <a:pt x="763" y="289"/>
                    </a:lnTo>
                    <a:lnTo>
                      <a:pt x="765" y="293"/>
                    </a:lnTo>
                    <a:lnTo>
                      <a:pt x="768" y="296"/>
                    </a:lnTo>
                    <a:lnTo>
                      <a:pt x="769" y="303"/>
                    </a:lnTo>
                    <a:lnTo>
                      <a:pt x="763" y="305"/>
                    </a:lnTo>
                    <a:lnTo>
                      <a:pt x="761" y="310"/>
                    </a:lnTo>
                    <a:lnTo>
                      <a:pt x="762" y="315"/>
                    </a:lnTo>
                    <a:lnTo>
                      <a:pt x="764" y="321"/>
                    </a:lnTo>
                    <a:lnTo>
                      <a:pt x="769" y="323"/>
                    </a:lnTo>
                    <a:lnTo>
                      <a:pt x="773" y="322"/>
                    </a:lnTo>
                    <a:lnTo>
                      <a:pt x="777" y="318"/>
                    </a:lnTo>
                    <a:lnTo>
                      <a:pt x="783" y="316"/>
                    </a:lnTo>
                    <a:lnTo>
                      <a:pt x="782" y="309"/>
                    </a:lnTo>
                    <a:lnTo>
                      <a:pt x="785" y="305"/>
                    </a:lnTo>
                    <a:lnTo>
                      <a:pt x="789" y="301"/>
                    </a:lnTo>
                    <a:lnTo>
                      <a:pt x="794" y="298"/>
                    </a:lnTo>
                    <a:lnTo>
                      <a:pt x="799" y="300"/>
                    </a:lnTo>
                    <a:lnTo>
                      <a:pt x="803" y="305"/>
                    </a:lnTo>
                    <a:lnTo>
                      <a:pt x="806" y="312"/>
                    </a:lnTo>
                    <a:lnTo>
                      <a:pt x="809" y="318"/>
                    </a:lnTo>
                    <a:lnTo>
                      <a:pt x="803" y="326"/>
                    </a:lnTo>
                    <a:lnTo>
                      <a:pt x="803" y="336"/>
                    </a:lnTo>
                    <a:lnTo>
                      <a:pt x="803" y="346"/>
                    </a:lnTo>
                    <a:lnTo>
                      <a:pt x="800" y="355"/>
                    </a:lnTo>
                    <a:lnTo>
                      <a:pt x="800" y="364"/>
                    </a:lnTo>
                    <a:lnTo>
                      <a:pt x="804" y="360"/>
                    </a:lnTo>
                    <a:lnTo>
                      <a:pt x="809" y="355"/>
                    </a:lnTo>
                    <a:lnTo>
                      <a:pt x="813" y="350"/>
                    </a:lnTo>
                    <a:lnTo>
                      <a:pt x="820" y="348"/>
                    </a:lnTo>
                    <a:lnTo>
                      <a:pt x="824" y="350"/>
                    </a:lnTo>
                    <a:lnTo>
                      <a:pt x="829" y="354"/>
                    </a:lnTo>
                    <a:lnTo>
                      <a:pt x="831" y="359"/>
                    </a:lnTo>
                    <a:lnTo>
                      <a:pt x="831" y="366"/>
                    </a:lnTo>
                    <a:lnTo>
                      <a:pt x="826" y="371"/>
                    </a:lnTo>
                    <a:lnTo>
                      <a:pt x="819" y="372"/>
                    </a:lnTo>
                    <a:lnTo>
                      <a:pt x="812" y="372"/>
                    </a:lnTo>
                    <a:lnTo>
                      <a:pt x="809" y="379"/>
                    </a:lnTo>
                    <a:lnTo>
                      <a:pt x="815" y="380"/>
                    </a:lnTo>
                    <a:lnTo>
                      <a:pt x="821" y="384"/>
                    </a:lnTo>
                    <a:lnTo>
                      <a:pt x="826" y="388"/>
                    </a:lnTo>
                    <a:lnTo>
                      <a:pt x="831" y="392"/>
                    </a:lnTo>
                    <a:lnTo>
                      <a:pt x="834" y="382"/>
                    </a:lnTo>
                    <a:lnTo>
                      <a:pt x="838" y="374"/>
                    </a:lnTo>
                    <a:lnTo>
                      <a:pt x="842" y="365"/>
                    </a:lnTo>
                    <a:lnTo>
                      <a:pt x="852" y="359"/>
                    </a:lnTo>
                    <a:lnTo>
                      <a:pt x="858" y="362"/>
                    </a:lnTo>
                    <a:lnTo>
                      <a:pt x="864" y="368"/>
                    </a:lnTo>
                    <a:lnTo>
                      <a:pt x="868" y="374"/>
                    </a:lnTo>
                    <a:lnTo>
                      <a:pt x="868" y="381"/>
                    </a:lnTo>
                    <a:lnTo>
                      <a:pt x="863" y="385"/>
                    </a:lnTo>
                    <a:lnTo>
                      <a:pt x="858" y="386"/>
                    </a:lnTo>
                    <a:lnTo>
                      <a:pt x="853" y="387"/>
                    </a:lnTo>
                    <a:lnTo>
                      <a:pt x="852" y="392"/>
                    </a:lnTo>
                    <a:lnTo>
                      <a:pt x="852" y="398"/>
                    </a:lnTo>
                    <a:lnTo>
                      <a:pt x="858" y="403"/>
                    </a:lnTo>
                    <a:lnTo>
                      <a:pt x="861" y="405"/>
                    </a:lnTo>
                    <a:lnTo>
                      <a:pt x="864" y="408"/>
                    </a:lnTo>
                    <a:lnTo>
                      <a:pt x="864" y="412"/>
                    </a:lnTo>
                    <a:lnTo>
                      <a:pt x="864" y="418"/>
                    </a:lnTo>
                    <a:lnTo>
                      <a:pt x="869" y="413"/>
                    </a:lnTo>
                    <a:lnTo>
                      <a:pt x="875" y="406"/>
                    </a:lnTo>
                    <a:lnTo>
                      <a:pt x="882" y="401"/>
                    </a:lnTo>
                    <a:lnTo>
                      <a:pt x="890" y="407"/>
                    </a:lnTo>
                    <a:lnTo>
                      <a:pt x="893" y="412"/>
                    </a:lnTo>
                    <a:lnTo>
                      <a:pt x="896" y="418"/>
                    </a:lnTo>
                    <a:lnTo>
                      <a:pt x="897" y="425"/>
                    </a:lnTo>
                    <a:lnTo>
                      <a:pt x="898" y="432"/>
                    </a:lnTo>
                    <a:lnTo>
                      <a:pt x="899" y="437"/>
                    </a:lnTo>
                    <a:lnTo>
                      <a:pt x="903" y="441"/>
                    </a:lnTo>
                    <a:lnTo>
                      <a:pt x="909" y="442"/>
                    </a:lnTo>
                    <a:lnTo>
                      <a:pt x="919" y="442"/>
                    </a:lnTo>
                    <a:lnTo>
                      <a:pt x="916" y="433"/>
                    </a:lnTo>
                    <a:lnTo>
                      <a:pt x="917" y="424"/>
                    </a:lnTo>
                    <a:lnTo>
                      <a:pt x="919" y="416"/>
                    </a:lnTo>
                    <a:lnTo>
                      <a:pt x="924" y="409"/>
                    </a:lnTo>
                    <a:lnTo>
                      <a:pt x="930" y="407"/>
                    </a:lnTo>
                    <a:lnTo>
                      <a:pt x="936" y="408"/>
                    </a:lnTo>
                    <a:lnTo>
                      <a:pt x="939" y="410"/>
                    </a:lnTo>
                    <a:lnTo>
                      <a:pt x="943" y="414"/>
                    </a:lnTo>
                    <a:lnTo>
                      <a:pt x="948" y="423"/>
                    </a:lnTo>
                    <a:lnTo>
                      <a:pt x="956" y="429"/>
                    </a:lnTo>
                    <a:lnTo>
                      <a:pt x="959" y="424"/>
                    </a:lnTo>
                    <a:lnTo>
                      <a:pt x="960" y="419"/>
                    </a:lnTo>
                    <a:lnTo>
                      <a:pt x="960" y="413"/>
                    </a:lnTo>
                    <a:lnTo>
                      <a:pt x="960" y="407"/>
                    </a:lnTo>
                    <a:lnTo>
                      <a:pt x="960" y="400"/>
                    </a:lnTo>
                    <a:lnTo>
                      <a:pt x="962" y="396"/>
                    </a:lnTo>
                    <a:lnTo>
                      <a:pt x="967" y="393"/>
                    </a:lnTo>
                    <a:lnTo>
                      <a:pt x="976" y="395"/>
                    </a:lnTo>
                    <a:lnTo>
                      <a:pt x="978" y="401"/>
                    </a:lnTo>
                    <a:lnTo>
                      <a:pt x="982" y="405"/>
                    </a:lnTo>
                    <a:lnTo>
                      <a:pt x="986" y="405"/>
                    </a:lnTo>
                    <a:lnTo>
                      <a:pt x="992" y="405"/>
                    </a:lnTo>
                    <a:lnTo>
                      <a:pt x="997" y="402"/>
                    </a:lnTo>
                    <a:lnTo>
                      <a:pt x="1003" y="401"/>
                    </a:lnTo>
                    <a:lnTo>
                      <a:pt x="1008" y="400"/>
                    </a:lnTo>
                    <a:lnTo>
                      <a:pt x="1014" y="401"/>
                    </a:lnTo>
                    <a:lnTo>
                      <a:pt x="1016" y="393"/>
                    </a:lnTo>
                    <a:lnTo>
                      <a:pt x="1021" y="388"/>
                    </a:lnTo>
                    <a:lnTo>
                      <a:pt x="1026" y="388"/>
                    </a:lnTo>
                    <a:lnTo>
                      <a:pt x="1033" y="389"/>
                    </a:lnTo>
                    <a:lnTo>
                      <a:pt x="1038" y="388"/>
                    </a:lnTo>
                    <a:lnTo>
                      <a:pt x="1043" y="386"/>
                    </a:lnTo>
                    <a:lnTo>
                      <a:pt x="1036" y="379"/>
                    </a:lnTo>
                    <a:lnTo>
                      <a:pt x="1034" y="372"/>
                    </a:lnTo>
                    <a:lnTo>
                      <a:pt x="1034" y="363"/>
                    </a:lnTo>
                    <a:lnTo>
                      <a:pt x="1035" y="355"/>
                    </a:lnTo>
                    <a:lnTo>
                      <a:pt x="1037" y="350"/>
                    </a:lnTo>
                    <a:lnTo>
                      <a:pt x="1040" y="351"/>
                    </a:lnTo>
                    <a:lnTo>
                      <a:pt x="1044" y="353"/>
                    </a:lnTo>
                    <a:lnTo>
                      <a:pt x="1050" y="355"/>
                    </a:lnTo>
                    <a:lnTo>
                      <a:pt x="1053" y="356"/>
                    </a:lnTo>
                    <a:lnTo>
                      <a:pt x="1055" y="360"/>
                    </a:lnTo>
                    <a:lnTo>
                      <a:pt x="1056" y="364"/>
                    </a:lnTo>
                    <a:lnTo>
                      <a:pt x="1057" y="368"/>
                    </a:lnTo>
                    <a:lnTo>
                      <a:pt x="1052" y="375"/>
                    </a:lnTo>
                    <a:lnTo>
                      <a:pt x="1058" y="377"/>
                    </a:lnTo>
                    <a:lnTo>
                      <a:pt x="1064" y="375"/>
                    </a:lnTo>
                    <a:lnTo>
                      <a:pt x="1070" y="371"/>
                    </a:lnTo>
                    <a:lnTo>
                      <a:pt x="1077" y="370"/>
                    </a:lnTo>
                    <a:lnTo>
                      <a:pt x="1074" y="361"/>
                    </a:lnTo>
                    <a:lnTo>
                      <a:pt x="1076" y="355"/>
                    </a:lnTo>
                    <a:lnTo>
                      <a:pt x="1080" y="348"/>
                    </a:lnTo>
                    <a:lnTo>
                      <a:pt x="1086" y="344"/>
                    </a:lnTo>
                    <a:lnTo>
                      <a:pt x="1091" y="342"/>
                    </a:lnTo>
                    <a:lnTo>
                      <a:pt x="1095" y="344"/>
                    </a:lnTo>
                    <a:lnTo>
                      <a:pt x="1099" y="348"/>
                    </a:lnTo>
                    <a:lnTo>
                      <a:pt x="1102" y="353"/>
                    </a:lnTo>
                    <a:lnTo>
                      <a:pt x="1105" y="356"/>
                    </a:lnTo>
                    <a:lnTo>
                      <a:pt x="1108" y="359"/>
                    </a:lnTo>
                    <a:lnTo>
                      <a:pt x="1112" y="359"/>
                    </a:lnTo>
                    <a:lnTo>
                      <a:pt x="1118" y="357"/>
                    </a:lnTo>
                    <a:lnTo>
                      <a:pt x="1125" y="358"/>
                    </a:lnTo>
                    <a:lnTo>
                      <a:pt x="1133" y="359"/>
                    </a:lnTo>
                    <a:lnTo>
                      <a:pt x="1129" y="352"/>
                    </a:lnTo>
                    <a:lnTo>
                      <a:pt x="1125" y="345"/>
                    </a:lnTo>
                    <a:lnTo>
                      <a:pt x="1122" y="339"/>
                    </a:lnTo>
                    <a:lnTo>
                      <a:pt x="1127" y="333"/>
                    </a:lnTo>
                    <a:lnTo>
                      <a:pt x="1131" y="329"/>
                    </a:lnTo>
                    <a:lnTo>
                      <a:pt x="1137" y="329"/>
                    </a:lnTo>
                    <a:lnTo>
                      <a:pt x="1142" y="331"/>
                    </a:lnTo>
                    <a:lnTo>
                      <a:pt x="1147" y="335"/>
                    </a:lnTo>
                    <a:lnTo>
                      <a:pt x="1150" y="328"/>
                    </a:lnTo>
                    <a:lnTo>
                      <a:pt x="1152" y="320"/>
                    </a:lnTo>
                    <a:lnTo>
                      <a:pt x="1152" y="311"/>
                    </a:lnTo>
                    <a:lnTo>
                      <a:pt x="1149" y="305"/>
                    </a:lnTo>
                    <a:lnTo>
                      <a:pt x="1145" y="299"/>
                    </a:lnTo>
                    <a:lnTo>
                      <a:pt x="1141" y="296"/>
                    </a:lnTo>
                    <a:lnTo>
                      <a:pt x="1138" y="291"/>
                    </a:lnTo>
                    <a:lnTo>
                      <a:pt x="1142" y="287"/>
                    </a:lnTo>
                    <a:lnTo>
                      <a:pt x="1146" y="282"/>
                    </a:lnTo>
                    <a:lnTo>
                      <a:pt x="1152" y="280"/>
                    </a:lnTo>
                    <a:lnTo>
                      <a:pt x="1158" y="280"/>
                    </a:lnTo>
                    <a:lnTo>
                      <a:pt x="1164" y="283"/>
                    </a:lnTo>
                    <a:lnTo>
                      <a:pt x="1167" y="285"/>
                    </a:lnTo>
                    <a:lnTo>
                      <a:pt x="1170" y="288"/>
                    </a:lnTo>
                    <a:lnTo>
                      <a:pt x="1172" y="289"/>
                    </a:lnTo>
                    <a:lnTo>
                      <a:pt x="1178" y="289"/>
                    </a:lnTo>
                    <a:lnTo>
                      <a:pt x="1182" y="283"/>
                    </a:lnTo>
                    <a:lnTo>
                      <a:pt x="1188" y="279"/>
                    </a:lnTo>
                    <a:lnTo>
                      <a:pt x="1194" y="276"/>
                    </a:lnTo>
                    <a:lnTo>
                      <a:pt x="1201" y="278"/>
                    </a:lnTo>
                    <a:lnTo>
                      <a:pt x="1204" y="283"/>
                    </a:lnTo>
                    <a:lnTo>
                      <a:pt x="1208" y="289"/>
                    </a:lnTo>
                    <a:lnTo>
                      <a:pt x="1212" y="292"/>
                    </a:lnTo>
                    <a:lnTo>
                      <a:pt x="1219" y="294"/>
                    </a:lnTo>
                    <a:lnTo>
                      <a:pt x="1214" y="285"/>
                    </a:lnTo>
                    <a:lnTo>
                      <a:pt x="1214" y="277"/>
                    </a:lnTo>
                    <a:lnTo>
                      <a:pt x="1217" y="268"/>
                    </a:lnTo>
                    <a:lnTo>
                      <a:pt x="1225" y="261"/>
                    </a:lnTo>
                    <a:lnTo>
                      <a:pt x="1230" y="268"/>
                    </a:lnTo>
                    <a:lnTo>
                      <a:pt x="1236" y="272"/>
                    </a:lnTo>
                    <a:lnTo>
                      <a:pt x="1242" y="272"/>
                    </a:lnTo>
                    <a:lnTo>
                      <a:pt x="1248" y="270"/>
                    </a:lnTo>
                    <a:lnTo>
                      <a:pt x="1253" y="267"/>
                    </a:lnTo>
                    <a:lnTo>
                      <a:pt x="1259" y="266"/>
                    </a:lnTo>
                    <a:lnTo>
                      <a:pt x="1265" y="267"/>
                    </a:lnTo>
                    <a:lnTo>
                      <a:pt x="1271" y="274"/>
                    </a:lnTo>
                    <a:lnTo>
                      <a:pt x="1271" y="289"/>
                    </a:lnTo>
                    <a:lnTo>
                      <a:pt x="1275" y="284"/>
                    </a:lnTo>
                    <a:lnTo>
                      <a:pt x="1281" y="280"/>
                    </a:lnTo>
                    <a:lnTo>
                      <a:pt x="1287" y="276"/>
                    </a:lnTo>
                    <a:lnTo>
                      <a:pt x="1295" y="276"/>
                    </a:lnTo>
                    <a:lnTo>
                      <a:pt x="1299" y="281"/>
                    </a:lnTo>
                    <a:lnTo>
                      <a:pt x="1304" y="287"/>
                    </a:lnTo>
                    <a:lnTo>
                      <a:pt x="1306" y="288"/>
                    </a:lnTo>
                    <a:lnTo>
                      <a:pt x="1310" y="289"/>
                    </a:lnTo>
                    <a:lnTo>
                      <a:pt x="1314" y="288"/>
                    </a:lnTo>
                    <a:lnTo>
                      <a:pt x="1320" y="287"/>
                    </a:lnTo>
                    <a:lnTo>
                      <a:pt x="1323" y="286"/>
                    </a:lnTo>
                    <a:lnTo>
                      <a:pt x="1329" y="286"/>
                    </a:lnTo>
                    <a:lnTo>
                      <a:pt x="1335" y="286"/>
                    </a:lnTo>
                    <a:lnTo>
                      <a:pt x="1342" y="288"/>
                    </a:lnTo>
                    <a:lnTo>
                      <a:pt x="1348" y="288"/>
                    </a:lnTo>
                    <a:lnTo>
                      <a:pt x="1354" y="288"/>
                    </a:lnTo>
                    <a:lnTo>
                      <a:pt x="1359" y="286"/>
                    </a:lnTo>
                    <a:lnTo>
                      <a:pt x="1365" y="283"/>
                    </a:lnTo>
                    <a:lnTo>
                      <a:pt x="1372" y="281"/>
                    </a:lnTo>
                    <a:lnTo>
                      <a:pt x="1376" y="285"/>
                    </a:lnTo>
                    <a:lnTo>
                      <a:pt x="1378" y="291"/>
                    </a:lnTo>
                    <a:lnTo>
                      <a:pt x="1383" y="296"/>
                    </a:lnTo>
                    <a:lnTo>
                      <a:pt x="1410" y="285"/>
                    </a:lnTo>
                    <a:lnTo>
                      <a:pt x="1414" y="287"/>
                    </a:lnTo>
                    <a:lnTo>
                      <a:pt x="1416" y="293"/>
                    </a:lnTo>
                    <a:lnTo>
                      <a:pt x="1417" y="298"/>
                    </a:lnTo>
                    <a:lnTo>
                      <a:pt x="1421" y="303"/>
                    </a:lnTo>
                    <a:lnTo>
                      <a:pt x="1424" y="301"/>
                    </a:lnTo>
                    <a:lnTo>
                      <a:pt x="1431" y="299"/>
                    </a:lnTo>
                    <a:lnTo>
                      <a:pt x="1436" y="296"/>
                    </a:lnTo>
                    <a:lnTo>
                      <a:pt x="1442" y="296"/>
                    </a:lnTo>
                    <a:lnTo>
                      <a:pt x="1446" y="295"/>
                    </a:lnTo>
                    <a:lnTo>
                      <a:pt x="1451" y="297"/>
                    </a:lnTo>
                    <a:lnTo>
                      <a:pt x="1454" y="300"/>
                    </a:lnTo>
                    <a:lnTo>
                      <a:pt x="1457" y="307"/>
                    </a:lnTo>
                    <a:lnTo>
                      <a:pt x="1457" y="312"/>
                    </a:lnTo>
                    <a:lnTo>
                      <a:pt x="1456" y="316"/>
                    </a:lnTo>
                    <a:lnTo>
                      <a:pt x="1454" y="320"/>
                    </a:lnTo>
                    <a:lnTo>
                      <a:pt x="1452" y="323"/>
                    </a:lnTo>
                    <a:lnTo>
                      <a:pt x="1444" y="325"/>
                    </a:lnTo>
                    <a:lnTo>
                      <a:pt x="1437" y="324"/>
                    </a:lnTo>
                    <a:lnTo>
                      <a:pt x="1435" y="321"/>
                    </a:lnTo>
                    <a:lnTo>
                      <a:pt x="1433" y="321"/>
                    </a:lnTo>
                    <a:lnTo>
                      <a:pt x="1431" y="326"/>
                    </a:lnTo>
                    <a:lnTo>
                      <a:pt x="1434" y="329"/>
                    </a:lnTo>
                    <a:lnTo>
                      <a:pt x="1438" y="330"/>
                    </a:lnTo>
                    <a:lnTo>
                      <a:pt x="1444" y="331"/>
                    </a:lnTo>
                    <a:lnTo>
                      <a:pt x="1448" y="331"/>
                    </a:lnTo>
                    <a:lnTo>
                      <a:pt x="1453" y="334"/>
                    </a:lnTo>
                    <a:lnTo>
                      <a:pt x="1456" y="338"/>
                    </a:lnTo>
                    <a:lnTo>
                      <a:pt x="1457" y="346"/>
                    </a:lnTo>
                    <a:lnTo>
                      <a:pt x="1461" y="351"/>
                    </a:lnTo>
                    <a:lnTo>
                      <a:pt x="1468" y="350"/>
                    </a:lnTo>
                    <a:lnTo>
                      <a:pt x="1474" y="347"/>
                    </a:lnTo>
                    <a:lnTo>
                      <a:pt x="1482" y="346"/>
                    </a:lnTo>
                    <a:lnTo>
                      <a:pt x="1484" y="339"/>
                    </a:lnTo>
                    <a:lnTo>
                      <a:pt x="1490" y="335"/>
                    </a:lnTo>
                    <a:lnTo>
                      <a:pt x="1496" y="332"/>
                    </a:lnTo>
                    <a:lnTo>
                      <a:pt x="1504" y="333"/>
                    </a:lnTo>
                    <a:lnTo>
                      <a:pt x="1509" y="342"/>
                    </a:lnTo>
                    <a:lnTo>
                      <a:pt x="1508" y="353"/>
                    </a:lnTo>
                    <a:lnTo>
                      <a:pt x="1504" y="356"/>
                    </a:lnTo>
                    <a:lnTo>
                      <a:pt x="1501" y="359"/>
                    </a:lnTo>
                    <a:lnTo>
                      <a:pt x="1499" y="362"/>
                    </a:lnTo>
                    <a:lnTo>
                      <a:pt x="1500" y="368"/>
                    </a:lnTo>
                    <a:lnTo>
                      <a:pt x="1506" y="370"/>
                    </a:lnTo>
                    <a:lnTo>
                      <a:pt x="1510" y="376"/>
                    </a:lnTo>
                    <a:lnTo>
                      <a:pt x="1511" y="382"/>
                    </a:lnTo>
                    <a:lnTo>
                      <a:pt x="1512" y="389"/>
                    </a:lnTo>
                    <a:lnTo>
                      <a:pt x="1512" y="394"/>
                    </a:lnTo>
                    <a:lnTo>
                      <a:pt x="1515" y="400"/>
                    </a:lnTo>
                    <a:lnTo>
                      <a:pt x="1519" y="405"/>
                    </a:lnTo>
                    <a:lnTo>
                      <a:pt x="1527" y="407"/>
                    </a:lnTo>
                    <a:lnTo>
                      <a:pt x="1527" y="413"/>
                    </a:lnTo>
                    <a:lnTo>
                      <a:pt x="1529" y="421"/>
                    </a:lnTo>
                    <a:lnTo>
                      <a:pt x="1530" y="427"/>
                    </a:lnTo>
                    <a:lnTo>
                      <a:pt x="1527" y="433"/>
                    </a:lnTo>
                    <a:lnTo>
                      <a:pt x="1532" y="434"/>
                    </a:lnTo>
                    <a:lnTo>
                      <a:pt x="1537" y="434"/>
                    </a:lnTo>
                    <a:lnTo>
                      <a:pt x="1541" y="431"/>
                    </a:lnTo>
                    <a:lnTo>
                      <a:pt x="1545" y="428"/>
                    </a:lnTo>
                    <a:lnTo>
                      <a:pt x="1548" y="424"/>
                    </a:lnTo>
                    <a:lnTo>
                      <a:pt x="1552" y="422"/>
                    </a:lnTo>
                    <a:lnTo>
                      <a:pt x="1557" y="423"/>
                    </a:lnTo>
                    <a:lnTo>
                      <a:pt x="1563" y="427"/>
                    </a:lnTo>
                    <a:lnTo>
                      <a:pt x="1568" y="435"/>
                    </a:lnTo>
                    <a:lnTo>
                      <a:pt x="1573" y="444"/>
                    </a:lnTo>
                    <a:lnTo>
                      <a:pt x="1578" y="451"/>
                    </a:lnTo>
                    <a:lnTo>
                      <a:pt x="1587" y="458"/>
                    </a:lnTo>
                    <a:lnTo>
                      <a:pt x="1582" y="467"/>
                    </a:lnTo>
                    <a:lnTo>
                      <a:pt x="1587" y="476"/>
                    </a:lnTo>
                    <a:lnTo>
                      <a:pt x="1589" y="480"/>
                    </a:lnTo>
                    <a:lnTo>
                      <a:pt x="1592" y="485"/>
                    </a:lnTo>
                    <a:lnTo>
                      <a:pt x="1594" y="492"/>
                    </a:lnTo>
                    <a:lnTo>
                      <a:pt x="1594" y="499"/>
                    </a:lnTo>
                    <a:lnTo>
                      <a:pt x="1602" y="495"/>
                    </a:lnTo>
                    <a:lnTo>
                      <a:pt x="1608" y="497"/>
                    </a:lnTo>
                    <a:lnTo>
                      <a:pt x="1610" y="501"/>
                    </a:lnTo>
                    <a:lnTo>
                      <a:pt x="1614" y="506"/>
                    </a:lnTo>
                    <a:lnTo>
                      <a:pt x="1616" y="512"/>
                    </a:lnTo>
                    <a:lnTo>
                      <a:pt x="1615" y="519"/>
                    </a:lnTo>
                    <a:lnTo>
                      <a:pt x="1611" y="519"/>
                    </a:lnTo>
                    <a:lnTo>
                      <a:pt x="1611" y="523"/>
                    </a:lnTo>
                    <a:lnTo>
                      <a:pt x="1615" y="522"/>
                    </a:lnTo>
                    <a:lnTo>
                      <a:pt x="1620" y="520"/>
                    </a:lnTo>
                    <a:lnTo>
                      <a:pt x="1623" y="517"/>
                    </a:lnTo>
                    <a:lnTo>
                      <a:pt x="1626" y="514"/>
                    </a:lnTo>
                    <a:lnTo>
                      <a:pt x="1628" y="511"/>
                    </a:lnTo>
                    <a:lnTo>
                      <a:pt x="1631" y="509"/>
                    </a:lnTo>
                    <a:lnTo>
                      <a:pt x="1635" y="510"/>
                    </a:lnTo>
                    <a:lnTo>
                      <a:pt x="1642" y="514"/>
                    </a:lnTo>
                    <a:lnTo>
                      <a:pt x="1643" y="520"/>
                    </a:lnTo>
                    <a:lnTo>
                      <a:pt x="1646" y="528"/>
                    </a:lnTo>
                    <a:lnTo>
                      <a:pt x="1646" y="534"/>
                    </a:lnTo>
                    <a:lnTo>
                      <a:pt x="1642" y="541"/>
                    </a:lnTo>
                    <a:lnTo>
                      <a:pt x="1635" y="539"/>
                    </a:lnTo>
                    <a:lnTo>
                      <a:pt x="1629" y="538"/>
                    </a:lnTo>
                    <a:lnTo>
                      <a:pt x="1624" y="540"/>
                    </a:lnTo>
                    <a:lnTo>
                      <a:pt x="1619" y="545"/>
                    </a:lnTo>
                    <a:lnTo>
                      <a:pt x="1624" y="544"/>
                    </a:lnTo>
                    <a:lnTo>
                      <a:pt x="1628" y="547"/>
                    </a:lnTo>
                    <a:lnTo>
                      <a:pt x="1631" y="551"/>
                    </a:lnTo>
                    <a:lnTo>
                      <a:pt x="1634" y="556"/>
                    </a:lnTo>
                    <a:lnTo>
                      <a:pt x="1636" y="560"/>
                    </a:lnTo>
                    <a:lnTo>
                      <a:pt x="1639" y="564"/>
                    </a:lnTo>
                    <a:lnTo>
                      <a:pt x="1644" y="564"/>
                    </a:lnTo>
                    <a:lnTo>
                      <a:pt x="1651" y="563"/>
                    </a:lnTo>
                    <a:lnTo>
                      <a:pt x="1657" y="561"/>
                    </a:lnTo>
                    <a:lnTo>
                      <a:pt x="1662" y="567"/>
                    </a:lnTo>
                    <a:lnTo>
                      <a:pt x="1666" y="575"/>
                    </a:lnTo>
                    <a:lnTo>
                      <a:pt x="1673" y="582"/>
                    </a:lnTo>
                    <a:lnTo>
                      <a:pt x="1670" y="586"/>
                    </a:lnTo>
                    <a:lnTo>
                      <a:pt x="1666" y="591"/>
                    </a:lnTo>
                    <a:lnTo>
                      <a:pt x="1655" y="588"/>
                    </a:lnTo>
                    <a:lnTo>
                      <a:pt x="1657" y="592"/>
                    </a:lnTo>
                    <a:lnTo>
                      <a:pt x="1661" y="595"/>
                    </a:lnTo>
                    <a:lnTo>
                      <a:pt x="1666" y="597"/>
                    </a:lnTo>
                    <a:lnTo>
                      <a:pt x="1671" y="600"/>
                    </a:lnTo>
                    <a:lnTo>
                      <a:pt x="1675" y="601"/>
                    </a:lnTo>
                    <a:lnTo>
                      <a:pt x="1678" y="604"/>
                    </a:lnTo>
                    <a:lnTo>
                      <a:pt x="1678" y="608"/>
                    </a:lnTo>
                    <a:lnTo>
                      <a:pt x="1677" y="615"/>
                    </a:lnTo>
                    <a:lnTo>
                      <a:pt x="1676" y="618"/>
                    </a:lnTo>
                    <a:lnTo>
                      <a:pt x="1680" y="621"/>
                    </a:lnTo>
                    <a:lnTo>
                      <a:pt x="1683" y="624"/>
                    </a:lnTo>
                    <a:lnTo>
                      <a:pt x="1685" y="628"/>
                    </a:lnTo>
                    <a:lnTo>
                      <a:pt x="1692" y="626"/>
                    </a:lnTo>
                    <a:lnTo>
                      <a:pt x="1697" y="622"/>
                    </a:lnTo>
                    <a:lnTo>
                      <a:pt x="1699" y="615"/>
                    </a:lnTo>
                    <a:lnTo>
                      <a:pt x="1701" y="608"/>
                    </a:lnTo>
                    <a:lnTo>
                      <a:pt x="1701" y="601"/>
                    </a:lnTo>
                    <a:lnTo>
                      <a:pt x="1704" y="596"/>
                    </a:lnTo>
                    <a:lnTo>
                      <a:pt x="1709" y="594"/>
                    </a:lnTo>
                    <a:lnTo>
                      <a:pt x="1720" y="597"/>
                    </a:lnTo>
                    <a:lnTo>
                      <a:pt x="1723" y="599"/>
                    </a:lnTo>
                    <a:lnTo>
                      <a:pt x="1724" y="604"/>
                    </a:lnTo>
                    <a:lnTo>
                      <a:pt x="1722" y="610"/>
                    </a:lnTo>
                    <a:lnTo>
                      <a:pt x="1721" y="616"/>
                    </a:lnTo>
                    <a:lnTo>
                      <a:pt x="1718" y="620"/>
                    </a:lnTo>
                    <a:lnTo>
                      <a:pt x="1719" y="623"/>
                    </a:lnTo>
                    <a:lnTo>
                      <a:pt x="1722" y="624"/>
                    </a:lnTo>
                    <a:lnTo>
                      <a:pt x="1729" y="622"/>
                    </a:lnTo>
                    <a:lnTo>
                      <a:pt x="1735" y="623"/>
                    </a:lnTo>
                    <a:lnTo>
                      <a:pt x="1741" y="626"/>
                    </a:lnTo>
                    <a:lnTo>
                      <a:pt x="1746" y="629"/>
                    </a:lnTo>
                    <a:lnTo>
                      <a:pt x="1749" y="635"/>
                    </a:lnTo>
                    <a:lnTo>
                      <a:pt x="1740" y="648"/>
                    </a:lnTo>
                    <a:lnTo>
                      <a:pt x="1746" y="651"/>
                    </a:lnTo>
                    <a:lnTo>
                      <a:pt x="1752" y="650"/>
                    </a:lnTo>
                    <a:lnTo>
                      <a:pt x="1757" y="647"/>
                    </a:lnTo>
                    <a:lnTo>
                      <a:pt x="1764" y="644"/>
                    </a:lnTo>
                    <a:lnTo>
                      <a:pt x="1768" y="640"/>
                    </a:lnTo>
                    <a:lnTo>
                      <a:pt x="1773" y="639"/>
                    </a:lnTo>
                    <a:lnTo>
                      <a:pt x="1779" y="640"/>
                    </a:lnTo>
                    <a:lnTo>
                      <a:pt x="1786" y="648"/>
                    </a:lnTo>
                    <a:lnTo>
                      <a:pt x="1786" y="669"/>
                    </a:lnTo>
                    <a:lnTo>
                      <a:pt x="1793" y="664"/>
                    </a:lnTo>
                    <a:lnTo>
                      <a:pt x="1802" y="659"/>
                    </a:lnTo>
                    <a:lnTo>
                      <a:pt x="1805" y="655"/>
                    </a:lnTo>
                    <a:lnTo>
                      <a:pt x="1810" y="655"/>
                    </a:lnTo>
                    <a:lnTo>
                      <a:pt x="1815" y="654"/>
                    </a:lnTo>
                    <a:lnTo>
                      <a:pt x="1821" y="655"/>
                    </a:lnTo>
                    <a:lnTo>
                      <a:pt x="1827" y="660"/>
                    </a:lnTo>
                    <a:lnTo>
                      <a:pt x="1832" y="661"/>
                    </a:lnTo>
                    <a:lnTo>
                      <a:pt x="1836" y="658"/>
                    </a:lnTo>
                    <a:lnTo>
                      <a:pt x="1840" y="653"/>
                    </a:lnTo>
                    <a:lnTo>
                      <a:pt x="1843" y="647"/>
                    </a:lnTo>
                    <a:lnTo>
                      <a:pt x="1849" y="643"/>
                    </a:lnTo>
                    <a:lnTo>
                      <a:pt x="1853" y="641"/>
                    </a:lnTo>
                    <a:lnTo>
                      <a:pt x="1860" y="644"/>
                    </a:lnTo>
                    <a:lnTo>
                      <a:pt x="1862" y="648"/>
                    </a:lnTo>
                    <a:lnTo>
                      <a:pt x="1865" y="654"/>
                    </a:lnTo>
                    <a:lnTo>
                      <a:pt x="1867" y="660"/>
                    </a:lnTo>
                    <a:lnTo>
                      <a:pt x="1870" y="665"/>
                    </a:lnTo>
                    <a:lnTo>
                      <a:pt x="1873" y="667"/>
                    </a:lnTo>
                    <a:lnTo>
                      <a:pt x="1877" y="670"/>
                    </a:lnTo>
                    <a:lnTo>
                      <a:pt x="1882" y="670"/>
                    </a:lnTo>
                    <a:lnTo>
                      <a:pt x="1889" y="669"/>
                    </a:lnTo>
                    <a:lnTo>
                      <a:pt x="1891" y="676"/>
                    </a:lnTo>
                    <a:lnTo>
                      <a:pt x="1891" y="683"/>
                    </a:lnTo>
                    <a:lnTo>
                      <a:pt x="1887" y="689"/>
                    </a:lnTo>
                    <a:lnTo>
                      <a:pt x="1880" y="692"/>
                    </a:lnTo>
                    <a:lnTo>
                      <a:pt x="1876" y="688"/>
                    </a:lnTo>
                    <a:lnTo>
                      <a:pt x="1876" y="685"/>
                    </a:lnTo>
                    <a:lnTo>
                      <a:pt x="1869" y="689"/>
                    </a:lnTo>
                    <a:lnTo>
                      <a:pt x="1869" y="697"/>
                    </a:lnTo>
                    <a:lnTo>
                      <a:pt x="1868" y="701"/>
                    </a:lnTo>
                    <a:lnTo>
                      <a:pt x="1868" y="706"/>
                    </a:lnTo>
                    <a:lnTo>
                      <a:pt x="1866" y="710"/>
                    </a:lnTo>
                    <a:lnTo>
                      <a:pt x="1862" y="714"/>
                    </a:lnTo>
                    <a:lnTo>
                      <a:pt x="1869" y="714"/>
                    </a:lnTo>
                    <a:lnTo>
                      <a:pt x="1876" y="714"/>
                    </a:lnTo>
                    <a:lnTo>
                      <a:pt x="1882" y="712"/>
                    </a:lnTo>
                    <a:lnTo>
                      <a:pt x="1889" y="710"/>
                    </a:lnTo>
                    <a:lnTo>
                      <a:pt x="1895" y="708"/>
                    </a:lnTo>
                    <a:lnTo>
                      <a:pt x="1901" y="708"/>
                    </a:lnTo>
                    <a:lnTo>
                      <a:pt x="1906" y="710"/>
                    </a:lnTo>
                    <a:lnTo>
                      <a:pt x="1911" y="716"/>
                    </a:lnTo>
                    <a:lnTo>
                      <a:pt x="1910" y="721"/>
                    </a:lnTo>
                    <a:lnTo>
                      <a:pt x="1911" y="728"/>
                    </a:lnTo>
                    <a:lnTo>
                      <a:pt x="1909" y="733"/>
                    </a:lnTo>
                    <a:lnTo>
                      <a:pt x="1905" y="738"/>
                    </a:lnTo>
                    <a:lnTo>
                      <a:pt x="1899" y="736"/>
                    </a:lnTo>
                    <a:lnTo>
                      <a:pt x="1893" y="735"/>
                    </a:lnTo>
                    <a:lnTo>
                      <a:pt x="1886" y="734"/>
                    </a:lnTo>
                    <a:lnTo>
                      <a:pt x="1880" y="734"/>
                    </a:lnTo>
                    <a:lnTo>
                      <a:pt x="1879" y="742"/>
                    </a:lnTo>
                    <a:lnTo>
                      <a:pt x="1880" y="752"/>
                    </a:lnTo>
                    <a:lnTo>
                      <a:pt x="1891" y="759"/>
                    </a:lnTo>
                    <a:lnTo>
                      <a:pt x="1893" y="749"/>
                    </a:lnTo>
                    <a:lnTo>
                      <a:pt x="1900" y="744"/>
                    </a:lnTo>
                    <a:lnTo>
                      <a:pt x="1905" y="745"/>
                    </a:lnTo>
                    <a:lnTo>
                      <a:pt x="1911" y="748"/>
                    </a:lnTo>
                    <a:lnTo>
                      <a:pt x="1915" y="753"/>
                    </a:lnTo>
                    <a:lnTo>
                      <a:pt x="1918" y="759"/>
                    </a:lnTo>
                    <a:lnTo>
                      <a:pt x="1917" y="763"/>
                    </a:lnTo>
                    <a:lnTo>
                      <a:pt x="1916" y="767"/>
                    </a:lnTo>
                    <a:lnTo>
                      <a:pt x="1912" y="769"/>
                    </a:lnTo>
                    <a:lnTo>
                      <a:pt x="1909" y="772"/>
                    </a:lnTo>
                    <a:lnTo>
                      <a:pt x="1899" y="774"/>
                    </a:lnTo>
                    <a:lnTo>
                      <a:pt x="1891" y="777"/>
                    </a:lnTo>
                    <a:lnTo>
                      <a:pt x="1896" y="779"/>
                    </a:lnTo>
                    <a:lnTo>
                      <a:pt x="1902" y="784"/>
                    </a:lnTo>
                    <a:lnTo>
                      <a:pt x="1906" y="789"/>
                    </a:lnTo>
                    <a:lnTo>
                      <a:pt x="1911" y="795"/>
                    </a:lnTo>
                    <a:lnTo>
                      <a:pt x="1909" y="801"/>
                    </a:lnTo>
                    <a:lnTo>
                      <a:pt x="1902" y="806"/>
                    </a:lnTo>
                    <a:lnTo>
                      <a:pt x="1882" y="801"/>
                    </a:lnTo>
                    <a:lnTo>
                      <a:pt x="1886" y="809"/>
                    </a:lnTo>
                    <a:lnTo>
                      <a:pt x="1895" y="815"/>
                    </a:lnTo>
                    <a:lnTo>
                      <a:pt x="1899" y="818"/>
                    </a:lnTo>
                    <a:lnTo>
                      <a:pt x="1903" y="823"/>
                    </a:lnTo>
                    <a:lnTo>
                      <a:pt x="1905" y="829"/>
                    </a:lnTo>
                    <a:lnTo>
                      <a:pt x="1905" y="836"/>
                    </a:lnTo>
                    <a:lnTo>
                      <a:pt x="1900" y="838"/>
                    </a:lnTo>
                    <a:lnTo>
                      <a:pt x="1896" y="841"/>
                    </a:lnTo>
                    <a:lnTo>
                      <a:pt x="1890" y="842"/>
                    </a:lnTo>
                    <a:lnTo>
                      <a:pt x="1885" y="842"/>
                    </a:lnTo>
                    <a:lnTo>
                      <a:pt x="1889" y="860"/>
                    </a:lnTo>
                    <a:lnTo>
                      <a:pt x="1897" y="857"/>
                    </a:lnTo>
                    <a:lnTo>
                      <a:pt x="1905" y="860"/>
                    </a:lnTo>
                    <a:lnTo>
                      <a:pt x="1908" y="863"/>
                    </a:lnTo>
                    <a:lnTo>
                      <a:pt x="1909" y="868"/>
                    </a:lnTo>
                    <a:lnTo>
                      <a:pt x="1909" y="873"/>
                    </a:lnTo>
                    <a:lnTo>
                      <a:pt x="1907" y="878"/>
                    </a:lnTo>
                    <a:lnTo>
                      <a:pt x="1896" y="887"/>
                    </a:lnTo>
                    <a:lnTo>
                      <a:pt x="1900" y="889"/>
                    </a:lnTo>
                    <a:lnTo>
                      <a:pt x="1902" y="894"/>
                    </a:lnTo>
                    <a:lnTo>
                      <a:pt x="1901" y="899"/>
                    </a:lnTo>
                    <a:lnTo>
                      <a:pt x="1900" y="904"/>
                    </a:lnTo>
                    <a:lnTo>
                      <a:pt x="1907" y="906"/>
                    </a:lnTo>
                    <a:lnTo>
                      <a:pt x="1915" y="905"/>
                    </a:lnTo>
                    <a:lnTo>
                      <a:pt x="1922" y="905"/>
                    </a:lnTo>
                    <a:lnTo>
                      <a:pt x="1930" y="912"/>
                    </a:lnTo>
                    <a:lnTo>
                      <a:pt x="1925" y="917"/>
                    </a:lnTo>
                    <a:lnTo>
                      <a:pt x="1920" y="921"/>
                    </a:lnTo>
                    <a:lnTo>
                      <a:pt x="1902" y="921"/>
                    </a:lnTo>
                    <a:lnTo>
                      <a:pt x="1908" y="926"/>
                    </a:lnTo>
                    <a:lnTo>
                      <a:pt x="1917" y="931"/>
                    </a:lnTo>
                    <a:lnTo>
                      <a:pt x="1919" y="934"/>
                    </a:lnTo>
                    <a:lnTo>
                      <a:pt x="1922" y="938"/>
                    </a:lnTo>
                    <a:lnTo>
                      <a:pt x="1922" y="943"/>
                    </a:lnTo>
                    <a:lnTo>
                      <a:pt x="1920" y="950"/>
                    </a:lnTo>
                    <a:lnTo>
                      <a:pt x="1914" y="955"/>
                    </a:lnTo>
                    <a:lnTo>
                      <a:pt x="1905" y="954"/>
                    </a:lnTo>
                    <a:lnTo>
                      <a:pt x="1906" y="958"/>
                    </a:lnTo>
                    <a:lnTo>
                      <a:pt x="1910" y="962"/>
                    </a:lnTo>
                    <a:lnTo>
                      <a:pt x="1915" y="965"/>
                    </a:lnTo>
                    <a:lnTo>
                      <a:pt x="1922" y="968"/>
                    </a:lnTo>
                    <a:lnTo>
                      <a:pt x="1927" y="970"/>
                    </a:lnTo>
                    <a:lnTo>
                      <a:pt x="1933" y="974"/>
                    </a:lnTo>
                    <a:lnTo>
                      <a:pt x="1935" y="979"/>
                    </a:lnTo>
                    <a:lnTo>
                      <a:pt x="1935" y="987"/>
                    </a:lnTo>
                    <a:lnTo>
                      <a:pt x="1944" y="989"/>
                    </a:lnTo>
                    <a:lnTo>
                      <a:pt x="1953" y="992"/>
                    </a:lnTo>
                    <a:lnTo>
                      <a:pt x="1961" y="997"/>
                    </a:lnTo>
                    <a:lnTo>
                      <a:pt x="1970" y="1004"/>
                    </a:lnTo>
                    <a:lnTo>
                      <a:pt x="1971" y="1010"/>
                    </a:lnTo>
                    <a:lnTo>
                      <a:pt x="1970" y="1016"/>
                    </a:lnTo>
                    <a:lnTo>
                      <a:pt x="1965" y="1021"/>
                    </a:lnTo>
                    <a:lnTo>
                      <a:pt x="1961" y="1024"/>
                    </a:lnTo>
                    <a:lnTo>
                      <a:pt x="1955" y="1023"/>
                    </a:lnTo>
                    <a:lnTo>
                      <a:pt x="1950" y="1026"/>
                    </a:lnTo>
                    <a:lnTo>
                      <a:pt x="1946" y="1029"/>
                    </a:lnTo>
                    <a:lnTo>
                      <a:pt x="1944" y="1035"/>
                    </a:lnTo>
                    <a:lnTo>
                      <a:pt x="1943" y="1041"/>
                    </a:lnTo>
                    <a:lnTo>
                      <a:pt x="1942" y="1047"/>
                    </a:lnTo>
                    <a:lnTo>
                      <a:pt x="1940" y="1051"/>
                    </a:lnTo>
                    <a:lnTo>
                      <a:pt x="1938" y="1054"/>
                    </a:lnTo>
                    <a:lnTo>
                      <a:pt x="1934" y="1054"/>
                    </a:lnTo>
                    <a:lnTo>
                      <a:pt x="1927" y="1053"/>
                    </a:lnTo>
                    <a:lnTo>
                      <a:pt x="1921" y="1052"/>
                    </a:lnTo>
                    <a:lnTo>
                      <a:pt x="1918" y="1055"/>
                    </a:lnTo>
                    <a:lnTo>
                      <a:pt x="1916" y="1058"/>
                    </a:lnTo>
                    <a:lnTo>
                      <a:pt x="1916" y="1063"/>
                    </a:lnTo>
                    <a:lnTo>
                      <a:pt x="1916" y="1067"/>
                    </a:lnTo>
                    <a:lnTo>
                      <a:pt x="1916" y="1072"/>
                    </a:lnTo>
                    <a:lnTo>
                      <a:pt x="1915" y="1078"/>
                    </a:lnTo>
                    <a:lnTo>
                      <a:pt x="1914" y="1083"/>
                    </a:lnTo>
                    <a:lnTo>
                      <a:pt x="1918" y="1090"/>
                    </a:lnTo>
                    <a:lnTo>
                      <a:pt x="1925" y="1095"/>
                    </a:lnTo>
                    <a:lnTo>
                      <a:pt x="1927" y="1098"/>
                    </a:lnTo>
                    <a:lnTo>
                      <a:pt x="1930" y="1102"/>
                    </a:lnTo>
                    <a:lnTo>
                      <a:pt x="1930" y="1107"/>
                    </a:lnTo>
                    <a:lnTo>
                      <a:pt x="1927" y="1114"/>
                    </a:lnTo>
                    <a:lnTo>
                      <a:pt x="1921" y="1116"/>
                    </a:lnTo>
                    <a:lnTo>
                      <a:pt x="1916" y="1119"/>
                    </a:lnTo>
                    <a:lnTo>
                      <a:pt x="1910" y="1119"/>
                    </a:lnTo>
                    <a:lnTo>
                      <a:pt x="1905" y="1116"/>
                    </a:lnTo>
                    <a:lnTo>
                      <a:pt x="1903" y="1124"/>
                    </a:lnTo>
                    <a:lnTo>
                      <a:pt x="1904" y="1133"/>
                    </a:lnTo>
                    <a:lnTo>
                      <a:pt x="1902" y="1141"/>
                    </a:lnTo>
                    <a:lnTo>
                      <a:pt x="1898" y="1149"/>
                    </a:lnTo>
                    <a:lnTo>
                      <a:pt x="1905" y="1150"/>
                    </a:lnTo>
                    <a:lnTo>
                      <a:pt x="1913" y="1152"/>
                    </a:lnTo>
                    <a:lnTo>
                      <a:pt x="1920" y="1153"/>
                    </a:lnTo>
                    <a:lnTo>
                      <a:pt x="1927" y="1158"/>
                    </a:lnTo>
                    <a:lnTo>
                      <a:pt x="1924" y="1169"/>
                    </a:lnTo>
                    <a:lnTo>
                      <a:pt x="1918" y="1179"/>
                    </a:lnTo>
                    <a:lnTo>
                      <a:pt x="1908" y="1176"/>
                    </a:lnTo>
                    <a:lnTo>
                      <a:pt x="1901" y="1171"/>
                    </a:lnTo>
                    <a:lnTo>
                      <a:pt x="1897" y="1168"/>
                    </a:lnTo>
                    <a:lnTo>
                      <a:pt x="1893" y="1168"/>
                    </a:lnTo>
                    <a:lnTo>
                      <a:pt x="1890" y="1169"/>
                    </a:lnTo>
                    <a:lnTo>
                      <a:pt x="1887" y="1175"/>
                    </a:lnTo>
                    <a:lnTo>
                      <a:pt x="1880" y="1178"/>
                    </a:lnTo>
                    <a:lnTo>
                      <a:pt x="1875" y="1179"/>
                    </a:lnTo>
                    <a:lnTo>
                      <a:pt x="1869" y="1180"/>
                    </a:lnTo>
                    <a:lnTo>
                      <a:pt x="1862" y="1183"/>
                    </a:lnTo>
                    <a:lnTo>
                      <a:pt x="1858" y="1184"/>
                    </a:lnTo>
                    <a:lnTo>
                      <a:pt x="1853" y="1186"/>
                    </a:lnTo>
                    <a:lnTo>
                      <a:pt x="1847" y="1186"/>
                    </a:lnTo>
                    <a:lnTo>
                      <a:pt x="1841" y="1187"/>
                    </a:lnTo>
                    <a:lnTo>
                      <a:pt x="1835" y="1187"/>
                    </a:lnTo>
                    <a:lnTo>
                      <a:pt x="1832" y="1189"/>
                    </a:lnTo>
                    <a:lnTo>
                      <a:pt x="1829" y="1193"/>
                    </a:lnTo>
                    <a:lnTo>
                      <a:pt x="1830" y="1201"/>
                    </a:lnTo>
                    <a:lnTo>
                      <a:pt x="1826" y="1206"/>
                    </a:lnTo>
                    <a:lnTo>
                      <a:pt x="1819" y="1210"/>
                    </a:lnTo>
                    <a:lnTo>
                      <a:pt x="1813" y="1213"/>
                    </a:lnTo>
                    <a:lnTo>
                      <a:pt x="1813" y="1221"/>
                    </a:lnTo>
                    <a:lnTo>
                      <a:pt x="1819" y="1216"/>
                    </a:lnTo>
                    <a:lnTo>
                      <a:pt x="1828" y="1215"/>
                    </a:lnTo>
                    <a:lnTo>
                      <a:pt x="1833" y="1220"/>
                    </a:lnTo>
                    <a:lnTo>
                      <a:pt x="1835" y="1228"/>
                    </a:lnTo>
                    <a:lnTo>
                      <a:pt x="1829" y="1228"/>
                    </a:lnTo>
                    <a:lnTo>
                      <a:pt x="1825" y="1231"/>
                    </a:lnTo>
                    <a:lnTo>
                      <a:pt x="1822" y="1233"/>
                    </a:lnTo>
                    <a:lnTo>
                      <a:pt x="1819" y="1237"/>
                    </a:lnTo>
                    <a:lnTo>
                      <a:pt x="1814" y="1243"/>
                    </a:lnTo>
                    <a:lnTo>
                      <a:pt x="1808" y="1251"/>
                    </a:lnTo>
                    <a:lnTo>
                      <a:pt x="1817" y="1250"/>
                    </a:lnTo>
                    <a:lnTo>
                      <a:pt x="1826" y="1255"/>
                    </a:lnTo>
                    <a:lnTo>
                      <a:pt x="1829" y="1260"/>
                    </a:lnTo>
                    <a:lnTo>
                      <a:pt x="1829" y="1266"/>
                    </a:lnTo>
                    <a:lnTo>
                      <a:pt x="1825" y="1271"/>
                    </a:lnTo>
                    <a:lnTo>
                      <a:pt x="1822" y="1276"/>
                    </a:lnTo>
                    <a:lnTo>
                      <a:pt x="1817" y="1280"/>
                    </a:lnTo>
                    <a:lnTo>
                      <a:pt x="1816" y="1285"/>
                    </a:lnTo>
                    <a:lnTo>
                      <a:pt x="1819" y="1290"/>
                    </a:lnTo>
                    <a:lnTo>
                      <a:pt x="1828" y="1295"/>
                    </a:lnTo>
                    <a:lnTo>
                      <a:pt x="1830" y="1289"/>
                    </a:lnTo>
                    <a:lnTo>
                      <a:pt x="1834" y="1284"/>
                    </a:lnTo>
                    <a:lnTo>
                      <a:pt x="1840" y="1281"/>
                    </a:lnTo>
                    <a:lnTo>
                      <a:pt x="1849" y="1282"/>
                    </a:lnTo>
                    <a:lnTo>
                      <a:pt x="1852" y="1285"/>
                    </a:lnTo>
                    <a:lnTo>
                      <a:pt x="1856" y="1291"/>
                    </a:lnTo>
                    <a:lnTo>
                      <a:pt x="1857" y="1296"/>
                    </a:lnTo>
                    <a:lnTo>
                      <a:pt x="1858" y="1302"/>
                    </a:lnTo>
                    <a:lnTo>
                      <a:pt x="1850" y="1307"/>
                    </a:lnTo>
                    <a:lnTo>
                      <a:pt x="1840" y="1309"/>
                    </a:lnTo>
                    <a:lnTo>
                      <a:pt x="1834" y="1311"/>
                    </a:lnTo>
                    <a:lnTo>
                      <a:pt x="1835" y="1318"/>
                    </a:lnTo>
                    <a:lnTo>
                      <a:pt x="1838" y="1316"/>
                    </a:lnTo>
                    <a:lnTo>
                      <a:pt x="1841" y="1313"/>
                    </a:lnTo>
                    <a:lnTo>
                      <a:pt x="1844" y="1310"/>
                    </a:lnTo>
                    <a:lnTo>
                      <a:pt x="1851" y="1311"/>
                    </a:lnTo>
                    <a:lnTo>
                      <a:pt x="1856" y="1317"/>
                    </a:lnTo>
                    <a:lnTo>
                      <a:pt x="1858" y="1326"/>
                    </a:lnTo>
                    <a:lnTo>
                      <a:pt x="1859" y="1320"/>
                    </a:lnTo>
                    <a:lnTo>
                      <a:pt x="1860" y="1314"/>
                    </a:lnTo>
                    <a:lnTo>
                      <a:pt x="1861" y="1308"/>
                    </a:lnTo>
                    <a:lnTo>
                      <a:pt x="1863" y="1302"/>
                    </a:lnTo>
                    <a:lnTo>
                      <a:pt x="1863" y="1295"/>
                    </a:lnTo>
                    <a:lnTo>
                      <a:pt x="1863" y="1289"/>
                    </a:lnTo>
                    <a:lnTo>
                      <a:pt x="1861" y="1283"/>
                    </a:lnTo>
                    <a:lnTo>
                      <a:pt x="1860" y="1278"/>
                    </a:lnTo>
                    <a:lnTo>
                      <a:pt x="1853" y="1271"/>
                    </a:lnTo>
                    <a:lnTo>
                      <a:pt x="1847" y="1265"/>
                    </a:lnTo>
                    <a:lnTo>
                      <a:pt x="1840" y="1258"/>
                    </a:lnTo>
                    <a:lnTo>
                      <a:pt x="1837" y="1251"/>
                    </a:lnTo>
                    <a:lnTo>
                      <a:pt x="1834" y="1242"/>
                    </a:lnTo>
                    <a:lnTo>
                      <a:pt x="1833" y="1234"/>
                    </a:lnTo>
                    <a:lnTo>
                      <a:pt x="1833" y="1225"/>
                    </a:lnTo>
                    <a:lnTo>
                      <a:pt x="1837" y="1217"/>
                    </a:lnTo>
                    <a:lnTo>
                      <a:pt x="1837" y="1208"/>
                    </a:lnTo>
                    <a:lnTo>
                      <a:pt x="1841" y="1202"/>
                    </a:lnTo>
                    <a:lnTo>
                      <a:pt x="1847" y="1198"/>
                    </a:lnTo>
                    <a:lnTo>
                      <a:pt x="1856" y="1197"/>
                    </a:lnTo>
                    <a:lnTo>
                      <a:pt x="1862" y="1197"/>
                    </a:lnTo>
                    <a:lnTo>
                      <a:pt x="1861" y="1192"/>
                    </a:lnTo>
                    <a:lnTo>
                      <a:pt x="1861" y="1187"/>
                    </a:lnTo>
                    <a:lnTo>
                      <a:pt x="1862" y="1183"/>
                    </a:lnTo>
                    <a:lnTo>
                      <a:pt x="1867" y="1181"/>
                    </a:lnTo>
                    <a:lnTo>
                      <a:pt x="1872" y="1183"/>
                    </a:lnTo>
                    <a:lnTo>
                      <a:pt x="1876" y="1188"/>
                    </a:lnTo>
                    <a:lnTo>
                      <a:pt x="1876" y="1192"/>
                    </a:lnTo>
                    <a:lnTo>
                      <a:pt x="1875" y="1197"/>
                    </a:lnTo>
                    <a:lnTo>
                      <a:pt x="1875" y="1200"/>
                    </a:lnTo>
                    <a:lnTo>
                      <a:pt x="1878" y="1206"/>
                    </a:lnTo>
                    <a:lnTo>
                      <a:pt x="1884" y="1200"/>
                    </a:lnTo>
                    <a:lnTo>
                      <a:pt x="1894" y="1197"/>
                    </a:lnTo>
                    <a:lnTo>
                      <a:pt x="1897" y="1204"/>
                    </a:lnTo>
                    <a:lnTo>
                      <a:pt x="1895" y="1214"/>
                    </a:lnTo>
                    <a:lnTo>
                      <a:pt x="1893" y="1217"/>
                    </a:lnTo>
                    <a:lnTo>
                      <a:pt x="1894" y="1220"/>
                    </a:lnTo>
                    <a:lnTo>
                      <a:pt x="1897" y="1221"/>
                    </a:lnTo>
                    <a:lnTo>
                      <a:pt x="1905" y="1221"/>
                    </a:lnTo>
                    <a:lnTo>
                      <a:pt x="1906" y="1214"/>
                    </a:lnTo>
                    <a:lnTo>
                      <a:pt x="1908" y="1209"/>
                    </a:lnTo>
                    <a:lnTo>
                      <a:pt x="1911" y="1204"/>
                    </a:lnTo>
                    <a:lnTo>
                      <a:pt x="1918" y="1201"/>
                    </a:lnTo>
                    <a:lnTo>
                      <a:pt x="1922" y="1202"/>
                    </a:lnTo>
                    <a:lnTo>
                      <a:pt x="1927" y="1204"/>
                    </a:lnTo>
                    <a:lnTo>
                      <a:pt x="1933" y="1206"/>
                    </a:lnTo>
                    <a:lnTo>
                      <a:pt x="1935" y="1212"/>
                    </a:lnTo>
                    <a:lnTo>
                      <a:pt x="1930" y="1214"/>
                    </a:lnTo>
                    <a:lnTo>
                      <a:pt x="1925" y="1217"/>
                    </a:lnTo>
                    <a:lnTo>
                      <a:pt x="1921" y="1220"/>
                    </a:lnTo>
                    <a:lnTo>
                      <a:pt x="1920" y="1226"/>
                    </a:lnTo>
                    <a:lnTo>
                      <a:pt x="1927" y="1224"/>
                    </a:lnTo>
                    <a:lnTo>
                      <a:pt x="1939" y="1222"/>
                    </a:lnTo>
                    <a:lnTo>
                      <a:pt x="1949" y="1222"/>
                    </a:lnTo>
                    <a:lnTo>
                      <a:pt x="1959" y="1228"/>
                    </a:lnTo>
                    <a:lnTo>
                      <a:pt x="1957" y="1249"/>
                    </a:lnTo>
                    <a:lnTo>
                      <a:pt x="1967" y="1245"/>
                    </a:lnTo>
                    <a:lnTo>
                      <a:pt x="1975" y="1248"/>
                    </a:lnTo>
                    <a:lnTo>
                      <a:pt x="1980" y="1253"/>
                    </a:lnTo>
                    <a:lnTo>
                      <a:pt x="1985" y="1260"/>
                    </a:lnTo>
                    <a:lnTo>
                      <a:pt x="1988" y="1266"/>
                    </a:lnTo>
                    <a:lnTo>
                      <a:pt x="1993" y="1273"/>
                    </a:lnTo>
                    <a:lnTo>
                      <a:pt x="2000" y="1278"/>
                    </a:lnTo>
                    <a:lnTo>
                      <a:pt x="2010" y="1280"/>
                    </a:lnTo>
                    <a:lnTo>
                      <a:pt x="2010" y="1289"/>
                    </a:lnTo>
                    <a:lnTo>
                      <a:pt x="2003" y="1298"/>
                    </a:lnTo>
                    <a:lnTo>
                      <a:pt x="1998" y="1296"/>
                    </a:lnTo>
                    <a:lnTo>
                      <a:pt x="1993" y="1294"/>
                    </a:lnTo>
                    <a:lnTo>
                      <a:pt x="1989" y="1293"/>
                    </a:lnTo>
                    <a:lnTo>
                      <a:pt x="1986" y="1298"/>
                    </a:lnTo>
                    <a:lnTo>
                      <a:pt x="1985" y="1304"/>
                    </a:lnTo>
                    <a:lnTo>
                      <a:pt x="1989" y="1308"/>
                    </a:lnTo>
                    <a:lnTo>
                      <a:pt x="1994" y="1310"/>
                    </a:lnTo>
                    <a:lnTo>
                      <a:pt x="1999" y="1313"/>
                    </a:lnTo>
                    <a:lnTo>
                      <a:pt x="1998" y="1319"/>
                    </a:lnTo>
                    <a:lnTo>
                      <a:pt x="2001" y="1326"/>
                    </a:lnTo>
                    <a:lnTo>
                      <a:pt x="2004" y="1333"/>
                    </a:lnTo>
                    <a:lnTo>
                      <a:pt x="2006" y="1341"/>
                    </a:lnTo>
                    <a:lnTo>
                      <a:pt x="2014" y="1342"/>
                    </a:lnTo>
                    <a:lnTo>
                      <a:pt x="2018" y="1345"/>
                    </a:lnTo>
                    <a:lnTo>
                      <a:pt x="2017" y="1350"/>
                    </a:lnTo>
                    <a:lnTo>
                      <a:pt x="2014" y="1355"/>
                    </a:lnTo>
                    <a:lnTo>
                      <a:pt x="2009" y="1359"/>
                    </a:lnTo>
                    <a:lnTo>
                      <a:pt x="2006" y="1363"/>
                    </a:lnTo>
                    <a:lnTo>
                      <a:pt x="1999" y="1360"/>
                    </a:lnTo>
                    <a:lnTo>
                      <a:pt x="1995" y="1356"/>
                    </a:lnTo>
                    <a:lnTo>
                      <a:pt x="1991" y="1361"/>
                    </a:lnTo>
                    <a:lnTo>
                      <a:pt x="1988" y="1367"/>
                    </a:lnTo>
                    <a:lnTo>
                      <a:pt x="1984" y="1372"/>
                    </a:lnTo>
                    <a:lnTo>
                      <a:pt x="1979" y="1374"/>
                    </a:lnTo>
                    <a:lnTo>
                      <a:pt x="1971" y="1372"/>
                    </a:lnTo>
                    <a:lnTo>
                      <a:pt x="1964" y="1369"/>
                    </a:lnTo>
                    <a:lnTo>
                      <a:pt x="1956" y="1368"/>
                    </a:lnTo>
                    <a:lnTo>
                      <a:pt x="1952" y="1372"/>
                    </a:lnTo>
                    <a:lnTo>
                      <a:pt x="1947" y="1376"/>
                    </a:lnTo>
                    <a:lnTo>
                      <a:pt x="1943" y="1377"/>
                    </a:lnTo>
                    <a:lnTo>
                      <a:pt x="1937" y="1377"/>
                    </a:lnTo>
                    <a:lnTo>
                      <a:pt x="1932" y="1378"/>
                    </a:lnTo>
                    <a:lnTo>
                      <a:pt x="1932" y="1383"/>
                    </a:lnTo>
                    <a:lnTo>
                      <a:pt x="1933" y="1390"/>
                    </a:lnTo>
                    <a:lnTo>
                      <a:pt x="1931" y="1395"/>
                    </a:lnTo>
                    <a:lnTo>
                      <a:pt x="1925" y="1401"/>
                    </a:lnTo>
                    <a:lnTo>
                      <a:pt x="1916" y="1403"/>
                    </a:lnTo>
                    <a:lnTo>
                      <a:pt x="1911" y="1405"/>
                    </a:lnTo>
                    <a:lnTo>
                      <a:pt x="1919" y="1411"/>
                    </a:lnTo>
                    <a:lnTo>
                      <a:pt x="1923" y="1419"/>
                    </a:lnTo>
                    <a:lnTo>
                      <a:pt x="1922" y="1427"/>
                    </a:lnTo>
                    <a:lnTo>
                      <a:pt x="1921" y="1436"/>
                    </a:lnTo>
                    <a:lnTo>
                      <a:pt x="1918" y="1443"/>
                    </a:lnTo>
                    <a:lnTo>
                      <a:pt x="1918" y="1451"/>
                    </a:lnTo>
                    <a:lnTo>
                      <a:pt x="1923" y="1456"/>
                    </a:lnTo>
                    <a:lnTo>
                      <a:pt x="1935" y="1462"/>
                    </a:lnTo>
                    <a:lnTo>
                      <a:pt x="1943" y="1461"/>
                    </a:lnTo>
                    <a:lnTo>
                      <a:pt x="1952" y="1458"/>
                    </a:lnTo>
                    <a:lnTo>
                      <a:pt x="1959" y="1456"/>
                    </a:lnTo>
                    <a:lnTo>
                      <a:pt x="1968" y="1457"/>
                    </a:lnTo>
                    <a:lnTo>
                      <a:pt x="1971" y="1464"/>
                    </a:lnTo>
                    <a:lnTo>
                      <a:pt x="1970" y="1472"/>
                    </a:lnTo>
                    <a:lnTo>
                      <a:pt x="1967" y="1480"/>
                    </a:lnTo>
                    <a:lnTo>
                      <a:pt x="1968" y="1490"/>
                    </a:lnTo>
                    <a:lnTo>
                      <a:pt x="1973" y="1487"/>
                    </a:lnTo>
                    <a:lnTo>
                      <a:pt x="1979" y="1483"/>
                    </a:lnTo>
                    <a:lnTo>
                      <a:pt x="1986" y="1480"/>
                    </a:lnTo>
                    <a:lnTo>
                      <a:pt x="1995" y="1484"/>
                    </a:lnTo>
                    <a:lnTo>
                      <a:pt x="1999" y="1489"/>
                    </a:lnTo>
                    <a:lnTo>
                      <a:pt x="1999" y="1497"/>
                    </a:lnTo>
                    <a:lnTo>
                      <a:pt x="1994" y="1503"/>
                    </a:lnTo>
                    <a:lnTo>
                      <a:pt x="1990" y="1506"/>
                    </a:lnTo>
                    <a:lnTo>
                      <a:pt x="1985" y="1505"/>
                    </a:lnTo>
                    <a:lnTo>
                      <a:pt x="1980" y="1505"/>
                    </a:lnTo>
                    <a:lnTo>
                      <a:pt x="1975" y="1503"/>
                    </a:lnTo>
                    <a:lnTo>
                      <a:pt x="1972" y="1504"/>
                    </a:lnTo>
                    <a:lnTo>
                      <a:pt x="1969" y="1507"/>
                    </a:lnTo>
                    <a:lnTo>
                      <a:pt x="1968" y="1516"/>
                    </a:lnTo>
                    <a:lnTo>
                      <a:pt x="1969" y="1519"/>
                    </a:lnTo>
                    <a:lnTo>
                      <a:pt x="1970" y="1524"/>
                    </a:lnTo>
                    <a:lnTo>
                      <a:pt x="1970" y="1530"/>
                    </a:lnTo>
                    <a:lnTo>
                      <a:pt x="1970" y="1536"/>
                    </a:lnTo>
                    <a:lnTo>
                      <a:pt x="1966" y="1541"/>
                    </a:lnTo>
                    <a:lnTo>
                      <a:pt x="1959" y="1543"/>
                    </a:lnTo>
                    <a:lnTo>
                      <a:pt x="1956" y="1543"/>
                    </a:lnTo>
                    <a:lnTo>
                      <a:pt x="1954" y="1545"/>
                    </a:lnTo>
                    <a:lnTo>
                      <a:pt x="1953" y="1548"/>
                    </a:lnTo>
                    <a:lnTo>
                      <a:pt x="1955" y="1554"/>
                    </a:lnTo>
                    <a:lnTo>
                      <a:pt x="1964" y="1555"/>
                    </a:lnTo>
                    <a:lnTo>
                      <a:pt x="1975" y="1554"/>
                    </a:lnTo>
                    <a:lnTo>
                      <a:pt x="1980" y="1554"/>
                    </a:lnTo>
                    <a:lnTo>
                      <a:pt x="1986" y="1555"/>
                    </a:lnTo>
                    <a:lnTo>
                      <a:pt x="1991" y="1557"/>
                    </a:lnTo>
                    <a:lnTo>
                      <a:pt x="1997" y="1562"/>
                    </a:lnTo>
                    <a:lnTo>
                      <a:pt x="1995" y="1571"/>
                    </a:lnTo>
                    <a:lnTo>
                      <a:pt x="1992" y="1578"/>
                    </a:lnTo>
                    <a:lnTo>
                      <a:pt x="1995" y="1579"/>
                    </a:lnTo>
                    <a:lnTo>
                      <a:pt x="2000" y="1580"/>
                    </a:lnTo>
                    <a:lnTo>
                      <a:pt x="2006" y="1580"/>
                    </a:lnTo>
                    <a:lnTo>
                      <a:pt x="2013" y="1581"/>
                    </a:lnTo>
                    <a:lnTo>
                      <a:pt x="2018" y="1581"/>
                    </a:lnTo>
                    <a:lnTo>
                      <a:pt x="2022" y="1584"/>
                    </a:lnTo>
                    <a:lnTo>
                      <a:pt x="2024" y="1588"/>
                    </a:lnTo>
                    <a:lnTo>
                      <a:pt x="2024" y="1597"/>
                    </a:lnTo>
                    <a:lnTo>
                      <a:pt x="2021" y="1601"/>
                    </a:lnTo>
                    <a:lnTo>
                      <a:pt x="2018" y="1606"/>
                    </a:lnTo>
                    <a:lnTo>
                      <a:pt x="2012" y="1605"/>
                    </a:lnTo>
                    <a:lnTo>
                      <a:pt x="2005" y="1602"/>
                    </a:lnTo>
                    <a:lnTo>
                      <a:pt x="2002" y="1600"/>
                    </a:lnTo>
                    <a:lnTo>
                      <a:pt x="2000" y="1601"/>
                    </a:lnTo>
                    <a:lnTo>
                      <a:pt x="1999" y="1603"/>
                    </a:lnTo>
                    <a:lnTo>
                      <a:pt x="1999" y="1608"/>
                    </a:lnTo>
                    <a:lnTo>
                      <a:pt x="2007" y="1611"/>
                    </a:lnTo>
                    <a:lnTo>
                      <a:pt x="2019" y="1611"/>
                    </a:lnTo>
                    <a:lnTo>
                      <a:pt x="2029" y="1608"/>
                    </a:lnTo>
                    <a:lnTo>
                      <a:pt x="2038" y="1606"/>
                    </a:lnTo>
                    <a:lnTo>
                      <a:pt x="2041" y="1597"/>
                    </a:lnTo>
                    <a:lnTo>
                      <a:pt x="2051" y="1597"/>
                    </a:lnTo>
                    <a:lnTo>
                      <a:pt x="2057" y="1596"/>
                    </a:lnTo>
                    <a:lnTo>
                      <a:pt x="2063" y="1599"/>
                    </a:lnTo>
                    <a:lnTo>
                      <a:pt x="2067" y="1602"/>
                    </a:lnTo>
                    <a:lnTo>
                      <a:pt x="2072" y="1607"/>
                    </a:lnTo>
                    <a:lnTo>
                      <a:pt x="2076" y="1610"/>
                    </a:lnTo>
                    <a:lnTo>
                      <a:pt x="2081" y="1614"/>
                    </a:lnTo>
                    <a:lnTo>
                      <a:pt x="2087" y="1615"/>
                    </a:lnTo>
                    <a:lnTo>
                      <a:pt x="2097" y="1614"/>
                    </a:lnTo>
                    <a:lnTo>
                      <a:pt x="2097" y="1609"/>
                    </a:lnTo>
                    <a:lnTo>
                      <a:pt x="2096" y="1605"/>
                    </a:lnTo>
                    <a:lnTo>
                      <a:pt x="2092" y="1600"/>
                    </a:lnTo>
                    <a:lnTo>
                      <a:pt x="2093" y="1597"/>
                    </a:lnTo>
                    <a:lnTo>
                      <a:pt x="2100" y="1594"/>
                    </a:lnTo>
                    <a:lnTo>
                      <a:pt x="2108" y="1595"/>
                    </a:lnTo>
                    <a:lnTo>
                      <a:pt x="2114" y="1597"/>
                    </a:lnTo>
                    <a:lnTo>
                      <a:pt x="2121" y="1599"/>
                    </a:lnTo>
                    <a:lnTo>
                      <a:pt x="2114" y="1614"/>
                    </a:lnTo>
                    <a:lnTo>
                      <a:pt x="2122" y="1615"/>
                    </a:lnTo>
                    <a:lnTo>
                      <a:pt x="2128" y="1611"/>
                    </a:lnTo>
                    <a:lnTo>
                      <a:pt x="2132" y="1606"/>
                    </a:lnTo>
                    <a:lnTo>
                      <a:pt x="2139" y="1610"/>
                    </a:lnTo>
                    <a:lnTo>
                      <a:pt x="2143" y="1620"/>
                    </a:lnTo>
                    <a:lnTo>
                      <a:pt x="2152" y="1624"/>
                    </a:lnTo>
                    <a:lnTo>
                      <a:pt x="2162" y="1623"/>
                    </a:lnTo>
                    <a:lnTo>
                      <a:pt x="2173" y="1622"/>
                    </a:lnTo>
                    <a:lnTo>
                      <a:pt x="2183" y="1620"/>
                    </a:lnTo>
                    <a:lnTo>
                      <a:pt x="2189" y="1622"/>
                    </a:lnTo>
                    <a:lnTo>
                      <a:pt x="2189" y="1628"/>
                    </a:lnTo>
                    <a:lnTo>
                      <a:pt x="2184" y="1643"/>
                    </a:lnTo>
                    <a:lnTo>
                      <a:pt x="2180" y="1643"/>
                    </a:lnTo>
                    <a:lnTo>
                      <a:pt x="2178" y="1641"/>
                    </a:lnTo>
                    <a:lnTo>
                      <a:pt x="2174" y="1638"/>
                    </a:lnTo>
                    <a:lnTo>
                      <a:pt x="2172" y="1637"/>
                    </a:lnTo>
                    <a:lnTo>
                      <a:pt x="2165" y="1643"/>
                    </a:lnTo>
                    <a:lnTo>
                      <a:pt x="2164" y="1652"/>
                    </a:lnTo>
                    <a:lnTo>
                      <a:pt x="2162" y="1661"/>
                    </a:lnTo>
                    <a:lnTo>
                      <a:pt x="2157" y="1669"/>
                    </a:lnTo>
                    <a:lnTo>
                      <a:pt x="2150" y="1666"/>
                    </a:lnTo>
                    <a:lnTo>
                      <a:pt x="2144" y="1668"/>
                    </a:lnTo>
                    <a:lnTo>
                      <a:pt x="2138" y="1669"/>
                    </a:lnTo>
                    <a:lnTo>
                      <a:pt x="2134" y="1671"/>
                    </a:lnTo>
                    <a:lnTo>
                      <a:pt x="2139" y="1673"/>
                    </a:lnTo>
                    <a:lnTo>
                      <a:pt x="2147" y="1675"/>
                    </a:lnTo>
                    <a:lnTo>
                      <a:pt x="2150" y="1675"/>
                    </a:lnTo>
                    <a:lnTo>
                      <a:pt x="2153" y="1677"/>
                    </a:lnTo>
                    <a:lnTo>
                      <a:pt x="2154" y="1680"/>
                    </a:lnTo>
                    <a:lnTo>
                      <a:pt x="2154" y="1686"/>
                    </a:lnTo>
                    <a:lnTo>
                      <a:pt x="2162" y="1687"/>
                    </a:lnTo>
                    <a:lnTo>
                      <a:pt x="2170" y="1687"/>
                    </a:lnTo>
                    <a:lnTo>
                      <a:pt x="2172" y="1686"/>
                    </a:lnTo>
                    <a:lnTo>
                      <a:pt x="2175" y="1688"/>
                    </a:lnTo>
                    <a:lnTo>
                      <a:pt x="2178" y="1691"/>
                    </a:lnTo>
                    <a:lnTo>
                      <a:pt x="2180" y="1698"/>
                    </a:lnTo>
                    <a:lnTo>
                      <a:pt x="2175" y="1704"/>
                    </a:lnTo>
                    <a:lnTo>
                      <a:pt x="2168" y="1710"/>
                    </a:lnTo>
                    <a:lnTo>
                      <a:pt x="2163" y="1714"/>
                    </a:lnTo>
                    <a:lnTo>
                      <a:pt x="2163" y="1722"/>
                    </a:lnTo>
                    <a:lnTo>
                      <a:pt x="2160" y="1730"/>
                    </a:lnTo>
                    <a:lnTo>
                      <a:pt x="2156" y="1738"/>
                    </a:lnTo>
                    <a:lnTo>
                      <a:pt x="2153" y="1742"/>
                    </a:lnTo>
                    <a:lnTo>
                      <a:pt x="2151" y="1746"/>
                    </a:lnTo>
                    <a:lnTo>
                      <a:pt x="2151" y="1752"/>
                    </a:lnTo>
                    <a:lnTo>
                      <a:pt x="2152" y="1758"/>
                    </a:lnTo>
                    <a:lnTo>
                      <a:pt x="2154" y="1762"/>
                    </a:lnTo>
                    <a:lnTo>
                      <a:pt x="2159" y="1767"/>
                    </a:lnTo>
                    <a:lnTo>
                      <a:pt x="2165" y="1771"/>
                    </a:lnTo>
                    <a:lnTo>
                      <a:pt x="2172" y="1776"/>
                    </a:lnTo>
                    <a:lnTo>
                      <a:pt x="2178" y="1780"/>
                    </a:lnTo>
                    <a:lnTo>
                      <a:pt x="2181" y="1786"/>
                    </a:lnTo>
                    <a:lnTo>
                      <a:pt x="2180" y="1792"/>
                    </a:lnTo>
                    <a:lnTo>
                      <a:pt x="2174" y="1801"/>
                    </a:lnTo>
                    <a:lnTo>
                      <a:pt x="2169" y="1805"/>
                    </a:lnTo>
                    <a:lnTo>
                      <a:pt x="2165" y="1808"/>
                    </a:lnTo>
                    <a:lnTo>
                      <a:pt x="2162" y="1811"/>
                    </a:lnTo>
                    <a:lnTo>
                      <a:pt x="2166" y="1818"/>
                    </a:lnTo>
                    <a:lnTo>
                      <a:pt x="2171" y="1814"/>
                    </a:lnTo>
                    <a:lnTo>
                      <a:pt x="2176" y="1808"/>
                    </a:lnTo>
                    <a:lnTo>
                      <a:pt x="2182" y="1802"/>
                    </a:lnTo>
                    <a:lnTo>
                      <a:pt x="2191" y="1805"/>
                    </a:lnTo>
                    <a:lnTo>
                      <a:pt x="2190" y="1810"/>
                    </a:lnTo>
                    <a:lnTo>
                      <a:pt x="2189" y="1815"/>
                    </a:lnTo>
                    <a:lnTo>
                      <a:pt x="2187" y="1818"/>
                    </a:lnTo>
                    <a:lnTo>
                      <a:pt x="2187" y="1822"/>
                    </a:lnTo>
                    <a:lnTo>
                      <a:pt x="2187" y="1824"/>
                    </a:lnTo>
                    <a:lnTo>
                      <a:pt x="2189" y="1827"/>
                    </a:lnTo>
                    <a:lnTo>
                      <a:pt x="2192" y="1830"/>
                    </a:lnTo>
                    <a:lnTo>
                      <a:pt x="2198" y="1834"/>
                    </a:lnTo>
                    <a:lnTo>
                      <a:pt x="2195" y="1842"/>
                    </a:lnTo>
                    <a:lnTo>
                      <a:pt x="2197" y="1843"/>
                    </a:lnTo>
                    <a:lnTo>
                      <a:pt x="2201" y="1844"/>
                    </a:lnTo>
                    <a:lnTo>
                      <a:pt x="2206" y="1843"/>
                    </a:lnTo>
                    <a:lnTo>
                      <a:pt x="2212" y="1843"/>
                    </a:lnTo>
                    <a:lnTo>
                      <a:pt x="2215" y="1843"/>
                    </a:lnTo>
                    <a:lnTo>
                      <a:pt x="2219" y="1844"/>
                    </a:lnTo>
                    <a:lnTo>
                      <a:pt x="2220" y="1847"/>
                    </a:lnTo>
                    <a:lnTo>
                      <a:pt x="2220" y="1853"/>
                    </a:lnTo>
                    <a:lnTo>
                      <a:pt x="2224" y="1856"/>
                    </a:lnTo>
                    <a:lnTo>
                      <a:pt x="2231" y="1857"/>
                    </a:lnTo>
                    <a:lnTo>
                      <a:pt x="2235" y="1850"/>
                    </a:lnTo>
                    <a:lnTo>
                      <a:pt x="2242" y="1848"/>
                    </a:lnTo>
                    <a:lnTo>
                      <a:pt x="2251" y="1847"/>
                    </a:lnTo>
                    <a:lnTo>
                      <a:pt x="2261" y="1848"/>
                    </a:lnTo>
                    <a:lnTo>
                      <a:pt x="2263" y="1853"/>
                    </a:lnTo>
                    <a:lnTo>
                      <a:pt x="2266" y="1860"/>
                    </a:lnTo>
                    <a:lnTo>
                      <a:pt x="2270" y="1864"/>
                    </a:lnTo>
                    <a:lnTo>
                      <a:pt x="2279" y="1866"/>
                    </a:lnTo>
                    <a:lnTo>
                      <a:pt x="2285" y="1866"/>
                    </a:lnTo>
                    <a:lnTo>
                      <a:pt x="2288" y="1873"/>
                    </a:lnTo>
                    <a:lnTo>
                      <a:pt x="2288" y="1876"/>
                    </a:lnTo>
                    <a:lnTo>
                      <a:pt x="2288" y="1882"/>
                    </a:lnTo>
                    <a:lnTo>
                      <a:pt x="2287" y="1886"/>
                    </a:lnTo>
                    <a:lnTo>
                      <a:pt x="2283" y="1888"/>
                    </a:lnTo>
                    <a:lnTo>
                      <a:pt x="2275" y="1888"/>
                    </a:lnTo>
                    <a:lnTo>
                      <a:pt x="2270" y="1886"/>
                    </a:lnTo>
                    <a:lnTo>
                      <a:pt x="2266" y="1883"/>
                    </a:lnTo>
                    <a:lnTo>
                      <a:pt x="2268" y="1879"/>
                    </a:lnTo>
                    <a:lnTo>
                      <a:pt x="2259" y="1874"/>
                    </a:lnTo>
                    <a:lnTo>
                      <a:pt x="2252" y="1874"/>
                    </a:lnTo>
                    <a:lnTo>
                      <a:pt x="2244" y="1874"/>
                    </a:lnTo>
                    <a:lnTo>
                      <a:pt x="2240" y="1875"/>
                    </a:lnTo>
                    <a:lnTo>
                      <a:pt x="2243" y="1882"/>
                    </a:lnTo>
                    <a:lnTo>
                      <a:pt x="2247" y="1889"/>
                    </a:lnTo>
                    <a:lnTo>
                      <a:pt x="2252" y="1893"/>
                    </a:lnTo>
                    <a:lnTo>
                      <a:pt x="2261" y="1895"/>
                    </a:lnTo>
                    <a:lnTo>
                      <a:pt x="2270" y="1894"/>
                    </a:lnTo>
                    <a:lnTo>
                      <a:pt x="2279" y="1899"/>
                    </a:lnTo>
                    <a:lnTo>
                      <a:pt x="2280" y="1906"/>
                    </a:lnTo>
                    <a:lnTo>
                      <a:pt x="2278" y="1911"/>
                    </a:lnTo>
                    <a:lnTo>
                      <a:pt x="2273" y="1914"/>
                    </a:lnTo>
                    <a:lnTo>
                      <a:pt x="2268" y="1917"/>
                    </a:lnTo>
                    <a:lnTo>
                      <a:pt x="2262" y="1919"/>
                    </a:lnTo>
                    <a:lnTo>
                      <a:pt x="2257" y="1923"/>
                    </a:lnTo>
                    <a:lnTo>
                      <a:pt x="2254" y="1927"/>
                    </a:lnTo>
                    <a:lnTo>
                      <a:pt x="2255" y="1934"/>
                    </a:lnTo>
                    <a:lnTo>
                      <a:pt x="2263" y="1933"/>
                    </a:lnTo>
                    <a:lnTo>
                      <a:pt x="2267" y="1929"/>
                    </a:lnTo>
                    <a:lnTo>
                      <a:pt x="2271" y="1924"/>
                    </a:lnTo>
                    <a:lnTo>
                      <a:pt x="2276" y="1925"/>
                    </a:lnTo>
                    <a:lnTo>
                      <a:pt x="2280" y="1929"/>
                    </a:lnTo>
                    <a:lnTo>
                      <a:pt x="2285" y="1935"/>
                    </a:lnTo>
                    <a:lnTo>
                      <a:pt x="2286" y="1942"/>
                    </a:lnTo>
                    <a:lnTo>
                      <a:pt x="2285" y="1949"/>
                    </a:lnTo>
                    <a:lnTo>
                      <a:pt x="2278" y="1952"/>
                    </a:lnTo>
                    <a:lnTo>
                      <a:pt x="2272" y="1956"/>
                    </a:lnTo>
                    <a:lnTo>
                      <a:pt x="2266" y="1960"/>
                    </a:lnTo>
                    <a:lnTo>
                      <a:pt x="2265" y="1967"/>
                    </a:lnTo>
                    <a:lnTo>
                      <a:pt x="2270" y="1967"/>
                    </a:lnTo>
                    <a:lnTo>
                      <a:pt x="2275" y="1966"/>
                    </a:lnTo>
                    <a:lnTo>
                      <a:pt x="2280" y="1963"/>
                    </a:lnTo>
                    <a:lnTo>
                      <a:pt x="2285" y="1960"/>
                    </a:lnTo>
                    <a:lnTo>
                      <a:pt x="2289" y="1957"/>
                    </a:lnTo>
                    <a:lnTo>
                      <a:pt x="2294" y="1955"/>
                    </a:lnTo>
                    <a:lnTo>
                      <a:pt x="2299" y="1955"/>
                    </a:lnTo>
                    <a:lnTo>
                      <a:pt x="2305" y="1958"/>
                    </a:lnTo>
                    <a:lnTo>
                      <a:pt x="2307" y="1965"/>
                    </a:lnTo>
                    <a:lnTo>
                      <a:pt x="2309" y="1973"/>
                    </a:lnTo>
                    <a:lnTo>
                      <a:pt x="2307" y="1979"/>
                    </a:lnTo>
                    <a:lnTo>
                      <a:pt x="2301" y="1985"/>
                    </a:lnTo>
                    <a:lnTo>
                      <a:pt x="2283" y="1985"/>
                    </a:lnTo>
                    <a:lnTo>
                      <a:pt x="2281" y="2008"/>
                    </a:lnTo>
                    <a:lnTo>
                      <a:pt x="2277" y="2009"/>
                    </a:lnTo>
                    <a:lnTo>
                      <a:pt x="2274" y="2012"/>
                    </a:lnTo>
                    <a:lnTo>
                      <a:pt x="2282" y="2016"/>
                    </a:lnTo>
                    <a:lnTo>
                      <a:pt x="2291" y="2015"/>
                    </a:lnTo>
                    <a:lnTo>
                      <a:pt x="2299" y="2014"/>
                    </a:lnTo>
                    <a:lnTo>
                      <a:pt x="2305" y="2019"/>
                    </a:lnTo>
                    <a:lnTo>
                      <a:pt x="2306" y="2025"/>
                    </a:lnTo>
                    <a:lnTo>
                      <a:pt x="2306" y="2032"/>
                    </a:lnTo>
                    <a:lnTo>
                      <a:pt x="2303" y="2037"/>
                    </a:lnTo>
                    <a:lnTo>
                      <a:pt x="2299" y="2039"/>
                    </a:lnTo>
                    <a:lnTo>
                      <a:pt x="2294" y="2039"/>
                    </a:lnTo>
                    <a:lnTo>
                      <a:pt x="2294" y="2043"/>
                    </a:lnTo>
                    <a:lnTo>
                      <a:pt x="2302" y="2044"/>
                    </a:lnTo>
                    <a:lnTo>
                      <a:pt x="2308" y="2052"/>
                    </a:lnTo>
                    <a:lnTo>
                      <a:pt x="2305" y="2058"/>
                    </a:lnTo>
                    <a:lnTo>
                      <a:pt x="2300" y="2065"/>
                    </a:lnTo>
                    <a:lnTo>
                      <a:pt x="2296" y="2072"/>
                    </a:lnTo>
                    <a:lnTo>
                      <a:pt x="2299" y="2081"/>
                    </a:lnTo>
                    <a:lnTo>
                      <a:pt x="2308" y="2083"/>
                    </a:lnTo>
                    <a:lnTo>
                      <a:pt x="2305" y="2075"/>
                    </a:lnTo>
                    <a:lnTo>
                      <a:pt x="2308" y="2071"/>
                    </a:lnTo>
                    <a:lnTo>
                      <a:pt x="2313" y="2067"/>
                    </a:lnTo>
                    <a:lnTo>
                      <a:pt x="2321" y="2065"/>
                    </a:lnTo>
                    <a:lnTo>
                      <a:pt x="2327" y="2067"/>
                    </a:lnTo>
                    <a:lnTo>
                      <a:pt x="2333" y="2072"/>
                    </a:lnTo>
                    <a:lnTo>
                      <a:pt x="2337" y="2079"/>
                    </a:lnTo>
                    <a:lnTo>
                      <a:pt x="2341" y="2087"/>
                    </a:lnTo>
                    <a:lnTo>
                      <a:pt x="2346" y="2095"/>
                    </a:lnTo>
                    <a:lnTo>
                      <a:pt x="2352" y="2100"/>
                    </a:lnTo>
                    <a:lnTo>
                      <a:pt x="2359" y="2102"/>
                    </a:lnTo>
                    <a:lnTo>
                      <a:pt x="2369" y="2100"/>
                    </a:lnTo>
                    <a:lnTo>
                      <a:pt x="2365" y="2094"/>
                    </a:lnTo>
                    <a:lnTo>
                      <a:pt x="2365" y="2089"/>
                    </a:lnTo>
                    <a:lnTo>
                      <a:pt x="2365" y="2083"/>
                    </a:lnTo>
                    <a:lnTo>
                      <a:pt x="2368" y="2078"/>
                    </a:lnTo>
                    <a:lnTo>
                      <a:pt x="2371" y="2072"/>
                    </a:lnTo>
                    <a:lnTo>
                      <a:pt x="2375" y="2069"/>
                    </a:lnTo>
                    <a:lnTo>
                      <a:pt x="2380" y="2067"/>
                    </a:lnTo>
                    <a:lnTo>
                      <a:pt x="2386" y="2068"/>
                    </a:lnTo>
                    <a:lnTo>
                      <a:pt x="2391" y="2070"/>
                    </a:lnTo>
                    <a:lnTo>
                      <a:pt x="2394" y="2069"/>
                    </a:lnTo>
                    <a:lnTo>
                      <a:pt x="2396" y="2066"/>
                    </a:lnTo>
                    <a:lnTo>
                      <a:pt x="2398" y="2062"/>
                    </a:lnTo>
                    <a:lnTo>
                      <a:pt x="2399" y="2057"/>
                    </a:lnTo>
                    <a:lnTo>
                      <a:pt x="2401" y="2055"/>
                    </a:lnTo>
                    <a:lnTo>
                      <a:pt x="2404" y="2054"/>
                    </a:lnTo>
                    <a:lnTo>
                      <a:pt x="2411" y="2057"/>
                    </a:lnTo>
                    <a:lnTo>
                      <a:pt x="2415" y="2059"/>
                    </a:lnTo>
                    <a:lnTo>
                      <a:pt x="2419" y="2062"/>
                    </a:lnTo>
                    <a:lnTo>
                      <a:pt x="2422" y="2067"/>
                    </a:lnTo>
                    <a:lnTo>
                      <a:pt x="2424" y="2074"/>
                    </a:lnTo>
                    <a:lnTo>
                      <a:pt x="2421" y="2078"/>
                    </a:lnTo>
                    <a:lnTo>
                      <a:pt x="2419" y="2085"/>
                    </a:lnTo>
                    <a:lnTo>
                      <a:pt x="2418" y="2092"/>
                    </a:lnTo>
                    <a:lnTo>
                      <a:pt x="2422" y="2100"/>
                    </a:lnTo>
                    <a:lnTo>
                      <a:pt x="2427" y="2093"/>
                    </a:lnTo>
                    <a:lnTo>
                      <a:pt x="2432" y="2085"/>
                    </a:lnTo>
                    <a:lnTo>
                      <a:pt x="2437" y="2086"/>
                    </a:lnTo>
                    <a:lnTo>
                      <a:pt x="2443" y="2089"/>
                    </a:lnTo>
                    <a:lnTo>
                      <a:pt x="2447" y="2092"/>
                    </a:lnTo>
                    <a:lnTo>
                      <a:pt x="2452" y="2097"/>
                    </a:lnTo>
                    <a:lnTo>
                      <a:pt x="2445" y="2109"/>
                    </a:lnTo>
                    <a:lnTo>
                      <a:pt x="2452" y="2114"/>
                    </a:lnTo>
                    <a:lnTo>
                      <a:pt x="2458" y="2120"/>
                    </a:lnTo>
                    <a:lnTo>
                      <a:pt x="2455" y="2127"/>
                    </a:lnTo>
                    <a:lnTo>
                      <a:pt x="2449" y="2131"/>
                    </a:lnTo>
                    <a:lnTo>
                      <a:pt x="2442" y="2135"/>
                    </a:lnTo>
                    <a:lnTo>
                      <a:pt x="2438" y="2142"/>
                    </a:lnTo>
                    <a:lnTo>
                      <a:pt x="2452" y="2157"/>
                    </a:lnTo>
                    <a:lnTo>
                      <a:pt x="2453" y="2152"/>
                    </a:lnTo>
                    <a:lnTo>
                      <a:pt x="2455" y="2148"/>
                    </a:lnTo>
                    <a:lnTo>
                      <a:pt x="2458" y="2144"/>
                    </a:lnTo>
                    <a:lnTo>
                      <a:pt x="2465" y="2142"/>
                    </a:lnTo>
                    <a:lnTo>
                      <a:pt x="2469" y="2143"/>
                    </a:lnTo>
                    <a:lnTo>
                      <a:pt x="2473" y="2148"/>
                    </a:lnTo>
                    <a:lnTo>
                      <a:pt x="2476" y="2152"/>
                    </a:lnTo>
                    <a:lnTo>
                      <a:pt x="2481" y="2157"/>
                    </a:lnTo>
                    <a:lnTo>
                      <a:pt x="2480" y="2162"/>
                    </a:lnTo>
                    <a:lnTo>
                      <a:pt x="2477" y="2166"/>
                    </a:lnTo>
                    <a:lnTo>
                      <a:pt x="2472" y="2168"/>
                    </a:lnTo>
                    <a:lnTo>
                      <a:pt x="2470" y="2171"/>
                    </a:lnTo>
                    <a:lnTo>
                      <a:pt x="2473" y="2174"/>
                    </a:lnTo>
                    <a:lnTo>
                      <a:pt x="2477" y="2178"/>
                    </a:lnTo>
                    <a:lnTo>
                      <a:pt x="2482" y="2179"/>
                    </a:lnTo>
                    <a:lnTo>
                      <a:pt x="2487" y="2178"/>
                    </a:lnTo>
                    <a:lnTo>
                      <a:pt x="2491" y="2171"/>
                    </a:lnTo>
                    <a:lnTo>
                      <a:pt x="2495" y="2165"/>
                    </a:lnTo>
                    <a:lnTo>
                      <a:pt x="2501" y="2160"/>
                    </a:lnTo>
                    <a:lnTo>
                      <a:pt x="2511" y="2162"/>
                    </a:lnTo>
                    <a:lnTo>
                      <a:pt x="2516" y="2170"/>
                    </a:lnTo>
                    <a:lnTo>
                      <a:pt x="2522" y="2181"/>
                    </a:lnTo>
                    <a:lnTo>
                      <a:pt x="2515" y="2183"/>
                    </a:lnTo>
                    <a:lnTo>
                      <a:pt x="2510" y="2186"/>
                    </a:lnTo>
                    <a:lnTo>
                      <a:pt x="2506" y="2190"/>
                    </a:lnTo>
                    <a:lnTo>
                      <a:pt x="2511" y="2198"/>
                    </a:lnTo>
                    <a:lnTo>
                      <a:pt x="2516" y="2202"/>
                    </a:lnTo>
                    <a:lnTo>
                      <a:pt x="2519" y="2208"/>
                    </a:lnTo>
                    <a:lnTo>
                      <a:pt x="2517" y="2214"/>
                    </a:lnTo>
                    <a:lnTo>
                      <a:pt x="2513" y="2221"/>
                    </a:lnTo>
                    <a:lnTo>
                      <a:pt x="2518" y="2221"/>
                    </a:lnTo>
                    <a:lnTo>
                      <a:pt x="2523" y="2217"/>
                    </a:lnTo>
                    <a:lnTo>
                      <a:pt x="2527" y="2212"/>
                    </a:lnTo>
                    <a:lnTo>
                      <a:pt x="2535" y="2212"/>
                    </a:lnTo>
                    <a:lnTo>
                      <a:pt x="2551" y="2229"/>
                    </a:lnTo>
                    <a:lnTo>
                      <a:pt x="2540" y="2236"/>
                    </a:lnTo>
                    <a:lnTo>
                      <a:pt x="2531" y="2240"/>
                    </a:lnTo>
                    <a:lnTo>
                      <a:pt x="2524" y="2234"/>
                    </a:lnTo>
                    <a:lnTo>
                      <a:pt x="2515" y="2243"/>
                    </a:lnTo>
                    <a:lnTo>
                      <a:pt x="2522" y="2246"/>
                    </a:lnTo>
                    <a:lnTo>
                      <a:pt x="2529" y="2248"/>
                    </a:lnTo>
                    <a:lnTo>
                      <a:pt x="2534" y="2251"/>
                    </a:lnTo>
                    <a:lnTo>
                      <a:pt x="2537" y="2259"/>
                    </a:lnTo>
                    <a:lnTo>
                      <a:pt x="2528" y="2266"/>
                    </a:lnTo>
                    <a:lnTo>
                      <a:pt x="2532" y="2267"/>
                    </a:lnTo>
                    <a:lnTo>
                      <a:pt x="2537" y="2269"/>
                    </a:lnTo>
                    <a:lnTo>
                      <a:pt x="2542" y="2271"/>
                    </a:lnTo>
                    <a:lnTo>
                      <a:pt x="2548" y="2277"/>
                    </a:lnTo>
                    <a:lnTo>
                      <a:pt x="2544" y="2281"/>
                    </a:lnTo>
                    <a:lnTo>
                      <a:pt x="2540" y="2286"/>
                    </a:lnTo>
                    <a:lnTo>
                      <a:pt x="2535" y="2290"/>
                    </a:lnTo>
                    <a:lnTo>
                      <a:pt x="2533" y="2297"/>
                    </a:lnTo>
                    <a:lnTo>
                      <a:pt x="2537" y="2298"/>
                    </a:lnTo>
                    <a:lnTo>
                      <a:pt x="2541" y="2296"/>
                    </a:lnTo>
                    <a:lnTo>
                      <a:pt x="2544" y="2292"/>
                    </a:lnTo>
                    <a:lnTo>
                      <a:pt x="2548" y="2289"/>
                    </a:lnTo>
                    <a:lnTo>
                      <a:pt x="2551" y="2284"/>
                    </a:lnTo>
                    <a:lnTo>
                      <a:pt x="2554" y="2283"/>
                    </a:lnTo>
                    <a:lnTo>
                      <a:pt x="2558" y="2285"/>
                    </a:lnTo>
                    <a:lnTo>
                      <a:pt x="2564" y="2293"/>
                    </a:lnTo>
                    <a:lnTo>
                      <a:pt x="2556" y="2297"/>
                    </a:lnTo>
                    <a:lnTo>
                      <a:pt x="2554" y="2303"/>
                    </a:lnTo>
                    <a:lnTo>
                      <a:pt x="2554" y="2309"/>
                    </a:lnTo>
                    <a:lnTo>
                      <a:pt x="2557" y="2317"/>
                    </a:lnTo>
                    <a:lnTo>
                      <a:pt x="2557" y="2323"/>
                    </a:lnTo>
                    <a:lnTo>
                      <a:pt x="2557" y="2329"/>
                    </a:lnTo>
                    <a:lnTo>
                      <a:pt x="2552" y="2334"/>
                    </a:lnTo>
                    <a:lnTo>
                      <a:pt x="2544" y="2339"/>
                    </a:lnTo>
                    <a:lnTo>
                      <a:pt x="2545" y="2347"/>
                    </a:lnTo>
                    <a:lnTo>
                      <a:pt x="2549" y="2351"/>
                    </a:lnTo>
                    <a:lnTo>
                      <a:pt x="2555" y="2351"/>
                    </a:lnTo>
                    <a:lnTo>
                      <a:pt x="2561" y="2352"/>
                    </a:lnTo>
                    <a:lnTo>
                      <a:pt x="2567" y="2351"/>
                    </a:lnTo>
                    <a:lnTo>
                      <a:pt x="2573" y="2352"/>
                    </a:lnTo>
                    <a:lnTo>
                      <a:pt x="2578" y="2355"/>
                    </a:lnTo>
                    <a:lnTo>
                      <a:pt x="2582" y="2362"/>
                    </a:lnTo>
                    <a:lnTo>
                      <a:pt x="2584" y="2358"/>
                    </a:lnTo>
                    <a:lnTo>
                      <a:pt x="2586" y="2353"/>
                    </a:lnTo>
                    <a:lnTo>
                      <a:pt x="2588" y="2346"/>
                    </a:lnTo>
                    <a:lnTo>
                      <a:pt x="2594" y="2342"/>
                    </a:lnTo>
                    <a:lnTo>
                      <a:pt x="2598" y="2344"/>
                    </a:lnTo>
                    <a:lnTo>
                      <a:pt x="2604" y="2347"/>
                    </a:lnTo>
                    <a:lnTo>
                      <a:pt x="2609" y="2350"/>
                    </a:lnTo>
                    <a:lnTo>
                      <a:pt x="2614" y="2356"/>
                    </a:lnTo>
                    <a:lnTo>
                      <a:pt x="2605" y="2371"/>
                    </a:lnTo>
                    <a:lnTo>
                      <a:pt x="2611" y="2371"/>
                    </a:lnTo>
                    <a:lnTo>
                      <a:pt x="2615" y="2368"/>
                    </a:lnTo>
                    <a:lnTo>
                      <a:pt x="2617" y="2364"/>
                    </a:lnTo>
                    <a:lnTo>
                      <a:pt x="2620" y="2359"/>
                    </a:lnTo>
                    <a:lnTo>
                      <a:pt x="2622" y="2353"/>
                    </a:lnTo>
                    <a:lnTo>
                      <a:pt x="2625" y="2348"/>
                    </a:lnTo>
                    <a:lnTo>
                      <a:pt x="2629" y="2343"/>
                    </a:lnTo>
                    <a:lnTo>
                      <a:pt x="2636" y="2342"/>
                    </a:lnTo>
                    <a:lnTo>
                      <a:pt x="2640" y="2346"/>
                    </a:lnTo>
                    <a:lnTo>
                      <a:pt x="2644" y="2353"/>
                    </a:lnTo>
                    <a:lnTo>
                      <a:pt x="2647" y="2360"/>
                    </a:lnTo>
                    <a:lnTo>
                      <a:pt x="2647" y="2367"/>
                    </a:lnTo>
                    <a:lnTo>
                      <a:pt x="2643" y="2371"/>
                    </a:lnTo>
                    <a:lnTo>
                      <a:pt x="2636" y="2373"/>
                    </a:lnTo>
                    <a:lnTo>
                      <a:pt x="2633" y="2373"/>
                    </a:lnTo>
                    <a:lnTo>
                      <a:pt x="2630" y="2374"/>
                    </a:lnTo>
                    <a:lnTo>
                      <a:pt x="2628" y="2376"/>
                    </a:lnTo>
                    <a:lnTo>
                      <a:pt x="2629" y="2382"/>
                    </a:lnTo>
                    <a:lnTo>
                      <a:pt x="2635" y="2382"/>
                    </a:lnTo>
                    <a:lnTo>
                      <a:pt x="2643" y="2384"/>
                    </a:lnTo>
                    <a:lnTo>
                      <a:pt x="2650" y="2383"/>
                    </a:lnTo>
                    <a:lnTo>
                      <a:pt x="2654" y="2378"/>
                    </a:lnTo>
                    <a:lnTo>
                      <a:pt x="2652" y="2376"/>
                    </a:lnTo>
                    <a:lnTo>
                      <a:pt x="2669" y="2351"/>
                    </a:lnTo>
                    <a:lnTo>
                      <a:pt x="2668" y="2348"/>
                    </a:lnTo>
                    <a:lnTo>
                      <a:pt x="2667" y="2345"/>
                    </a:lnTo>
                    <a:lnTo>
                      <a:pt x="2672" y="2337"/>
                    </a:lnTo>
                    <a:lnTo>
                      <a:pt x="2678" y="2334"/>
                    </a:lnTo>
                    <a:lnTo>
                      <a:pt x="2684" y="2332"/>
                    </a:lnTo>
                    <a:lnTo>
                      <a:pt x="2690" y="2332"/>
                    </a:lnTo>
                    <a:lnTo>
                      <a:pt x="2693" y="2337"/>
                    </a:lnTo>
                    <a:lnTo>
                      <a:pt x="2696" y="2344"/>
                    </a:lnTo>
                    <a:lnTo>
                      <a:pt x="2698" y="2350"/>
                    </a:lnTo>
                    <a:lnTo>
                      <a:pt x="2701" y="2357"/>
                    </a:lnTo>
                    <a:lnTo>
                      <a:pt x="2703" y="2362"/>
                    </a:lnTo>
                    <a:lnTo>
                      <a:pt x="2707" y="2367"/>
                    </a:lnTo>
                    <a:lnTo>
                      <a:pt x="2712" y="2370"/>
                    </a:lnTo>
                    <a:lnTo>
                      <a:pt x="2719" y="2373"/>
                    </a:lnTo>
                    <a:lnTo>
                      <a:pt x="2723" y="2366"/>
                    </a:lnTo>
                    <a:lnTo>
                      <a:pt x="2730" y="2360"/>
                    </a:lnTo>
                    <a:lnTo>
                      <a:pt x="2737" y="2357"/>
                    </a:lnTo>
                    <a:lnTo>
                      <a:pt x="2742" y="2363"/>
                    </a:lnTo>
                    <a:lnTo>
                      <a:pt x="2745" y="2369"/>
                    </a:lnTo>
                    <a:lnTo>
                      <a:pt x="2750" y="2373"/>
                    </a:lnTo>
                    <a:lnTo>
                      <a:pt x="2748" y="2364"/>
                    </a:lnTo>
                    <a:lnTo>
                      <a:pt x="2749" y="2357"/>
                    </a:lnTo>
                    <a:lnTo>
                      <a:pt x="2750" y="2351"/>
                    </a:lnTo>
                    <a:lnTo>
                      <a:pt x="2753" y="2345"/>
                    </a:lnTo>
                    <a:lnTo>
                      <a:pt x="2754" y="2337"/>
                    </a:lnTo>
                    <a:lnTo>
                      <a:pt x="2756" y="2330"/>
                    </a:lnTo>
                    <a:lnTo>
                      <a:pt x="2756" y="2323"/>
                    </a:lnTo>
                    <a:lnTo>
                      <a:pt x="2755" y="2315"/>
                    </a:lnTo>
                    <a:lnTo>
                      <a:pt x="2762" y="2313"/>
                    </a:lnTo>
                    <a:lnTo>
                      <a:pt x="2769" y="2315"/>
                    </a:lnTo>
                    <a:lnTo>
                      <a:pt x="2772" y="2320"/>
                    </a:lnTo>
                    <a:lnTo>
                      <a:pt x="2778" y="2323"/>
                    </a:lnTo>
                    <a:lnTo>
                      <a:pt x="2783" y="2326"/>
                    </a:lnTo>
                    <a:lnTo>
                      <a:pt x="2787" y="2332"/>
                    </a:lnTo>
                    <a:lnTo>
                      <a:pt x="2787" y="2326"/>
                    </a:lnTo>
                    <a:lnTo>
                      <a:pt x="2791" y="2322"/>
                    </a:lnTo>
                    <a:lnTo>
                      <a:pt x="2794" y="2319"/>
                    </a:lnTo>
                    <a:lnTo>
                      <a:pt x="2799" y="2316"/>
                    </a:lnTo>
                    <a:lnTo>
                      <a:pt x="2801" y="2312"/>
                    </a:lnTo>
                    <a:lnTo>
                      <a:pt x="2803" y="2309"/>
                    </a:lnTo>
                    <a:lnTo>
                      <a:pt x="2802" y="2304"/>
                    </a:lnTo>
                    <a:lnTo>
                      <a:pt x="2798" y="2299"/>
                    </a:lnTo>
                    <a:lnTo>
                      <a:pt x="2792" y="2302"/>
                    </a:lnTo>
                    <a:lnTo>
                      <a:pt x="2788" y="2303"/>
                    </a:lnTo>
                    <a:lnTo>
                      <a:pt x="2784" y="2301"/>
                    </a:lnTo>
                    <a:lnTo>
                      <a:pt x="2781" y="2300"/>
                    </a:lnTo>
                    <a:lnTo>
                      <a:pt x="2777" y="2297"/>
                    </a:lnTo>
                    <a:lnTo>
                      <a:pt x="2774" y="2297"/>
                    </a:lnTo>
                    <a:lnTo>
                      <a:pt x="2770" y="2298"/>
                    </a:lnTo>
                    <a:lnTo>
                      <a:pt x="2767" y="2304"/>
                    </a:lnTo>
                    <a:lnTo>
                      <a:pt x="2762" y="2290"/>
                    </a:lnTo>
                    <a:lnTo>
                      <a:pt x="2751" y="2282"/>
                    </a:lnTo>
                    <a:lnTo>
                      <a:pt x="2738" y="2277"/>
                    </a:lnTo>
                    <a:lnTo>
                      <a:pt x="2725" y="2275"/>
                    </a:lnTo>
                    <a:lnTo>
                      <a:pt x="2712" y="2271"/>
                    </a:lnTo>
                    <a:lnTo>
                      <a:pt x="2706" y="2266"/>
                    </a:lnTo>
                    <a:lnTo>
                      <a:pt x="2707" y="2256"/>
                    </a:lnTo>
                    <a:lnTo>
                      <a:pt x="2719" y="2243"/>
                    </a:lnTo>
                    <a:lnTo>
                      <a:pt x="2717" y="2231"/>
                    </a:lnTo>
                    <a:lnTo>
                      <a:pt x="2720" y="2226"/>
                    </a:lnTo>
                    <a:lnTo>
                      <a:pt x="2725" y="2224"/>
                    </a:lnTo>
                    <a:lnTo>
                      <a:pt x="2733" y="2224"/>
                    </a:lnTo>
                    <a:lnTo>
                      <a:pt x="2739" y="2223"/>
                    </a:lnTo>
                    <a:lnTo>
                      <a:pt x="2744" y="2222"/>
                    </a:lnTo>
                    <a:lnTo>
                      <a:pt x="2746" y="2217"/>
                    </a:lnTo>
                    <a:lnTo>
                      <a:pt x="2746" y="2207"/>
                    </a:lnTo>
                    <a:lnTo>
                      <a:pt x="2749" y="2202"/>
                    </a:lnTo>
                    <a:lnTo>
                      <a:pt x="2754" y="2201"/>
                    </a:lnTo>
                    <a:lnTo>
                      <a:pt x="2761" y="2201"/>
                    </a:lnTo>
                    <a:lnTo>
                      <a:pt x="2767" y="2203"/>
                    </a:lnTo>
                    <a:lnTo>
                      <a:pt x="2772" y="2203"/>
                    </a:lnTo>
                    <a:lnTo>
                      <a:pt x="2777" y="2203"/>
                    </a:lnTo>
                    <a:lnTo>
                      <a:pt x="2781" y="2200"/>
                    </a:lnTo>
                    <a:lnTo>
                      <a:pt x="2785" y="2194"/>
                    </a:lnTo>
                    <a:lnTo>
                      <a:pt x="2778" y="2191"/>
                    </a:lnTo>
                    <a:lnTo>
                      <a:pt x="2771" y="2185"/>
                    </a:lnTo>
                    <a:lnTo>
                      <a:pt x="2778" y="2171"/>
                    </a:lnTo>
                    <a:lnTo>
                      <a:pt x="2767" y="2174"/>
                    </a:lnTo>
                    <a:lnTo>
                      <a:pt x="2757" y="2174"/>
                    </a:lnTo>
                    <a:lnTo>
                      <a:pt x="2748" y="2171"/>
                    </a:lnTo>
                    <a:lnTo>
                      <a:pt x="2742" y="2168"/>
                    </a:lnTo>
                    <a:lnTo>
                      <a:pt x="2742" y="2159"/>
                    </a:lnTo>
                    <a:lnTo>
                      <a:pt x="2745" y="2153"/>
                    </a:lnTo>
                    <a:lnTo>
                      <a:pt x="2750" y="2149"/>
                    </a:lnTo>
                    <a:lnTo>
                      <a:pt x="2760" y="2151"/>
                    </a:lnTo>
                    <a:lnTo>
                      <a:pt x="2778" y="2155"/>
                    </a:lnTo>
                    <a:lnTo>
                      <a:pt x="2774" y="2149"/>
                    </a:lnTo>
                    <a:lnTo>
                      <a:pt x="2776" y="2144"/>
                    </a:lnTo>
                    <a:lnTo>
                      <a:pt x="2779" y="2138"/>
                    </a:lnTo>
                    <a:lnTo>
                      <a:pt x="2783" y="2133"/>
                    </a:lnTo>
                    <a:lnTo>
                      <a:pt x="2773" y="2134"/>
                    </a:lnTo>
                    <a:lnTo>
                      <a:pt x="2766" y="2133"/>
                    </a:lnTo>
                    <a:lnTo>
                      <a:pt x="2760" y="2128"/>
                    </a:lnTo>
                    <a:lnTo>
                      <a:pt x="2757" y="2122"/>
                    </a:lnTo>
                    <a:lnTo>
                      <a:pt x="2756" y="2116"/>
                    </a:lnTo>
                    <a:lnTo>
                      <a:pt x="2759" y="2113"/>
                    </a:lnTo>
                    <a:lnTo>
                      <a:pt x="2763" y="2109"/>
                    </a:lnTo>
                    <a:lnTo>
                      <a:pt x="2767" y="2106"/>
                    </a:lnTo>
                    <a:lnTo>
                      <a:pt x="2771" y="2105"/>
                    </a:lnTo>
                    <a:lnTo>
                      <a:pt x="2774" y="2109"/>
                    </a:lnTo>
                    <a:lnTo>
                      <a:pt x="2778" y="2106"/>
                    </a:lnTo>
                    <a:lnTo>
                      <a:pt x="2770" y="2103"/>
                    </a:lnTo>
                    <a:lnTo>
                      <a:pt x="2767" y="2098"/>
                    </a:lnTo>
                    <a:lnTo>
                      <a:pt x="2765" y="2091"/>
                    </a:lnTo>
                    <a:lnTo>
                      <a:pt x="2763" y="2085"/>
                    </a:lnTo>
                    <a:lnTo>
                      <a:pt x="2769" y="2078"/>
                    </a:lnTo>
                    <a:lnTo>
                      <a:pt x="2778" y="2077"/>
                    </a:lnTo>
                    <a:lnTo>
                      <a:pt x="2777" y="2070"/>
                    </a:lnTo>
                    <a:lnTo>
                      <a:pt x="2778" y="2064"/>
                    </a:lnTo>
                    <a:lnTo>
                      <a:pt x="2780" y="2057"/>
                    </a:lnTo>
                    <a:lnTo>
                      <a:pt x="2787" y="2052"/>
                    </a:lnTo>
                    <a:lnTo>
                      <a:pt x="2794" y="2056"/>
                    </a:lnTo>
                    <a:lnTo>
                      <a:pt x="2798" y="2063"/>
                    </a:lnTo>
                    <a:lnTo>
                      <a:pt x="2797" y="2057"/>
                    </a:lnTo>
                    <a:lnTo>
                      <a:pt x="2798" y="2051"/>
                    </a:lnTo>
                    <a:lnTo>
                      <a:pt x="2800" y="2045"/>
                    </a:lnTo>
                    <a:lnTo>
                      <a:pt x="2803" y="2040"/>
                    </a:lnTo>
                    <a:lnTo>
                      <a:pt x="2803" y="2034"/>
                    </a:lnTo>
                    <a:lnTo>
                      <a:pt x="2804" y="2029"/>
                    </a:lnTo>
                    <a:lnTo>
                      <a:pt x="2801" y="2024"/>
                    </a:lnTo>
                    <a:lnTo>
                      <a:pt x="2796" y="2021"/>
                    </a:lnTo>
                    <a:lnTo>
                      <a:pt x="2796" y="2013"/>
                    </a:lnTo>
                    <a:lnTo>
                      <a:pt x="2800" y="2007"/>
                    </a:lnTo>
                    <a:lnTo>
                      <a:pt x="2803" y="1999"/>
                    </a:lnTo>
                    <a:lnTo>
                      <a:pt x="2807" y="1996"/>
                    </a:lnTo>
                    <a:lnTo>
                      <a:pt x="2789" y="1993"/>
                    </a:lnTo>
                    <a:lnTo>
                      <a:pt x="2787" y="1987"/>
                    </a:lnTo>
                    <a:lnTo>
                      <a:pt x="2787" y="1981"/>
                    </a:lnTo>
                    <a:lnTo>
                      <a:pt x="2787" y="1974"/>
                    </a:lnTo>
                    <a:lnTo>
                      <a:pt x="2791" y="1969"/>
                    </a:lnTo>
                    <a:lnTo>
                      <a:pt x="2784" y="1969"/>
                    </a:lnTo>
                    <a:lnTo>
                      <a:pt x="2777" y="1969"/>
                    </a:lnTo>
                    <a:lnTo>
                      <a:pt x="2770" y="1965"/>
                    </a:lnTo>
                    <a:lnTo>
                      <a:pt x="2767" y="1958"/>
                    </a:lnTo>
                    <a:lnTo>
                      <a:pt x="2769" y="1951"/>
                    </a:lnTo>
                    <a:lnTo>
                      <a:pt x="2773" y="1946"/>
                    </a:lnTo>
                    <a:lnTo>
                      <a:pt x="2777" y="1942"/>
                    </a:lnTo>
                    <a:lnTo>
                      <a:pt x="2783" y="1942"/>
                    </a:lnTo>
                    <a:lnTo>
                      <a:pt x="2790" y="1947"/>
                    </a:lnTo>
                    <a:lnTo>
                      <a:pt x="2798" y="1947"/>
                    </a:lnTo>
                    <a:lnTo>
                      <a:pt x="2800" y="1943"/>
                    </a:lnTo>
                    <a:lnTo>
                      <a:pt x="2800" y="1940"/>
                    </a:lnTo>
                    <a:lnTo>
                      <a:pt x="2793" y="1937"/>
                    </a:lnTo>
                    <a:lnTo>
                      <a:pt x="2786" y="1938"/>
                    </a:lnTo>
                    <a:lnTo>
                      <a:pt x="2782" y="1937"/>
                    </a:lnTo>
                    <a:lnTo>
                      <a:pt x="2778" y="1936"/>
                    </a:lnTo>
                    <a:lnTo>
                      <a:pt x="2775" y="1933"/>
                    </a:lnTo>
                    <a:lnTo>
                      <a:pt x="2774" y="1929"/>
                    </a:lnTo>
                    <a:lnTo>
                      <a:pt x="2776" y="1919"/>
                    </a:lnTo>
                    <a:lnTo>
                      <a:pt x="2783" y="1913"/>
                    </a:lnTo>
                    <a:lnTo>
                      <a:pt x="2789" y="1913"/>
                    </a:lnTo>
                    <a:lnTo>
                      <a:pt x="2795" y="1911"/>
                    </a:lnTo>
                    <a:lnTo>
                      <a:pt x="2800" y="1906"/>
                    </a:lnTo>
                    <a:lnTo>
                      <a:pt x="2805" y="1901"/>
                    </a:lnTo>
                    <a:lnTo>
                      <a:pt x="2801" y="1896"/>
                    </a:lnTo>
                    <a:lnTo>
                      <a:pt x="2797" y="1893"/>
                    </a:lnTo>
                    <a:lnTo>
                      <a:pt x="2791" y="1890"/>
                    </a:lnTo>
                    <a:lnTo>
                      <a:pt x="2786" y="1888"/>
                    </a:lnTo>
                    <a:lnTo>
                      <a:pt x="2781" y="1884"/>
                    </a:lnTo>
                    <a:lnTo>
                      <a:pt x="2780" y="1881"/>
                    </a:lnTo>
                    <a:lnTo>
                      <a:pt x="2781" y="1876"/>
                    </a:lnTo>
                    <a:lnTo>
                      <a:pt x="2787" y="1870"/>
                    </a:lnTo>
                    <a:lnTo>
                      <a:pt x="2792" y="1866"/>
                    </a:lnTo>
                    <a:lnTo>
                      <a:pt x="2798" y="1865"/>
                    </a:lnTo>
                    <a:lnTo>
                      <a:pt x="2804" y="1867"/>
                    </a:lnTo>
                    <a:lnTo>
                      <a:pt x="2811" y="1870"/>
                    </a:lnTo>
                    <a:lnTo>
                      <a:pt x="2823" y="1850"/>
                    </a:lnTo>
                    <a:lnTo>
                      <a:pt x="2814" y="1850"/>
                    </a:lnTo>
                    <a:lnTo>
                      <a:pt x="2806" y="1849"/>
                    </a:lnTo>
                    <a:lnTo>
                      <a:pt x="2798" y="1844"/>
                    </a:lnTo>
                    <a:lnTo>
                      <a:pt x="2796" y="1837"/>
                    </a:lnTo>
                    <a:lnTo>
                      <a:pt x="2796" y="1829"/>
                    </a:lnTo>
                    <a:lnTo>
                      <a:pt x="2801" y="1827"/>
                    </a:lnTo>
                    <a:lnTo>
                      <a:pt x="2805" y="1826"/>
                    </a:lnTo>
                    <a:lnTo>
                      <a:pt x="2809" y="1825"/>
                    </a:lnTo>
                    <a:lnTo>
                      <a:pt x="2804" y="1819"/>
                    </a:lnTo>
                    <a:lnTo>
                      <a:pt x="2799" y="1816"/>
                    </a:lnTo>
                    <a:lnTo>
                      <a:pt x="2793" y="1815"/>
                    </a:lnTo>
                    <a:lnTo>
                      <a:pt x="2787" y="1818"/>
                    </a:lnTo>
                    <a:lnTo>
                      <a:pt x="2781" y="1812"/>
                    </a:lnTo>
                    <a:lnTo>
                      <a:pt x="2779" y="1806"/>
                    </a:lnTo>
                    <a:lnTo>
                      <a:pt x="2778" y="1799"/>
                    </a:lnTo>
                    <a:lnTo>
                      <a:pt x="2780" y="1794"/>
                    </a:lnTo>
                    <a:lnTo>
                      <a:pt x="2785" y="1791"/>
                    </a:lnTo>
                    <a:lnTo>
                      <a:pt x="2791" y="1792"/>
                    </a:lnTo>
                    <a:lnTo>
                      <a:pt x="2791" y="1785"/>
                    </a:lnTo>
                    <a:lnTo>
                      <a:pt x="2792" y="1779"/>
                    </a:lnTo>
                    <a:lnTo>
                      <a:pt x="2792" y="1773"/>
                    </a:lnTo>
                    <a:lnTo>
                      <a:pt x="2792" y="1767"/>
                    </a:lnTo>
                    <a:lnTo>
                      <a:pt x="2791" y="1761"/>
                    </a:lnTo>
                    <a:lnTo>
                      <a:pt x="2793" y="1756"/>
                    </a:lnTo>
                    <a:lnTo>
                      <a:pt x="2796" y="1753"/>
                    </a:lnTo>
                    <a:lnTo>
                      <a:pt x="2803" y="1752"/>
                    </a:lnTo>
                    <a:lnTo>
                      <a:pt x="2797" y="1747"/>
                    </a:lnTo>
                    <a:lnTo>
                      <a:pt x="2790" y="1746"/>
                    </a:lnTo>
                    <a:lnTo>
                      <a:pt x="2783" y="1746"/>
                    </a:lnTo>
                    <a:lnTo>
                      <a:pt x="2777" y="1747"/>
                    </a:lnTo>
                    <a:lnTo>
                      <a:pt x="2771" y="1746"/>
                    </a:lnTo>
                    <a:lnTo>
                      <a:pt x="2767" y="1743"/>
                    </a:lnTo>
                    <a:lnTo>
                      <a:pt x="2766" y="1737"/>
                    </a:lnTo>
                    <a:lnTo>
                      <a:pt x="2769" y="1729"/>
                    </a:lnTo>
                    <a:lnTo>
                      <a:pt x="2776" y="1723"/>
                    </a:lnTo>
                    <a:lnTo>
                      <a:pt x="2785" y="1724"/>
                    </a:lnTo>
                    <a:lnTo>
                      <a:pt x="2789" y="1725"/>
                    </a:lnTo>
                    <a:lnTo>
                      <a:pt x="2794" y="1730"/>
                    </a:lnTo>
                    <a:lnTo>
                      <a:pt x="2797" y="1733"/>
                    </a:lnTo>
                    <a:lnTo>
                      <a:pt x="2803" y="1729"/>
                    </a:lnTo>
                    <a:lnTo>
                      <a:pt x="2800" y="1704"/>
                    </a:lnTo>
                    <a:lnTo>
                      <a:pt x="2794" y="1707"/>
                    </a:lnTo>
                    <a:lnTo>
                      <a:pt x="2788" y="1711"/>
                    </a:lnTo>
                    <a:lnTo>
                      <a:pt x="2780" y="1712"/>
                    </a:lnTo>
                    <a:lnTo>
                      <a:pt x="2774" y="1709"/>
                    </a:lnTo>
                    <a:lnTo>
                      <a:pt x="2769" y="1703"/>
                    </a:lnTo>
                    <a:lnTo>
                      <a:pt x="2769" y="1698"/>
                    </a:lnTo>
                    <a:lnTo>
                      <a:pt x="2771" y="1694"/>
                    </a:lnTo>
                    <a:lnTo>
                      <a:pt x="2774" y="1691"/>
                    </a:lnTo>
                    <a:lnTo>
                      <a:pt x="2776" y="1688"/>
                    </a:lnTo>
                    <a:lnTo>
                      <a:pt x="2780" y="1689"/>
                    </a:lnTo>
                    <a:lnTo>
                      <a:pt x="2783" y="1689"/>
                    </a:lnTo>
                    <a:lnTo>
                      <a:pt x="2786" y="1683"/>
                    </a:lnTo>
                    <a:lnTo>
                      <a:pt x="2787" y="1677"/>
                    </a:lnTo>
                    <a:lnTo>
                      <a:pt x="2787" y="1670"/>
                    </a:lnTo>
                    <a:lnTo>
                      <a:pt x="2787" y="1663"/>
                    </a:lnTo>
                    <a:lnTo>
                      <a:pt x="2781" y="1657"/>
                    </a:lnTo>
                    <a:lnTo>
                      <a:pt x="2776" y="1655"/>
                    </a:lnTo>
                    <a:lnTo>
                      <a:pt x="2771" y="1654"/>
                    </a:lnTo>
                    <a:lnTo>
                      <a:pt x="2766" y="1655"/>
                    </a:lnTo>
                    <a:lnTo>
                      <a:pt x="2760" y="1654"/>
                    </a:lnTo>
                    <a:lnTo>
                      <a:pt x="2753" y="1654"/>
                    </a:lnTo>
                    <a:lnTo>
                      <a:pt x="2748" y="1653"/>
                    </a:lnTo>
                    <a:lnTo>
                      <a:pt x="2744" y="1650"/>
                    </a:lnTo>
                    <a:lnTo>
                      <a:pt x="2746" y="1644"/>
                    </a:lnTo>
                    <a:lnTo>
                      <a:pt x="2748" y="1638"/>
                    </a:lnTo>
                    <a:lnTo>
                      <a:pt x="2751" y="1632"/>
                    </a:lnTo>
                    <a:lnTo>
                      <a:pt x="2757" y="1628"/>
                    </a:lnTo>
                    <a:lnTo>
                      <a:pt x="2762" y="1631"/>
                    </a:lnTo>
                    <a:lnTo>
                      <a:pt x="2766" y="1636"/>
                    </a:lnTo>
                    <a:lnTo>
                      <a:pt x="2770" y="1638"/>
                    </a:lnTo>
                    <a:lnTo>
                      <a:pt x="2778" y="1634"/>
                    </a:lnTo>
                    <a:lnTo>
                      <a:pt x="2779" y="1628"/>
                    </a:lnTo>
                    <a:lnTo>
                      <a:pt x="2780" y="1623"/>
                    </a:lnTo>
                    <a:lnTo>
                      <a:pt x="2770" y="1622"/>
                    </a:lnTo>
                    <a:lnTo>
                      <a:pt x="2763" y="1619"/>
                    </a:lnTo>
                    <a:lnTo>
                      <a:pt x="2759" y="1612"/>
                    </a:lnTo>
                    <a:lnTo>
                      <a:pt x="2760" y="1603"/>
                    </a:lnTo>
                    <a:lnTo>
                      <a:pt x="2760" y="1597"/>
                    </a:lnTo>
                    <a:lnTo>
                      <a:pt x="2750" y="1595"/>
                    </a:lnTo>
                    <a:lnTo>
                      <a:pt x="2741" y="1598"/>
                    </a:lnTo>
                    <a:lnTo>
                      <a:pt x="2732" y="1600"/>
                    </a:lnTo>
                    <a:lnTo>
                      <a:pt x="2724" y="1599"/>
                    </a:lnTo>
                    <a:lnTo>
                      <a:pt x="2721" y="1592"/>
                    </a:lnTo>
                    <a:lnTo>
                      <a:pt x="2724" y="1586"/>
                    </a:lnTo>
                    <a:lnTo>
                      <a:pt x="2729" y="1579"/>
                    </a:lnTo>
                    <a:lnTo>
                      <a:pt x="2735" y="1576"/>
                    </a:lnTo>
                    <a:lnTo>
                      <a:pt x="2740" y="1576"/>
                    </a:lnTo>
                    <a:lnTo>
                      <a:pt x="2746" y="1578"/>
                    </a:lnTo>
                    <a:lnTo>
                      <a:pt x="2751" y="1578"/>
                    </a:lnTo>
                    <a:lnTo>
                      <a:pt x="2757" y="1576"/>
                    </a:lnTo>
                    <a:lnTo>
                      <a:pt x="2759" y="1567"/>
                    </a:lnTo>
                    <a:lnTo>
                      <a:pt x="2757" y="1558"/>
                    </a:lnTo>
                    <a:lnTo>
                      <a:pt x="2751" y="1565"/>
                    </a:lnTo>
                    <a:lnTo>
                      <a:pt x="2742" y="1569"/>
                    </a:lnTo>
                    <a:lnTo>
                      <a:pt x="2737" y="1563"/>
                    </a:lnTo>
                    <a:lnTo>
                      <a:pt x="2732" y="1560"/>
                    </a:lnTo>
                    <a:lnTo>
                      <a:pt x="2724" y="1558"/>
                    </a:lnTo>
                    <a:lnTo>
                      <a:pt x="2717" y="1558"/>
                    </a:lnTo>
                    <a:lnTo>
                      <a:pt x="2709" y="1556"/>
                    </a:lnTo>
                    <a:lnTo>
                      <a:pt x="2704" y="1554"/>
                    </a:lnTo>
                    <a:lnTo>
                      <a:pt x="2702" y="1548"/>
                    </a:lnTo>
                    <a:lnTo>
                      <a:pt x="2704" y="1540"/>
                    </a:lnTo>
                    <a:lnTo>
                      <a:pt x="2713" y="1537"/>
                    </a:lnTo>
                    <a:lnTo>
                      <a:pt x="2720" y="1532"/>
                    </a:lnTo>
                    <a:lnTo>
                      <a:pt x="2724" y="1524"/>
                    </a:lnTo>
                    <a:lnTo>
                      <a:pt x="2722" y="1516"/>
                    </a:lnTo>
                    <a:lnTo>
                      <a:pt x="2719" y="1509"/>
                    </a:lnTo>
                    <a:lnTo>
                      <a:pt x="2711" y="1509"/>
                    </a:lnTo>
                    <a:lnTo>
                      <a:pt x="2704" y="1509"/>
                    </a:lnTo>
                    <a:lnTo>
                      <a:pt x="2696" y="1507"/>
                    </a:lnTo>
                    <a:lnTo>
                      <a:pt x="2690" y="1503"/>
                    </a:lnTo>
                    <a:lnTo>
                      <a:pt x="2691" y="1496"/>
                    </a:lnTo>
                    <a:lnTo>
                      <a:pt x="2692" y="1490"/>
                    </a:lnTo>
                    <a:lnTo>
                      <a:pt x="2694" y="1484"/>
                    </a:lnTo>
                    <a:lnTo>
                      <a:pt x="2699" y="1482"/>
                    </a:lnTo>
                    <a:lnTo>
                      <a:pt x="2704" y="1486"/>
                    </a:lnTo>
                    <a:lnTo>
                      <a:pt x="2709" y="1488"/>
                    </a:lnTo>
                    <a:lnTo>
                      <a:pt x="2714" y="1487"/>
                    </a:lnTo>
                    <a:lnTo>
                      <a:pt x="2719" y="1484"/>
                    </a:lnTo>
                    <a:lnTo>
                      <a:pt x="2719" y="1479"/>
                    </a:lnTo>
                    <a:lnTo>
                      <a:pt x="2711" y="1481"/>
                    </a:lnTo>
                    <a:lnTo>
                      <a:pt x="2702" y="1479"/>
                    </a:lnTo>
                    <a:lnTo>
                      <a:pt x="2697" y="1473"/>
                    </a:lnTo>
                    <a:lnTo>
                      <a:pt x="2703" y="1467"/>
                    </a:lnTo>
                    <a:lnTo>
                      <a:pt x="2711" y="1463"/>
                    </a:lnTo>
                    <a:lnTo>
                      <a:pt x="2717" y="1462"/>
                    </a:lnTo>
                    <a:lnTo>
                      <a:pt x="2724" y="1468"/>
                    </a:lnTo>
                    <a:lnTo>
                      <a:pt x="2726" y="1467"/>
                    </a:lnTo>
                    <a:lnTo>
                      <a:pt x="2733" y="1468"/>
                    </a:lnTo>
                    <a:lnTo>
                      <a:pt x="2735" y="1473"/>
                    </a:lnTo>
                    <a:lnTo>
                      <a:pt x="2739" y="1468"/>
                    </a:lnTo>
                    <a:lnTo>
                      <a:pt x="2734" y="1460"/>
                    </a:lnTo>
                    <a:lnTo>
                      <a:pt x="2729" y="1457"/>
                    </a:lnTo>
                    <a:lnTo>
                      <a:pt x="2722" y="1455"/>
                    </a:lnTo>
                    <a:lnTo>
                      <a:pt x="2716" y="1455"/>
                    </a:lnTo>
                    <a:lnTo>
                      <a:pt x="2708" y="1454"/>
                    </a:lnTo>
                    <a:lnTo>
                      <a:pt x="2702" y="1453"/>
                    </a:lnTo>
                    <a:lnTo>
                      <a:pt x="2696" y="1450"/>
                    </a:lnTo>
                    <a:lnTo>
                      <a:pt x="2693" y="1444"/>
                    </a:lnTo>
                    <a:lnTo>
                      <a:pt x="2687" y="1445"/>
                    </a:lnTo>
                    <a:lnTo>
                      <a:pt x="2682" y="1447"/>
                    </a:lnTo>
                    <a:lnTo>
                      <a:pt x="2676" y="1448"/>
                    </a:lnTo>
                    <a:lnTo>
                      <a:pt x="2670" y="1449"/>
                    </a:lnTo>
                    <a:lnTo>
                      <a:pt x="2664" y="1448"/>
                    </a:lnTo>
                    <a:lnTo>
                      <a:pt x="2660" y="1446"/>
                    </a:lnTo>
                    <a:lnTo>
                      <a:pt x="2657" y="1441"/>
                    </a:lnTo>
                    <a:lnTo>
                      <a:pt x="2656" y="1435"/>
                    </a:lnTo>
                    <a:lnTo>
                      <a:pt x="2657" y="1428"/>
                    </a:lnTo>
                    <a:lnTo>
                      <a:pt x="2663" y="1424"/>
                    </a:lnTo>
                    <a:lnTo>
                      <a:pt x="2669" y="1424"/>
                    </a:lnTo>
                    <a:lnTo>
                      <a:pt x="2668" y="1418"/>
                    </a:lnTo>
                    <a:lnTo>
                      <a:pt x="2668" y="1411"/>
                    </a:lnTo>
                    <a:lnTo>
                      <a:pt x="2668" y="1405"/>
                    </a:lnTo>
                    <a:lnTo>
                      <a:pt x="2669" y="1400"/>
                    </a:lnTo>
                    <a:lnTo>
                      <a:pt x="2670" y="1394"/>
                    </a:lnTo>
                    <a:lnTo>
                      <a:pt x="2673" y="1389"/>
                    </a:lnTo>
                    <a:lnTo>
                      <a:pt x="2677" y="1383"/>
                    </a:lnTo>
                    <a:lnTo>
                      <a:pt x="2682" y="1378"/>
                    </a:lnTo>
                    <a:lnTo>
                      <a:pt x="2673" y="1376"/>
                    </a:lnTo>
                    <a:lnTo>
                      <a:pt x="2665" y="1375"/>
                    </a:lnTo>
                    <a:lnTo>
                      <a:pt x="2658" y="1372"/>
                    </a:lnTo>
                    <a:lnTo>
                      <a:pt x="2654" y="1367"/>
                    </a:lnTo>
                    <a:lnTo>
                      <a:pt x="2653" y="1362"/>
                    </a:lnTo>
                    <a:lnTo>
                      <a:pt x="2653" y="1358"/>
                    </a:lnTo>
                    <a:lnTo>
                      <a:pt x="2651" y="1354"/>
                    </a:lnTo>
                    <a:lnTo>
                      <a:pt x="2647" y="1354"/>
                    </a:lnTo>
                    <a:lnTo>
                      <a:pt x="2641" y="1355"/>
                    </a:lnTo>
                    <a:lnTo>
                      <a:pt x="2636" y="1358"/>
                    </a:lnTo>
                    <a:lnTo>
                      <a:pt x="2630" y="1359"/>
                    </a:lnTo>
                    <a:lnTo>
                      <a:pt x="2625" y="1359"/>
                    </a:lnTo>
                    <a:lnTo>
                      <a:pt x="2621" y="1352"/>
                    </a:lnTo>
                    <a:lnTo>
                      <a:pt x="2622" y="1345"/>
                    </a:lnTo>
                    <a:lnTo>
                      <a:pt x="2625" y="1338"/>
                    </a:lnTo>
                    <a:lnTo>
                      <a:pt x="2629" y="1332"/>
                    </a:lnTo>
                    <a:lnTo>
                      <a:pt x="2643" y="1336"/>
                    </a:lnTo>
                    <a:lnTo>
                      <a:pt x="2646" y="1327"/>
                    </a:lnTo>
                    <a:lnTo>
                      <a:pt x="2643" y="1320"/>
                    </a:lnTo>
                    <a:lnTo>
                      <a:pt x="2616" y="1318"/>
                    </a:lnTo>
                    <a:lnTo>
                      <a:pt x="2616" y="1311"/>
                    </a:lnTo>
                    <a:lnTo>
                      <a:pt x="2616" y="1305"/>
                    </a:lnTo>
                    <a:lnTo>
                      <a:pt x="2617" y="1299"/>
                    </a:lnTo>
                    <a:lnTo>
                      <a:pt x="2620" y="1295"/>
                    </a:lnTo>
                    <a:lnTo>
                      <a:pt x="2636" y="1300"/>
                    </a:lnTo>
                    <a:lnTo>
                      <a:pt x="2638" y="1292"/>
                    </a:lnTo>
                    <a:lnTo>
                      <a:pt x="2641" y="1285"/>
                    </a:lnTo>
                    <a:lnTo>
                      <a:pt x="2643" y="1277"/>
                    </a:lnTo>
                    <a:lnTo>
                      <a:pt x="2643" y="1269"/>
                    </a:lnTo>
                    <a:lnTo>
                      <a:pt x="2638" y="1269"/>
                    </a:lnTo>
                    <a:lnTo>
                      <a:pt x="2638" y="1273"/>
                    </a:lnTo>
                    <a:lnTo>
                      <a:pt x="2629" y="1276"/>
                    </a:lnTo>
                    <a:lnTo>
                      <a:pt x="2621" y="1276"/>
                    </a:lnTo>
                    <a:lnTo>
                      <a:pt x="2613" y="1273"/>
                    </a:lnTo>
                    <a:lnTo>
                      <a:pt x="2607" y="1271"/>
                    </a:lnTo>
                    <a:lnTo>
                      <a:pt x="2609" y="1261"/>
                    </a:lnTo>
                    <a:lnTo>
                      <a:pt x="2609" y="1253"/>
                    </a:lnTo>
                    <a:lnTo>
                      <a:pt x="2606" y="1257"/>
                    </a:lnTo>
                    <a:lnTo>
                      <a:pt x="2604" y="1259"/>
                    </a:lnTo>
                    <a:lnTo>
                      <a:pt x="2600" y="1259"/>
                    </a:lnTo>
                    <a:lnTo>
                      <a:pt x="2596" y="1260"/>
                    </a:lnTo>
                    <a:lnTo>
                      <a:pt x="2585" y="1258"/>
                    </a:lnTo>
                    <a:lnTo>
                      <a:pt x="2577" y="1260"/>
                    </a:lnTo>
                    <a:lnTo>
                      <a:pt x="2576" y="1252"/>
                    </a:lnTo>
                    <a:lnTo>
                      <a:pt x="2578" y="1244"/>
                    </a:lnTo>
                    <a:lnTo>
                      <a:pt x="2583" y="1237"/>
                    </a:lnTo>
                    <a:lnTo>
                      <a:pt x="2588" y="1232"/>
                    </a:lnTo>
                    <a:lnTo>
                      <a:pt x="2600" y="1247"/>
                    </a:lnTo>
                    <a:lnTo>
                      <a:pt x="2605" y="1242"/>
                    </a:lnTo>
                    <a:lnTo>
                      <a:pt x="2607" y="1237"/>
                    </a:lnTo>
                    <a:lnTo>
                      <a:pt x="2601" y="1233"/>
                    </a:lnTo>
                    <a:lnTo>
                      <a:pt x="2595" y="1230"/>
                    </a:lnTo>
                    <a:lnTo>
                      <a:pt x="2588" y="1227"/>
                    </a:lnTo>
                    <a:lnTo>
                      <a:pt x="2583" y="1226"/>
                    </a:lnTo>
                    <a:lnTo>
                      <a:pt x="2577" y="1224"/>
                    </a:lnTo>
                    <a:lnTo>
                      <a:pt x="2571" y="1224"/>
                    </a:lnTo>
                    <a:lnTo>
                      <a:pt x="2565" y="1224"/>
                    </a:lnTo>
                    <a:lnTo>
                      <a:pt x="2562" y="1226"/>
                    </a:lnTo>
                    <a:lnTo>
                      <a:pt x="2561" y="1230"/>
                    </a:lnTo>
                    <a:lnTo>
                      <a:pt x="2557" y="1233"/>
                    </a:lnTo>
                    <a:lnTo>
                      <a:pt x="2552" y="1236"/>
                    </a:lnTo>
                    <a:lnTo>
                      <a:pt x="2548" y="1241"/>
                    </a:lnTo>
                    <a:lnTo>
                      <a:pt x="2543" y="1235"/>
                    </a:lnTo>
                    <a:lnTo>
                      <a:pt x="2539" y="1231"/>
                    </a:lnTo>
                    <a:lnTo>
                      <a:pt x="2536" y="1225"/>
                    </a:lnTo>
                    <a:lnTo>
                      <a:pt x="2537" y="1219"/>
                    </a:lnTo>
                    <a:lnTo>
                      <a:pt x="2532" y="1218"/>
                    </a:lnTo>
                    <a:lnTo>
                      <a:pt x="2527" y="1219"/>
                    </a:lnTo>
                    <a:lnTo>
                      <a:pt x="2521" y="1219"/>
                    </a:lnTo>
                    <a:lnTo>
                      <a:pt x="2517" y="1217"/>
                    </a:lnTo>
                    <a:lnTo>
                      <a:pt x="2516" y="1210"/>
                    </a:lnTo>
                    <a:lnTo>
                      <a:pt x="2519" y="1207"/>
                    </a:lnTo>
                    <a:lnTo>
                      <a:pt x="2523" y="1205"/>
                    </a:lnTo>
                    <a:lnTo>
                      <a:pt x="2528" y="1203"/>
                    </a:lnTo>
                    <a:lnTo>
                      <a:pt x="2531" y="1206"/>
                    </a:lnTo>
                    <a:lnTo>
                      <a:pt x="2535" y="1206"/>
                    </a:lnTo>
                    <a:lnTo>
                      <a:pt x="2529" y="1200"/>
                    </a:lnTo>
                    <a:lnTo>
                      <a:pt x="2527" y="1195"/>
                    </a:lnTo>
                    <a:lnTo>
                      <a:pt x="2528" y="1190"/>
                    </a:lnTo>
                    <a:lnTo>
                      <a:pt x="2531" y="1186"/>
                    </a:lnTo>
                    <a:lnTo>
                      <a:pt x="2533" y="1180"/>
                    </a:lnTo>
                    <a:lnTo>
                      <a:pt x="2535" y="1175"/>
                    </a:lnTo>
                    <a:lnTo>
                      <a:pt x="2535" y="1169"/>
                    </a:lnTo>
                    <a:lnTo>
                      <a:pt x="2533" y="1163"/>
                    </a:lnTo>
                    <a:lnTo>
                      <a:pt x="2538" y="1160"/>
                    </a:lnTo>
                    <a:lnTo>
                      <a:pt x="2544" y="1158"/>
                    </a:lnTo>
                    <a:lnTo>
                      <a:pt x="2546" y="1161"/>
                    </a:lnTo>
                    <a:lnTo>
                      <a:pt x="2547" y="1167"/>
                    </a:lnTo>
                    <a:lnTo>
                      <a:pt x="2547" y="1173"/>
                    </a:lnTo>
                    <a:lnTo>
                      <a:pt x="2548" y="1179"/>
                    </a:lnTo>
                    <a:lnTo>
                      <a:pt x="2552" y="1171"/>
                    </a:lnTo>
                    <a:lnTo>
                      <a:pt x="2559" y="1167"/>
                    </a:lnTo>
                    <a:lnTo>
                      <a:pt x="2561" y="1164"/>
                    </a:lnTo>
                    <a:lnTo>
                      <a:pt x="2563" y="1160"/>
                    </a:lnTo>
                    <a:lnTo>
                      <a:pt x="2563" y="1156"/>
                    </a:lnTo>
                    <a:lnTo>
                      <a:pt x="2562" y="1151"/>
                    </a:lnTo>
                    <a:lnTo>
                      <a:pt x="2557" y="1146"/>
                    </a:lnTo>
                    <a:lnTo>
                      <a:pt x="2553" y="1146"/>
                    </a:lnTo>
                    <a:lnTo>
                      <a:pt x="2548" y="1148"/>
                    </a:lnTo>
                    <a:lnTo>
                      <a:pt x="2545" y="1152"/>
                    </a:lnTo>
                    <a:lnTo>
                      <a:pt x="2541" y="1154"/>
                    </a:lnTo>
                    <a:lnTo>
                      <a:pt x="2538" y="1154"/>
                    </a:lnTo>
                    <a:lnTo>
                      <a:pt x="2536" y="1150"/>
                    </a:lnTo>
                    <a:lnTo>
                      <a:pt x="2537" y="1143"/>
                    </a:lnTo>
                    <a:lnTo>
                      <a:pt x="2540" y="1138"/>
                    </a:lnTo>
                    <a:lnTo>
                      <a:pt x="2545" y="1134"/>
                    </a:lnTo>
                    <a:lnTo>
                      <a:pt x="2548" y="1130"/>
                    </a:lnTo>
                    <a:lnTo>
                      <a:pt x="2546" y="1125"/>
                    </a:lnTo>
                    <a:lnTo>
                      <a:pt x="2541" y="1122"/>
                    </a:lnTo>
                    <a:lnTo>
                      <a:pt x="2538" y="1124"/>
                    </a:lnTo>
                    <a:lnTo>
                      <a:pt x="2534" y="1127"/>
                    </a:lnTo>
                    <a:lnTo>
                      <a:pt x="2531" y="1129"/>
                    </a:lnTo>
                    <a:lnTo>
                      <a:pt x="2527" y="1125"/>
                    </a:lnTo>
                    <a:lnTo>
                      <a:pt x="2524" y="1121"/>
                    </a:lnTo>
                    <a:lnTo>
                      <a:pt x="2522" y="1116"/>
                    </a:lnTo>
                    <a:lnTo>
                      <a:pt x="2522" y="1111"/>
                    </a:lnTo>
                    <a:lnTo>
                      <a:pt x="2525" y="1105"/>
                    </a:lnTo>
                    <a:lnTo>
                      <a:pt x="2531" y="1102"/>
                    </a:lnTo>
                    <a:lnTo>
                      <a:pt x="2537" y="1101"/>
                    </a:lnTo>
                    <a:lnTo>
                      <a:pt x="2546" y="1103"/>
                    </a:lnTo>
                    <a:lnTo>
                      <a:pt x="2547" y="1104"/>
                    </a:lnTo>
                    <a:lnTo>
                      <a:pt x="2548" y="1107"/>
                    </a:lnTo>
                    <a:lnTo>
                      <a:pt x="2552" y="1102"/>
                    </a:lnTo>
                    <a:lnTo>
                      <a:pt x="2553" y="1097"/>
                    </a:lnTo>
                    <a:lnTo>
                      <a:pt x="2550" y="1092"/>
                    </a:lnTo>
                    <a:lnTo>
                      <a:pt x="2547" y="1089"/>
                    </a:lnTo>
                    <a:lnTo>
                      <a:pt x="2544" y="1085"/>
                    </a:lnTo>
                    <a:lnTo>
                      <a:pt x="2544" y="1082"/>
                    </a:lnTo>
                    <a:lnTo>
                      <a:pt x="2547" y="1080"/>
                    </a:lnTo>
                    <a:lnTo>
                      <a:pt x="2557" y="1080"/>
                    </a:lnTo>
                    <a:lnTo>
                      <a:pt x="2556" y="1075"/>
                    </a:lnTo>
                    <a:lnTo>
                      <a:pt x="2554" y="1072"/>
                    </a:lnTo>
                    <a:lnTo>
                      <a:pt x="2550" y="1069"/>
                    </a:lnTo>
                    <a:lnTo>
                      <a:pt x="2548" y="1066"/>
                    </a:lnTo>
                    <a:lnTo>
                      <a:pt x="2544" y="1068"/>
                    </a:lnTo>
                    <a:lnTo>
                      <a:pt x="2541" y="1072"/>
                    </a:lnTo>
                    <a:lnTo>
                      <a:pt x="2538" y="1078"/>
                    </a:lnTo>
                    <a:lnTo>
                      <a:pt x="2536" y="1083"/>
                    </a:lnTo>
                    <a:lnTo>
                      <a:pt x="2532" y="1086"/>
                    </a:lnTo>
                    <a:lnTo>
                      <a:pt x="2529" y="1089"/>
                    </a:lnTo>
                    <a:lnTo>
                      <a:pt x="2523" y="1090"/>
                    </a:lnTo>
                    <a:lnTo>
                      <a:pt x="2517" y="1089"/>
                    </a:lnTo>
                    <a:lnTo>
                      <a:pt x="2511" y="1083"/>
                    </a:lnTo>
                    <a:lnTo>
                      <a:pt x="2531" y="1064"/>
                    </a:lnTo>
                    <a:lnTo>
                      <a:pt x="2525" y="1059"/>
                    </a:lnTo>
                    <a:lnTo>
                      <a:pt x="2520" y="1057"/>
                    </a:lnTo>
                    <a:lnTo>
                      <a:pt x="2515" y="1057"/>
                    </a:lnTo>
                    <a:lnTo>
                      <a:pt x="2510" y="1059"/>
                    </a:lnTo>
                    <a:lnTo>
                      <a:pt x="2504" y="1059"/>
                    </a:lnTo>
                    <a:lnTo>
                      <a:pt x="2499" y="1059"/>
                    </a:lnTo>
                    <a:lnTo>
                      <a:pt x="2495" y="1056"/>
                    </a:lnTo>
                    <a:lnTo>
                      <a:pt x="2492" y="1051"/>
                    </a:lnTo>
                    <a:lnTo>
                      <a:pt x="2495" y="1041"/>
                    </a:lnTo>
                    <a:lnTo>
                      <a:pt x="2501" y="1035"/>
                    </a:lnTo>
                    <a:lnTo>
                      <a:pt x="2510" y="1037"/>
                    </a:lnTo>
                    <a:lnTo>
                      <a:pt x="2516" y="1036"/>
                    </a:lnTo>
                    <a:lnTo>
                      <a:pt x="2519" y="1032"/>
                    </a:lnTo>
                    <a:lnTo>
                      <a:pt x="2523" y="1027"/>
                    </a:lnTo>
                    <a:lnTo>
                      <a:pt x="2524" y="1020"/>
                    </a:lnTo>
                    <a:lnTo>
                      <a:pt x="2528" y="1014"/>
                    </a:lnTo>
                    <a:lnTo>
                      <a:pt x="2532" y="1008"/>
                    </a:lnTo>
                    <a:lnTo>
                      <a:pt x="2539" y="1006"/>
                    </a:lnTo>
                    <a:lnTo>
                      <a:pt x="2536" y="999"/>
                    </a:lnTo>
                    <a:lnTo>
                      <a:pt x="2534" y="991"/>
                    </a:lnTo>
                    <a:lnTo>
                      <a:pt x="2531" y="985"/>
                    </a:lnTo>
                    <a:lnTo>
                      <a:pt x="2524" y="983"/>
                    </a:lnTo>
                    <a:lnTo>
                      <a:pt x="2515" y="983"/>
                    </a:lnTo>
                    <a:lnTo>
                      <a:pt x="2521" y="986"/>
                    </a:lnTo>
                    <a:lnTo>
                      <a:pt x="2526" y="992"/>
                    </a:lnTo>
                    <a:lnTo>
                      <a:pt x="2527" y="999"/>
                    </a:lnTo>
                    <a:lnTo>
                      <a:pt x="2524" y="1008"/>
                    </a:lnTo>
                    <a:lnTo>
                      <a:pt x="2521" y="1011"/>
                    </a:lnTo>
                    <a:lnTo>
                      <a:pt x="2517" y="1012"/>
                    </a:lnTo>
                    <a:lnTo>
                      <a:pt x="2512" y="1011"/>
                    </a:lnTo>
                    <a:lnTo>
                      <a:pt x="2507" y="1011"/>
                    </a:lnTo>
                    <a:lnTo>
                      <a:pt x="2502" y="1008"/>
                    </a:lnTo>
                    <a:lnTo>
                      <a:pt x="2500" y="1005"/>
                    </a:lnTo>
                    <a:lnTo>
                      <a:pt x="2500" y="1002"/>
                    </a:lnTo>
                    <a:lnTo>
                      <a:pt x="2503" y="999"/>
                    </a:lnTo>
                    <a:lnTo>
                      <a:pt x="2508" y="991"/>
                    </a:lnTo>
                    <a:lnTo>
                      <a:pt x="2511" y="985"/>
                    </a:lnTo>
                    <a:lnTo>
                      <a:pt x="2504" y="982"/>
                    </a:lnTo>
                    <a:lnTo>
                      <a:pt x="2500" y="977"/>
                    </a:lnTo>
                    <a:lnTo>
                      <a:pt x="2496" y="972"/>
                    </a:lnTo>
                    <a:lnTo>
                      <a:pt x="2493" y="967"/>
                    </a:lnTo>
                    <a:lnTo>
                      <a:pt x="2488" y="962"/>
                    </a:lnTo>
                    <a:lnTo>
                      <a:pt x="2484" y="960"/>
                    </a:lnTo>
                    <a:lnTo>
                      <a:pt x="2478" y="959"/>
                    </a:lnTo>
                    <a:lnTo>
                      <a:pt x="2472" y="963"/>
                    </a:lnTo>
                    <a:lnTo>
                      <a:pt x="2467" y="963"/>
                    </a:lnTo>
                    <a:lnTo>
                      <a:pt x="2465" y="960"/>
                    </a:lnTo>
                    <a:lnTo>
                      <a:pt x="2465" y="956"/>
                    </a:lnTo>
                    <a:lnTo>
                      <a:pt x="2465" y="954"/>
                    </a:lnTo>
                    <a:lnTo>
                      <a:pt x="2464" y="947"/>
                    </a:lnTo>
                    <a:lnTo>
                      <a:pt x="2465" y="941"/>
                    </a:lnTo>
                    <a:lnTo>
                      <a:pt x="2467" y="935"/>
                    </a:lnTo>
                    <a:lnTo>
                      <a:pt x="2472" y="932"/>
                    </a:lnTo>
                    <a:lnTo>
                      <a:pt x="2478" y="934"/>
                    </a:lnTo>
                    <a:lnTo>
                      <a:pt x="2483" y="939"/>
                    </a:lnTo>
                    <a:lnTo>
                      <a:pt x="2483" y="930"/>
                    </a:lnTo>
                    <a:lnTo>
                      <a:pt x="2483" y="922"/>
                    </a:lnTo>
                    <a:lnTo>
                      <a:pt x="2484" y="913"/>
                    </a:lnTo>
                    <a:lnTo>
                      <a:pt x="2490" y="907"/>
                    </a:lnTo>
                    <a:lnTo>
                      <a:pt x="2501" y="910"/>
                    </a:lnTo>
                    <a:lnTo>
                      <a:pt x="2498" y="902"/>
                    </a:lnTo>
                    <a:lnTo>
                      <a:pt x="2493" y="898"/>
                    </a:lnTo>
                    <a:lnTo>
                      <a:pt x="2486" y="895"/>
                    </a:lnTo>
                    <a:lnTo>
                      <a:pt x="2479" y="893"/>
                    </a:lnTo>
                    <a:lnTo>
                      <a:pt x="2474" y="891"/>
                    </a:lnTo>
                    <a:lnTo>
                      <a:pt x="2472" y="889"/>
                    </a:lnTo>
                    <a:lnTo>
                      <a:pt x="2475" y="885"/>
                    </a:lnTo>
                    <a:lnTo>
                      <a:pt x="2485" y="880"/>
                    </a:lnTo>
                    <a:lnTo>
                      <a:pt x="2494" y="880"/>
                    </a:lnTo>
                    <a:lnTo>
                      <a:pt x="2493" y="872"/>
                    </a:lnTo>
                    <a:lnTo>
                      <a:pt x="2490" y="865"/>
                    </a:lnTo>
                    <a:lnTo>
                      <a:pt x="2487" y="856"/>
                    </a:lnTo>
                    <a:lnTo>
                      <a:pt x="2487" y="847"/>
                    </a:lnTo>
                    <a:lnTo>
                      <a:pt x="2477" y="844"/>
                    </a:lnTo>
                    <a:lnTo>
                      <a:pt x="2468" y="844"/>
                    </a:lnTo>
                    <a:lnTo>
                      <a:pt x="2459" y="842"/>
                    </a:lnTo>
                    <a:lnTo>
                      <a:pt x="2452" y="836"/>
                    </a:lnTo>
                    <a:lnTo>
                      <a:pt x="2456" y="830"/>
                    </a:lnTo>
                    <a:lnTo>
                      <a:pt x="2461" y="823"/>
                    </a:lnTo>
                    <a:lnTo>
                      <a:pt x="2467" y="820"/>
                    </a:lnTo>
                    <a:lnTo>
                      <a:pt x="2476" y="821"/>
                    </a:lnTo>
                    <a:lnTo>
                      <a:pt x="2474" y="812"/>
                    </a:lnTo>
                    <a:lnTo>
                      <a:pt x="2469" y="814"/>
                    </a:lnTo>
                    <a:lnTo>
                      <a:pt x="2465" y="812"/>
                    </a:lnTo>
                    <a:lnTo>
                      <a:pt x="2461" y="802"/>
                    </a:lnTo>
                    <a:lnTo>
                      <a:pt x="2455" y="800"/>
                    </a:lnTo>
                    <a:lnTo>
                      <a:pt x="2447" y="801"/>
                    </a:lnTo>
                    <a:lnTo>
                      <a:pt x="2440" y="805"/>
                    </a:lnTo>
                    <a:lnTo>
                      <a:pt x="2432" y="807"/>
                    </a:lnTo>
                    <a:lnTo>
                      <a:pt x="2427" y="806"/>
                    </a:lnTo>
                    <a:lnTo>
                      <a:pt x="2423" y="800"/>
                    </a:lnTo>
                    <a:lnTo>
                      <a:pt x="2427" y="788"/>
                    </a:lnTo>
                    <a:lnTo>
                      <a:pt x="2431" y="782"/>
                    </a:lnTo>
                    <a:lnTo>
                      <a:pt x="2438" y="781"/>
                    </a:lnTo>
                    <a:lnTo>
                      <a:pt x="2445" y="782"/>
                    </a:lnTo>
                    <a:lnTo>
                      <a:pt x="2452" y="786"/>
                    </a:lnTo>
                    <a:lnTo>
                      <a:pt x="2446" y="783"/>
                    </a:lnTo>
                    <a:lnTo>
                      <a:pt x="2443" y="778"/>
                    </a:lnTo>
                    <a:lnTo>
                      <a:pt x="2440" y="771"/>
                    </a:lnTo>
                    <a:lnTo>
                      <a:pt x="2440" y="765"/>
                    </a:lnTo>
                    <a:lnTo>
                      <a:pt x="2438" y="759"/>
                    </a:lnTo>
                    <a:lnTo>
                      <a:pt x="2435" y="757"/>
                    </a:lnTo>
                    <a:lnTo>
                      <a:pt x="2431" y="757"/>
                    </a:lnTo>
                    <a:lnTo>
                      <a:pt x="2424" y="764"/>
                    </a:lnTo>
                    <a:lnTo>
                      <a:pt x="2418" y="763"/>
                    </a:lnTo>
                    <a:lnTo>
                      <a:pt x="2413" y="759"/>
                    </a:lnTo>
                    <a:lnTo>
                      <a:pt x="2413" y="752"/>
                    </a:lnTo>
                    <a:lnTo>
                      <a:pt x="2418" y="748"/>
                    </a:lnTo>
                    <a:lnTo>
                      <a:pt x="2422" y="744"/>
                    </a:lnTo>
                    <a:lnTo>
                      <a:pt x="2427" y="741"/>
                    </a:lnTo>
                    <a:lnTo>
                      <a:pt x="2436" y="741"/>
                    </a:lnTo>
                    <a:lnTo>
                      <a:pt x="2431" y="734"/>
                    </a:lnTo>
                    <a:lnTo>
                      <a:pt x="2430" y="727"/>
                    </a:lnTo>
                    <a:lnTo>
                      <a:pt x="2429" y="724"/>
                    </a:lnTo>
                    <a:lnTo>
                      <a:pt x="2428" y="722"/>
                    </a:lnTo>
                    <a:lnTo>
                      <a:pt x="2424" y="720"/>
                    </a:lnTo>
                    <a:lnTo>
                      <a:pt x="2420" y="720"/>
                    </a:lnTo>
                    <a:lnTo>
                      <a:pt x="2414" y="722"/>
                    </a:lnTo>
                    <a:lnTo>
                      <a:pt x="2409" y="723"/>
                    </a:lnTo>
                    <a:lnTo>
                      <a:pt x="2405" y="720"/>
                    </a:lnTo>
                    <a:lnTo>
                      <a:pt x="2402" y="716"/>
                    </a:lnTo>
                    <a:lnTo>
                      <a:pt x="2401" y="708"/>
                    </a:lnTo>
                    <a:lnTo>
                      <a:pt x="2404" y="702"/>
                    </a:lnTo>
                    <a:lnTo>
                      <a:pt x="2407" y="695"/>
                    </a:lnTo>
                    <a:lnTo>
                      <a:pt x="2406" y="687"/>
                    </a:lnTo>
                    <a:lnTo>
                      <a:pt x="2399" y="691"/>
                    </a:lnTo>
                    <a:lnTo>
                      <a:pt x="2393" y="693"/>
                    </a:lnTo>
                    <a:lnTo>
                      <a:pt x="2386" y="693"/>
                    </a:lnTo>
                    <a:lnTo>
                      <a:pt x="2380" y="692"/>
                    </a:lnTo>
                    <a:lnTo>
                      <a:pt x="2379" y="686"/>
                    </a:lnTo>
                    <a:lnTo>
                      <a:pt x="2376" y="684"/>
                    </a:lnTo>
                    <a:lnTo>
                      <a:pt x="2372" y="682"/>
                    </a:lnTo>
                    <a:lnTo>
                      <a:pt x="2369" y="680"/>
                    </a:lnTo>
                    <a:lnTo>
                      <a:pt x="2362" y="680"/>
                    </a:lnTo>
                    <a:lnTo>
                      <a:pt x="2356" y="681"/>
                    </a:lnTo>
                    <a:lnTo>
                      <a:pt x="2350" y="680"/>
                    </a:lnTo>
                    <a:lnTo>
                      <a:pt x="2346" y="676"/>
                    </a:lnTo>
                    <a:lnTo>
                      <a:pt x="2347" y="670"/>
                    </a:lnTo>
                    <a:lnTo>
                      <a:pt x="2349" y="664"/>
                    </a:lnTo>
                    <a:lnTo>
                      <a:pt x="2352" y="658"/>
                    </a:lnTo>
                    <a:lnTo>
                      <a:pt x="2357" y="653"/>
                    </a:lnTo>
                    <a:lnTo>
                      <a:pt x="2363" y="655"/>
                    </a:lnTo>
                    <a:lnTo>
                      <a:pt x="2370" y="655"/>
                    </a:lnTo>
                    <a:lnTo>
                      <a:pt x="2376" y="652"/>
                    </a:lnTo>
                    <a:lnTo>
                      <a:pt x="2380" y="646"/>
                    </a:lnTo>
                    <a:lnTo>
                      <a:pt x="2378" y="639"/>
                    </a:lnTo>
                    <a:lnTo>
                      <a:pt x="2372" y="638"/>
                    </a:lnTo>
                    <a:lnTo>
                      <a:pt x="2365" y="637"/>
                    </a:lnTo>
                    <a:lnTo>
                      <a:pt x="2362" y="633"/>
                    </a:lnTo>
                    <a:lnTo>
                      <a:pt x="2364" y="620"/>
                    </a:lnTo>
                    <a:lnTo>
                      <a:pt x="2357" y="624"/>
                    </a:lnTo>
                    <a:lnTo>
                      <a:pt x="2351" y="625"/>
                    </a:lnTo>
                    <a:lnTo>
                      <a:pt x="2342" y="625"/>
                    </a:lnTo>
                    <a:lnTo>
                      <a:pt x="2334" y="626"/>
                    </a:lnTo>
                    <a:lnTo>
                      <a:pt x="2332" y="616"/>
                    </a:lnTo>
                    <a:lnTo>
                      <a:pt x="2332" y="606"/>
                    </a:lnTo>
                    <a:lnTo>
                      <a:pt x="2331" y="596"/>
                    </a:lnTo>
                    <a:lnTo>
                      <a:pt x="2330" y="586"/>
                    </a:lnTo>
                    <a:lnTo>
                      <a:pt x="2323" y="586"/>
                    </a:lnTo>
                    <a:lnTo>
                      <a:pt x="2316" y="588"/>
                    </a:lnTo>
                    <a:lnTo>
                      <a:pt x="2309" y="589"/>
                    </a:lnTo>
                    <a:lnTo>
                      <a:pt x="2303" y="588"/>
                    </a:lnTo>
                    <a:lnTo>
                      <a:pt x="2301" y="583"/>
                    </a:lnTo>
                    <a:lnTo>
                      <a:pt x="2301" y="579"/>
                    </a:lnTo>
                    <a:lnTo>
                      <a:pt x="2301" y="574"/>
                    </a:lnTo>
                    <a:lnTo>
                      <a:pt x="2301" y="568"/>
                    </a:lnTo>
                    <a:lnTo>
                      <a:pt x="2305" y="563"/>
                    </a:lnTo>
                    <a:lnTo>
                      <a:pt x="2310" y="561"/>
                    </a:lnTo>
                    <a:lnTo>
                      <a:pt x="2314" y="561"/>
                    </a:lnTo>
                    <a:lnTo>
                      <a:pt x="2319" y="563"/>
                    </a:lnTo>
                    <a:lnTo>
                      <a:pt x="2324" y="564"/>
                    </a:lnTo>
                    <a:lnTo>
                      <a:pt x="2329" y="565"/>
                    </a:lnTo>
                    <a:lnTo>
                      <a:pt x="2335" y="565"/>
                    </a:lnTo>
                    <a:lnTo>
                      <a:pt x="2341" y="563"/>
                    </a:lnTo>
                    <a:lnTo>
                      <a:pt x="2336" y="555"/>
                    </a:lnTo>
                    <a:lnTo>
                      <a:pt x="2334" y="548"/>
                    </a:lnTo>
                    <a:lnTo>
                      <a:pt x="2331" y="540"/>
                    </a:lnTo>
                    <a:lnTo>
                      <a:pt x="2325" y="536"/>
                    </a:lnTo>
                    <a:lnTo>
                      <a:pt x="2324" y="530"/>
                    </a:lnTo>
                    <a:lnTo>
                      <a:pt x="2326" y="524"/>
                    </a:lnTo>
                    <a:lnTo>
                      <a:pt x="2329" y="518"/>
                    </a:lnTo>
                    <a:lnTo>
                      <a:pt x="2332" y="514"/>
                    </a:lnTo>
                    <a:lnTo>
                      <a:pt x="2334" y="508"/>
                    </a:lnTo>
                    <a:lnTo>
                      <a:pt x="2334" y="505"/>
                    </a:lnTo>
                    <a:lnTo>
                      <a:pt x="2331" y="501"/>
                    </a:lnTo>
                    <a:lnTo>
                      <a:pt x="2325" y="499"/>
                    </a:lnTo>
                    <a:lnTo>
                      <a:pt x="2301" y="499"/>
                    </a:lnTo>
                    <a:lnTo>
                      <a:pt x="2296" y="480"/>
                    </a:lnTo>
                    <a:lnTo>
                      <a:pt x="2293" y="482"/>
                    </a:lnTo>
                    <a:lnTo>
                      <a:pt x="2290" y="487"/>
                    </a:lnTo>
                    <a:lnTo>
                      <a:pt x="2286" y="491"/>
                    </a:lnTo>
                    <a:lnTo>
                      <a:pt x="2281" y="492"/>
                    </a:lnTo>
                    <a:lnTo>
                      <a:pt x="2276" y="485"/>
                    </a:lnTo>
                    <a:lnTo>
                      <a:pt x="2274" y="480"/>
                    </a:lnTo>
                    <a:lnTo>
                      <a:pt x="2274" y="474"/>
                    </a:lnTo>
                    <a:lnTo>
                      <a:pt x="2279" y="471"/>
                    </a:lnTo>
                    <a:lnTo>
                      <a:pt x="2284" y="468"/>
                    </a:lnTo>
                    <a:lnTo>
                      <a:pt x="2292" y="469"/>
                    </a:lnTo>
                    <a:lnTo>
                      <a:pt x="2292" y="460"/>
                    </a:lnTo>
                    <a:lnTo>
                      <a:pt x="2285" y="462"/>
                    </a:lnTo>
                    <a:lnTo>
                      <a:pt x="2281" y="458"/>
                    </a:lnTo>
                    <a:lnTo>
                      <a:pt x="2274" y="452"/>
                    </a:lnTo>
                    <a:lnTo>
                      <a:pt x="2272" y="446"/>
                    </a:lnTo>
                    <a:lnTo>
                      <a:pt x="2272" y="438"/>
                    </a:lnTo>
                    <a:lnTo>
                      <a:pt x="2274" y="433"/>
                    </a:lnTo>
                    <a:lnTo>
                      <a:pt x="2276" y="431"/>
                    </a:lnTo>
                    <a:lnTo>
                      <a:pt x="2280" y="430"/>
                    </a:lnTo>
                    <a:lnTo>
                      <a:pt x="2282" y="429"/>
                    </a:lnTo>
                    <a:lnTo>
                      <a:pt x="2281" y="427"/>
                    </a:lnTo>
                    <a:lnTo>
                      <a:pt x="2277" y="422"/>
                    </a:lnTo>
                    <a:lnTo>
                      <a:pt x="2273" y="420"/>
                    </a:lnTo>
                    <a:lnTo>
                      <a:pt x="2269" y="419"/>
                    </a:lnTo>
                    <a:lnTo>
                      <a:pt x="2266" y="420"/>
                    </a:lnTo>
                    <a:lnTo>
                      <a:pt x="2257" y="422"/>
                    </a:lnTo>
                    <a:lnTo>
                      <a:pt x="2249" y="420"/>
                    </a:lnTo>
                    <a:lnTo>
                      <a:pt x="2246" y="413"/>
                    </a:lnTo>
                    <a:lnTo>
                      <a:pt x="2247" y="407"/>
                    </a:lnTo>
                    <a:lnTo>
                      <a:pt x="2249" y="400"/>
                    </a:lnTo>
                    <a:lnTo>
                      <a:pt x="2253" y="397"/>
                    </a:lnTo>
                    <a:lnTo>
                      <a:pt x="2263" y="393"/>
                    </a:lnTo>
                    <a:lnTo>
                      <a:pt x="2270" y="394"/>
                    </a:lnTo>
                    <a:lnTo>
                      <a:pt x="2277" y="394"/>
                    </a:lnTo>
                    <a:lnTo>
                      <a:pt x="2285" y="390"/>
                    </a:lnTo>
                    <a:lnTo>
                      <a:pt x="2287" y="385"/>
                    </a:lnTo>
                    <a:lnTo>
                      <a:pt x="2289" y="380"/>
                    </a:lnTo>
                    <a:lnTo>
                      <a:pt x="2290" y="374"/>
                    </a:lnTo>
                    <a:lnTo>
                      <a:pt x="2290" y="368"/>
                    </a:lnTo>
                    <a:lnTo>
                      <a:pt x="2283" y="366"/>
                    </a:lnTo>
                    <a:lnTo>
                      <a:pt x="2277" y="367"/>
                    </a:lnTo>
                    <a:lnTo>
                      <a:pt x="2272" y="371"/>
                    </a:lnTo>
                    <a:lnTo>
                      <a:pt x="2272" y="379"/>
                    </a:lnTo>
                    <a:lnTo>
                      <a:pt x="2270" y="382"/>
                    </a:lnTo>
                    <a:lnTo>
                      <a:pt x="2268" y="384"/>
                    </a:lnTo>
                    <a:lnTo>
                      <a:pt x="2257" y="385"/>
                    </a:lnTo>
                    <a:lnTo>
                      <a:pt x="2251" y="384"/>
                    </a:lnTo>
                    <a:lnTo>
                      <a:pt x="2251" y="377"/>
                    </a:lnTo>
                    <a:lnTo>
                      <a:pt x="2253" y="370"/>
                    </a:lnTo>
                    <a:lnTo>
                      <a:pt x="2256" y="364"/>
                    </a:lnTo>
                    <a:lnTo>
                      <a:pt x="2263" y="359"/>
                    </a:lnTo>
                    <a:lnTo>
                      <a:pt x="2254" y="356"/>
                    </a:lnTo>
                    <a:lnTo>
                      <a:pt x="2247" y="354"/>
                    </a:lnTo>
                    <a:lnTo>
                      <a:pt x="2241" y="350"/>
                    </a:lnTo>
                    <a:lnTo>
                      <a:pt x="2240" y="344"/>
                    </a:lnTo>
                    <a:lnTo>
                      <a:pt x="2231" y="339"/>
                    </a:lnTo>
                    <a:lnTo>
                      <a:pt x="2222" y="337"/>
                    </a:lnTo>
                    <a:lnTo>
                      <a:pt x="2213" y="334"/>
                    </a:lnTo>
                    <a:lnTo>
                      <a:pt x="2207" y="328"/>
                    </a:lnTo>
                    <a:lnTo>
                      <a:pt x="2216" y="322"/>
                    </a:lnTo>
                    <a:lnTo>
                      <a:pt x="2223" y="312"/>
                    </a:lnTo>
                    <a:lnTo>
                      <a:pt x="2229" y="301"/>
                    </a:lnTo>
                    <a:lnTo>
                      <a:pt x="2235" y="290"/>
                    </a:lnTo>
                    <a:lnTo>
                      <a:pt x="2241" y="280"/>
                    </a:lnTo>
                    <a:lnTo>
                      <a:pt x="2248" y="276"/>
                    </a:lnTo>
                    <a:lnTo>
                      <a:pt x="2256" y="277"/>
                    </a:lnTo>
                    <a:lnTo>
                      <a:pt x="2268" y="287"/>
                    </a:lnTo>
                    <a:lnTo>
                      <a:pt x="2285" y="269"/>
                    </a:lnTo>
                    <a:lnTo>
                      <a:pt x="2282" y="264"/>
                    </a:lnTo>
                    <a:lnTo>
                      <a:pt x="2279" y="262"/>
                    </a:lnTo>
                    <a:lnTo>
                      <a:pt x="2276" y="262"/>
                    </a:lnTo>
                    <a:lnTo>
                      <a:pt x="2273" y="264"/>
                    </a:lnTo>
                    <a:lnTo>
                      <a:pt x="2267" y="266"/>
                    </a:lnTo>
                    <a:lnTo>
                      <a:pt x="2263" y="263"/>
                    </a:lnTo>
                    <a:lnTo>
                      <a:pt x="2265" y="238"/>
                    </a:lnTo>
                    <a:lnTo>
                      <a:pt x="2261" y="243"/>
                    </a:lnTo>
                    <a:lnTo>
                      <a:pt x="2255" y="249"/>
                    </a:lnTo>
                    <a:lnTo>
                      <a:pt x="2248" y="249"/>
                    </a:lnTo>
                    <a:lnTo>
                      <a:pt x="2244" y="245"/>
                    </a:lnTo>
                    <a:lnTo>
                      <a:pt x="2239" y="239"/>
                    </a:lnTo>
                    <a:lnTo>
                      <a:pt x="2235" y="236"/>
                    </a:lnTo>
                    <a:lnTo>
                      <a:pt x="2234" y="226"/>
                    </a:lnTo>
                    <a:lnTo>
                      <a:pt x="2239" y="221"/>
                    </a:lnTo>
                    <a:lnTo>
                      <a:pt x="2241" y="218"/>
                    </a:lnTo>
                    <a:lnTo>
                      <a:pt x="2243" y="215"/>
                    </a:lnTo>
                    <a:lnTo>
                      <a:pt x="2244" y="211"/>
                    </a:lnTo>
                    <a:lnTo>
                      <a:pt x="2244" y="206"/>
                    </a:lnTo>
                    <a:lnTo>
                      <a:pt x="2236" y="209"/>
                    </a:lnTo>
                    <a:lnTo>
                      <a:pt x="2229" y="214"/>
                    </a:lnTo>
                    <a:lnTo>
                      <a:pt x="2222" y="218"/>
                    </a:lnTo>
                    <a:lnTo>
                      <a:pt x="2213" y="220"/>
                    </a:lnTo>
                    <a:lnTo>
                      <a:pt x="2207" y="210"/>
                    </a:lnTo>
                    <a:lnTo>
                      <a:pt x="2206" y="203"/>
                    </a:lnTo>
                    <a:lnTo>
                      <a:pt x="2207" y="195"/>
                    </a:lnTo>
                    <a:lnTo>
                      <a:pt x="2211" y="189"/>
                    </a:lnTo>
                    <a:lnTo>
                      <a:pt x="2215" y="182"/>
                    </a:lnTo>
                    <a:lnTo>
                      <a:pt x="2219" y="175"/>
                    </a:lnTo>
                    <a:lnTo>
                      <a:pt x="2221" y="168"/>
                    </a:lnTo>
                    <a:lnTo>
                      <a:pt x="2222" y="160"/>
                    </a:lnTo>
                    <a:lnTo>
                      <a:pt x="2231" y="154"/>
                    </a:lnTo>
                    <a:lnTo>
                      <a:pt x="2240" y="153"/>
                    </a:lnTo>
                    <a:lnTo>
                      <a:pt x="2236" y="145"/>
                    </a:lnTo>
                    <a:lnTo>
                      <a:pt x="2232" y="138"/>
                    </a:lnTo>
                    <a:lnTo>
                      <a:pt x="2225" y="135"/>
                    </a:lnTo>
                    <a:lnTo>
                      <a:pt x="2218" y="139"/>
                    </a:lnTo>
                    <a:lnTo>
                      <a:pt x="2213" y="142"/>
                    </a:lnTo>
                    <a:lnTo>
                      <a:pt x="2208" y="143"/>
                    </a:lnTo>
                    <a:lnTo>
                      <a:pt x="2203" y="141"/>
                    </a:lnTo>
                    <a:lnTo>
                      <a:pt x="2200" y="139"/>
                    </a:lnTo>
                    <a:lnTo>
                      <a:pt x="2197" y="137"/>
                    </a:lnTo>
                    <a:lnTo>
                      <a:pt x="2194" y="135"/>
                    </a:lnTo>
                    <a:lnTo>
                      <a:pt x="2191" y="131"/>
                    </a:lnTo>
                    <a:lnTo>
                      <a:pt x="2191" y="128"/>
                    </a:lnTo>
                    <a:lnTo>
                      <a:pt x="2197" y="124"/>
                    </a:lnTo>
                    <a:lnTo>
                      <a:pt x="2200" y="121"/>
                    </a:lnTo>
                    <a:lnTo>
                      <a:pt x="2201" y="116"/>
                    </a:lnTo>
                    <a:lnTo>
                      <a:pt x="2204" y="112"/>
                    </a:lnTo>
                    <a:lnTo>
                      <a:pt x="2210" y="114"/>
                    </a:lnTo>
                    <a:lnTo>
                      <a:pt x="2216" y="119"/>
                    </a:lnTo>
                    <a:lnTo>
                      <a:pt x="2222" y="122"/>
                    </a:lnTo>
                    <a:lnTo>
                      <a:pt x="2229" y="123"/>
                    </a:lnTo>
                    <a:lnTo>
                      <a:pt x="2222" y="114"/>
                    </a:lnTo>
                    <a:lnTo>
                      <a:pt x="2216" y="106"/>
                    </a:lnTo>
                    <a:lnTo>
                      <a:pt x="2208" y="102"/>
                    </a:lnTo>
                    <a:lnTo>
                      <a:pt x="2200" y="108"/>
                    </a:lnTo>
                    <a:lnTo>
                      <a:pt x="2187" y="101"/>
                    </a:lnTo>
                    <a:lnTo>
                      <a:pt x="2181" y="106"/>
                    </a:lnTo>
                    <a:lnTo>
                      <a:pt x="2178" y="115"/>
                    </a:lnTo>
                    <a:lnTo>
                      <a:pt x="2175" y="118"/>
                    </a:lnTo>
                    <a:lnTo>
                      <a:pt x="2174" y="121"/>
                    </a:lnTo>
                    <a:lnTo>
                      <a:pt x="2170" y="122"/>
                    </a:lnTo>
                    <a:lnTo>
                      <a:pt x="2166" y="121"/>
                    </a:lnTo>
                    <a:lnTo>
                      <a:pt x="2163" y="112"/>
                    </a:lnTo>
                    <a:lnTo>
                      <a:pt x="2159" y="107"/>
                    </a:lnTo>
                    <a:lnTo>
                      <a:pt x="2153" y="103"/>
                    </a:lnTo>
                    <a:lnTo>
                      <a:pt x="2147" y="100"/>
                    </a:lnTo>
                    <a:lnTo>
                      <a:pt x="2141" y="96"/>
                    </a:lnTo>
                    <a:lnTo>
                      <a:pt x="2136" y="92"/>
                    </a:lnTo>
                    <a:lnTo>
                      <a:pt x="2132" y="86"/>
                    </a:lnTo>
                    <a:lnTo>
                      <a:pt x="2132" y="79"/>
                    </a:lnTo>
                    <a:lnTo>
                      <a:pt x="2119" y="74"/>
                    </a:lnTo>
                    <a:lnTo>
                      <a:pt x="2114" y="81"/>
                    </a:lnTo>
                    <a:lnTo>
                      <a:pt x="2116" y="89"/>
                    </a:lnTo>
                    <a:lnTo>
                      <a:pt x="2117" y="97"/>
                    </a:lnTo>
                    <a:lnTo>
                      <a:pt x="2112" y="105"/>
                    </a:lnTo>
                    <a:lnTo>
                      <a:pt x="2120" y="108"/>
                    </a:lnTo>
                    <a:lnTo>
                      <a:pt x="2126" y="114"/>
                    </a:lnTo>
                    <a:lnTo>
                      <a:pt x="2124" y="119"/>
                    </a:lnTo>
                    <a:lnTo>
                      <a:pt x="2123" y="126"/>
                    </a:lnTo>
                    <a:lnTo>
                      <a:pt x="2122" y="133"/>
                    </a:lnTo>
                    <a:lnTo>
                      <a:pt x="2126" y="141"/>
                    </a:lnTo>
                    <a:lnTo>
                      <a:pt x="2131" y="142"/>
                    </a:lnTo>
                    <a:lnTo>
                      <a:pt x="2136" y="146"/>
                    </a:lnTo>
                    <a:lnTo>
                      <a:pt x="2138" y="153"/>
                    </a:lnTo>
                    <a:lnTo>
                      <a:pt x="2139" y="162"/>
                    </a:lnTo>
                    <a:lnTo>
                      <a:pt x="2136" y="170"/>
                    </a:lnTo>
                    <a:lnTo>
                      <a:pt x="2130" y="175"/>
                    </a:lnTo>
                    <a:lnTo>
                      <a:pt x="2123" y="172"/>
                    </a:lnTo>
                    <a:lnTo>
                      <a:pt x="2114" y="171"/>
                    </a:lnTo>
                    <a:lnTo>
                      <a:pt x="2130" y="197"/>
                    </a:lnTo>
                    <a:lnTo>
                      <a:pt x="2130" y="192"/>
                    </a:lnTo>
                    <a:lnTo>
                      <a:pt x="2134" y="187"/>
                    </a:lnTo>
                    <a:lnTo>
                      <a:pt x="2140" y="183"/>
                    </a:lnTo>
                    <a:lnTo>
                      <a:pt x="2146" y="180"/>
                    </a:lnTo>
                    <a:lnTo>
                      <a:pt x="2151" y="181"/>
                    </a:lnTo>
                    <a:lnTo>
                      <a:pt x="2154" y="186"/>
                    </a:lnTo>
                    <a:lnTo>
                      <a:pt x="2155" y="191"/>
                    </a:lnTo>
                    <a:lnTo>
                      <a:pt x="2153" y="197"/>
                    </a:lnTo>
                    <a:lnTo>
                      <a:pt x="2149" y="202"/>
                    </a:lnTo>
                    <a:lnTo>
                      <a:pt x="2146" y="206"/>
                    </a:lnTo>
                    <a:lnTo>
                      <a:pt x="2134" y="211"/>
                    </a:lnTo>
                    <a:lnTo>
                      <a:pt x="2135" y="217"/>
                    </a:lnTo>
                    <a:lnTo>
                      <a:pt x="2140" y="221"/>
                    </a:lnTo>
                    <a:lnTo>
                      <a:pt x="2145" y="223"/>
                    </a:lnTo>
                    <a:lnTo>
                      <a:pt x="2150" y="226"/>
                    </a:lnTo>
                    <a:lnTo>
                      <a:pt x="2154" y="227"/>
                    </a:lnTo>
                    <a:lnTo>
                      <a:pt x="2158" y="231"/>
                    </a:lnTo>
                    <a:lnTo>
                      <a:pt x="2158" y="237"/>
                    </a:lnTo>
                    <a:lnTo>
                      <a:pt x="2157" y="245"/>
                    </a:lnTo>
                    <a:lnTo>
                      <a:pt x="2153" y="249"/>
                    </a:lnTo>
                    <a:lnTo>
                      <a:pt x="2150" y="251"/>
                    </a:lnTo>
                    <a:lnTo>
                      <a:pt x="2146" y="251"/>
                    </a:lnTo>
                    <a:lnTo>
                      <a:pt x="2143" y="251"/>
                    </a:lnTo>
                    <a:lnTo>
                      <a:pt x="2135" y="248"/>
                    </a:lnTo>
                    <a:lnTo>
                      <a:pt x="2128" y="252"/>
                    </a:lnTo>
                    <a:lnTo>
                      <a:pt x="2127" y="254"/>
                    </a:lnTo>
                    <a:lnTo>
                      <a:pt x="2126" y="256"/>
                    </a:lnTo>
                    <a:lnTo>
                      <a:pt x="2134" y="257"/>
                    </a:lnTo>
                    <a:lnTo>
                      <a:pt x="2139" y="265"/>
                    </a:lnTo>
                    <a:lnTo>
                      <a:pt x="2138" y="273"/>
                    </a:lnTo>
                    <a:lnTo>
                      <a:pt x="2134" y="281"/>
                    </a:lnTo>
                    <a:lnTo>
                      <a:pt x="2129" y="279"/>
                    </a:lnTo>
                    <a:lnTo>
                      <a:pt x="2126" y="275"/>
                    </a:lnTo>
                    <a:lnTo>
                      <a:pt x="2123" y="271"/>
                    </a:lnTo>
                    <a:lnTo>
                      <a:pt x="2121" y="267"/>
                    </a:lnTo>
                    <a:lnTo>
                      <a:pt x="2121" y="261"/>
                    </a:lnTo>
                    <a:lnTo>
                      <a:pt x="2115" y="264"/>
                    </a:lnTo>
                    <a:lnTo>
                      <a:pt x="2113" y="268"/>
                    </a:lnTo>
                    <a:lnTo>
                      <a:pt x="2112" y="273"/>
                    </a:lnTo>
                    <a:lnTo>
                      <a:pt x="2113" y="279"/>
                    </a:lnTo>
                    <a:lnTo>
                      <a:pt x="2112" y="285"/>
                    </a:lnTo>
                    <a:lnTo>
                      <a:pt x="2112" y="291"/>
                    </a:lnTo>
                    <a:lnTo>
                      <a:pt x="2110" y="297"/>
                    </a:lnTo>
                    <a:lnTo>
                      <a:pt x="2106" y="303"/>
                    </a:lnTo>
                    <a:lnTo>
                      <a:pt x="2098" y="301"/>
                    </a:lnTo>
                    <a:lnTo>
                      <a:pt x="2090" y="298"/>
                    </a:lnTo>
                    <a:lnTo>
                      <a:pt x="2085" y="293"/>
                    </a:lnTo>
                    <a:lnTo>
                      <a:pt x="2084" y="285"/>
                    </a:lnTo>
                    <a:lnTo>
                      <a:pt x="2075" y="281"/>
                    </a:lnTo>
                    <a:lnTo>
                      <a:pt x="2066" y="279"/>
                    </a:lnTo>
                    <a:lnTo>
                      <a:pt x="2057" y="276"/>
                    </a:lnTo>
                    <a:lnTo>
                      <a:pt x="2049" y="276"/>
                    </a:lnTo>
                    <a:lnTo>
                      <a:pt x="2049" y="281"/>
                    </a:lnTo>
                    <a:lnTo>
                      <a:pt x="2051" y="289"/>
                    </a:lnTo>
                    <a:lnTo>
                      <a:pt x="2052" y="296"/>
                    </a:lnTo>
                    <a:lnTo>
                      <a:pt x="2051" y="303"/>
                    </a:lnTo>
                    <a:lnTo>
                      <a:pt x="2043" y="303"/>
                    </a:lnTo>
                    <a:lnTo>
                      <a:pt x="2037" y="301"/>
                    </a:lnTo>
                    <a:lnTo>
                      <a:pt x="2032" y="296"/>
                    </a:lnTo>
                    <a:lnTo>
                      <a:pt x="2029" y="292"/>
                    </a:lnTo>
                    <a:lnTo>
                      <a:pt x="2025" y="287"/>
                    </a:lnTo>
                    <a:lnTo>
                      <a:pt x="2021" y="284"/>
                    </a:lnTo>
                    <a:lnTo>
                      <a:pt x="2016" y="282"/>
                    </a:lnTo>
                    <a:lnTo>
                      <a:pt x="2010" y="285"/>
                    </a:lnTo>
                    <a:lnTo>
                      <a:pt x="2005" y="283"/>
                    </a:lnTo>
                    <a:lnTo>
                      <a:pt x="1999" y="280"/>
                    </a:lnTo>
                    <a:lnTo>
                      <a:pt x="1994" y="274"/>
                    </a:lnTo>
                    <a:lnTo>
                      <a:pt x="1992" y="269"/>
                    </a:lnTo>
                    <a:lnTo>
                      <a:pt x="1993" y="260"/>
                    </a:lnTo>
                    <a:lnTo>
                      <a:pt x="1999" y="256"/>
                    </a:lnTo>
                    <a:lnTo>
                      <a:pt x="1993" y="251"/>
                    </a:lnTo>
                    <a:lnTo>
                      <a:pt x="1986" y="249"/>
                    </a:lnTo>
                    <a:lnTo>
                      <a:pt x="1983" y="246"/>
                    </a:lnTo>
                    <a:lnTo>
                      <a:pt x="1980" y="244"/>
                    </a:lnTo>
                    <a:lnTo>
                      <a:pt x="1978" y="240"/>
                    </a:lnTo>
                    <a:lnTo>
                      <a:pt x="1979" y="236"/>
                    </a:lnTo>
                    <a:lnTo>
                      <a:pt x="1981" y="232"/>
                    </a:lnTo>
                    <a:lnTo>
                      <a:pt x="1984" y="230"/>
                    </a:lnTo>
                    <a:lnTo>
                      <a:pt x="1986" y="226"/>
                    </a:lnTo>
                    <a:lnTo>
                      <a:pt x="1986" y="222"/>
                    </a:lnTo>
                    <a:lnTo>
                      <a:pt x="1983" y="222"/>
                    </a:lnTo>
                    <a:lnTo>
                      <a:pt x="1977" y="226"/>
                    </a:lnTo>
                    <a:lnTo>
                      <a:pt x="1970" y="225"/>
                    </a:lnTo>
                    <a:lnTo>
                      <a:pt x="1963" y="221"/>
                    </a:lnTo>
                    <a:lnTo>
                      <a:pt x="1959" y="220"/>
                    </a:lnTo>
                    <a:lnTo>
                      <a:pt x="1962" y="228"/>
                    </a:lnTo>
                    <a:lnTo>
                      <a:pt x="1962" y="238"/>
                    </a:lnTo>
                    <a:lnTo>
                      <a:pt x="1957" y="246"/>
                    </a:lnTo>
                    <a:lnTo>
                      <a:pt x="1952" y="256"/>
                    </a:lnTo>
                    <a:lnTo>
                      <a:pt x="1945" y="255"/>
                    </a:lnTo>
                    <a:lnTo>
                      <a:pt x="1940" y="253"/>
                    </a:lnTo>
                    <a:lnTo>
                      <a:pt x="1935" y="249"/>
                    </a:lnTo>
                    <a:lnTo>
                      <a:pt x="1932" y="245"/>
                    </a:lnTo>
                    <a:lnTo>
                      <a:pt x="1934" y="237"/>
                    </a:lnTo>
                    <a:lnTo>
                      <a:pt x="1939" y="232"/>
                    </a:lnTo>
                    <a:lnTo>
                      <a:pt x="1942" y="226"/>
                    </a:lnTo>
                    <a:lnTo>
                      <a:pt x="1943" y="220"/>
                    </a:lnTo>
                    <a:lnTo>
                      <a:pt x="1937" y="222"/>
                    </a:lnTo>
                    <a:lnTo>
                      <a:pt x="1932" y="225"/>
                    </a:lnTo>
                    <a:lnTo>
                      <a:pt x="1926" y="224"/>
                    </a:lnTo>
                    <a:lnTo>
                      <a:pt x="1922" y="220"/>
                    </a:lnTo>
                    <a:lnTo>
                      <a:pt x="1917" y="211"/>
                    </a:lnTo>
                    <a:lnTo>
                      <a:pt x="1916" y="202"/>
                    </a:lnTo>
                    <a:lnTo>
                      <a:pt x="1912" y="194"/>
                    </a:lnTo>
                    <a:lnTo>
                      <a:pt x="1905" y="189"/>
                    </a:lnTo>
                    <a:lnTo>
                      <a:pt x="1894" y="209"/>
                    </a:lnTo>
                    <a:lnTo>
                      <a:pt x="1885" y="205"/>
                    </a:lnTo>
                    <a:lnTo>
                      <a:pt x="1878" y="202"/>
                    </a:lnTo>
                    <a:lnTo>
                      <a:pt x="1879" y="192"/>
                    </a:lnTo>
                    <a:lnTo>
                      <a:pt x="1878" y="186"/>
                    </a:lnTo>
                    <a:lnTo>
                      <a:pt x="1874" y="181"/>
                    </a:lnTo>
                    <a:lnTo>
                      <a:pt x="1870" y="178"/>
                    </a:lnTo>
                    <a:lnTo>
                      <a:pt x="1864" y="174"/>
                    </a:lnTo>
                    <a:lnTo>
                      <a:pt x="1860" y="170"/>
                    </a:lnTo>
                    <a:lnTo>
                      <a:pt x="1857" y="164"/>
                    </a:lnTo>
                    <a:lnTo>
                      <a:pt x="1858" y="157"/>
                    </a:lnTo>
                    <a:lnTo>
                      <a:pt x="1847" y="153"/>
                    </a:lnTo>
                    <a:lnTo>
                      <a:pt x="1837" y="146"/>
                    </a:lnTo>
                    <a:lnTo>
                      <a:pt x="1832" y="142"/>
                    </a:lnTo>
                    <a:lnTo>
                      <a:pt x="1828" y="142"/>
                    </a:lnTo>
                    <a:lnTo>
                      <a:pt x="1824" y="145"/>
                    </a:lnTo>
                    <a:lnTo>
                      <a:pt x="1821" y="153"/>
                    </a:lnTo>
                    <a:lnTo>
                      <a:pt x="1826" y="153"/>
                    </a:lnTo>
                    <a:lnTo>
                      <a:pt x="1831" y="156"/>
                    </a:lnTo>
                    <a:lnTo>
                      <a:pt x="1833" y="159"/>
                    </a:lnTo>
                    <a:lnTo>
                      <a:pt x="1835" y="164"/>
                    </a:lnTo>
                    <a:lnTo>
                      <a:pt x="1835" y="168"/>
                    </a:lnTo>
                    <a:lnTo>
                      <a:pt x="1836" y="174"/>
                    </a:lnTo>
                    <a:lnTo>
                      <a:pt x="1835" y="179"/>
                    </a:lnTo>
                    <a:lnTo>
                      <a:pt x="1835" y="184"/>
                    </a:lnTo>
                    <a:lnTo>
                      <a:pt x="1828" y="186"/>
                    </a:lnTo>
                    <a:lnTo>
                      <a:pt x="1821" y="184"/>
                    </a:lnTo>
                    <a:lnTo>
                      <a:pt x="1815" y="177"/>
                    </a:lnTo>
                    <a:lnTo>
                      <a:pt x="1816" y="170"/>
                    </a:lnTo>
                    <a:lnTo>
                      <a:pt x="1816" y="167"/>
                    </a:lnTo>
                    <a:lnTo>
                      <a:pt x="1816" y="164"/>
                    </a:lnTo>
                    <a:lnTo>
                      <a:pt x="1814" y="161"/>
                    </a:lnTo>
                    <a:lnTo>
                      <a:pt x="1810" y="160"/>
                    </a:lnTo>
                    <a:lnTo>
                      <a:pt x="1800" y="159"/>
                    </a:lnTo>
                    <a:lnTo>
                      <a:pt x="1792" y="158"/>
                    </a:lnTo>
                    <a:lnTo>
                      <a:pt x="1788" y="158"/>
                    </a:lnTo>
                    <a:lnTo>
                      <a:pt x="1785" y="160"/>
                    </a:lnTo>
                    <a:lnTo>
                      <a:pt x="1782" y="163"/>
                    </a:lnTo>
                    <a:lnTo>
                      <a:pt x="1781" y="169"/>
                    </a:lnTo>
                    <a:lnTo>
                      <a:pt x="1781" y="173"/>
                    </a:lnTo>
                    <a:lnTo>
                      <a:pt x="1773" y="169"/>
                    </a:lnTo>
                    <a:lnTo>
                      <a:pt x="1767" y="170"/>
                    </a:lnTo>
                    <a:lnTo>
                      <a:pt x="1758" y="172"/>
                    </a:lnTo>
                    <a:lnTo>
                      <a:pt x="1752" y="177"/>
                    </a:lnTo>
                    <a:lnTo>
                      <a:pt x="1745" y="179"/>
                    </a:lnTo>
                    <a:lnTo>
                      <a:pt x="1741" y="180"/>
                    </a:lnTo>
                    <a:lnTo>
                      <a:pt x="1737" y="176"/>
                    </a:lnTo>
                    <a:lnTo>
                      <a:pt x="1736" y="166"/>
                    </a:lnTo>
                    <a:lnTo>
                      <a:pt x="1728" y="165"/>
                    </a:lnTo>
                    <a:lnTo>
                      <a:pt x="1724" y="162"/>
                    </a:lnTo>
                    <a:lnTo>
                      <a:pt x="1720" y="156"/>
                    </a:lnTo>
                    <a:lnTo>
                      <a:pt x="1718" y="150"/>
                    </a:lnTo>
                    <a:lnTo>
                      <a:pt x="1714" y="143"/>
                    </a:lnTo>
                    <a:lnTo>
                      <a:pt x="1711" y="138"/>
                    </a:lnTo>
                    <a:lnTo>
                      <a:pt x="1704" y="136"/>
                    </a:lnTo>
                    <a:lnTo>
                      <a:pt x="1696" y="137"/>
                    </a:lnTo>
                    <a:lnTo>
                      <a:pt x="1693" y="143"/>
                    </a:lnTo>
                    <a:lnTo>
                      <a:pt x="1691" y="149"/>
                    </a:lnTo>
                    <a:lnTo>
                      <a:pt x="1687" y="156"/>
                    </a:lnTo>
                    <a:lnTo>
                      <a:pt x="1680" y="160"/>
                    </a:lnTo>
                    <a:lnTo>
                      <a:pt x="1662" y="153"/>
                    </a:lnTo>
                    <a:lnTo>
                      <a:pt x="1659" y="159"/>
                    </a:lnTo>
                    <a:lnTo>
                      <a:pt x="1656" y="166"/>
                    </a:lnTo>
                    <a:lnTo>
                      <a:pt x="1650" y="171"/>
                    </a:lnTo>
                    <a:lnTo>
                      <a:pt x="1644" y="173"/>
                    </a:lnTo>
                    <a:lnTo>
                      <a:pt x="1633" y="160"/>
                    </a:lnTo>
                    <a:lnTo>
                      <a:pt x="1644" y="150"/>
                    </a:lnTo>
                    <a:lnTo>
                      <a:pt x="1638" y="153"/>
                    </a:lnTo>
                    <a:lnTo>
                      <a:pt x="1633" y="156"/>
                    </a:lnTo>
                    <a:lnTo>
                      <a:pt x="1627" y="158"/>
                    </a:lnTo>
                    <a:lnTo>
                      <a:pt x="1622" y="160"/>
                    </a:lnTo>
                    <a:lnTo>
                      <a:pt x="1618" y="154"/>
                    </a:lnTo>
                    <a:lnTo>
                      <a:pt x="1617" y="147"/>
                    </a:lnTo>
                    <a:lnTo>
                      <a:pt x="1614" y="142"/>
                    </a:lnTo>
                    <a:lnTo>
                      <a:pt x="1608" y="141"/>
                    </a:lnTo>
                    <a:lnTo>
                      <a:pt x="1606" y="155"/>
                    </a:lnTo>
                    <a:lnTo>
                      <a:pt x="1613" y="157"/>
                    </a:lnTo>
                    <a:lnTo>
                      <a:pt x="1617" y="162"/>
                    </a:lnTo>
                    <a:lnTo>
                      <a:pt x="1611" y="173"/>
                    </a:lnTo>
                    <a:lnTo>
                      <a:pt x="1606" y="165"/>
                    </a:lnTo>
                    <a:lnTo>
                      <a:pt x="1602" y="161"/>
                    </a:lnTo>
                    <a:lnTo>
                      <a:pt x="1597" y="158"/>
                    </a:lnTo>
                    <a:lnTo>
                      <a:pt x="1591" y="158"/>
                    </a:lnTo>
                    <a:lnTo>
                      <a:pt x="1585" y="156"/>
                    </a:lnTo>
                    <a:lnTo>
                      <a:pt x="1580" y="154"/>
                    </a:lnTo>
                    <a:lnTo>
                      <a:pt x="1575" y="150"/>
                    </a:lnTo>
                    <a:lnTo>
                      <a:pt x="1572" y="145"/>
                    </a:lnTo>
                    <a:lnTo>
                      <a:pt x="1561" y="147"/>
                    </a:lnTo>
                    <a:lnTo>
                      <a:pt x="1552" y="150"/>
                    </a:lnTo>
                    <a:lnTo>
                      <a:pt x="1544" y="148"/>
                    </a:lnTo>
                    <a:lnTo>
                      <a:pt x="1536" y="143"/>
                    </a:lnTo>
                    <a:lnTo>
                      <a:pt x="1532" y="152"/>
                    </a:lnTo>
                    <a:lnTo>
                      <a:pt x="1527" y="159"/>
                    </a:lnTo>
                    <a:lnTo>
                      <a:pt x="1518" y="161"/>
                    </a:lnTo>
                    <a:lnTo>
                      <a:pt x="1508" y="160"/>
                    </a:lnTo>
                    <a:lnTo>
                      <a:pt x="1506" y="160"/>
                    </a:lnTo>
                    <a:lnTo>
                      <a:pt x="1499" y="163"/>
                    </a:lnTo>
                    <a:lnTo>
                      <a:pt x="1495" y="171"/>
                    </a:lnTo>
                    <a:lnTo>
                      <a:pt x="1489" y="176"/>
                    </a:lnTo>
                    <a:lnTo>
                      <a:pt x="1482" y="173"/>
                    </a:lnTo>
                    <a:lnTo>
                      <a:pt x="1479" y="167"/>
                    </a:lnTo>
                    <a:lnTo>
                      <a:pt x="1480" y="162"/>
                    </a:lnTo>
                    <a:lnTo>
                      <a:pt x="1487" y="154"/>
                    </a:lnTo>
                    <a:lnTo>
                      <a:pt x="1491" y="148"/>
                    </a:lnTo>
                    <a:lnTo>
                      <a:pt x="1484" y="143"/>
                    </a:lnTo>
                    <a:lnTo>
                      <a:pt x="1478" y="142"/>
                    </a:lnTo>
                    <a:lnTo>
                      <a:pt x="1471" y="141"/>
                    </a:lnTo>
                    <a:lnTo>
                      <a:pt x="1465" y="143"/>
                    </a:lnTo>
                    <a:lnTo>
                      <a:pt x="1458" y="144"/>
                    </a:lnTo>
                    <a:lnTo>
                      <a:pt x="1451" y="147"/>
                    </a:lnTo>
                    <a:lnTo>
                      <a:pt x="1445" y="149"/>
                    </a:lnTo>
                    <a:lnTo>
                      <a:pt x="1440" y="153"/>
                    </a:lnTo>
                    <a:lnTo>
                      <a:pt x="1436" y="157"/>
                    </a:lnTo>
                    <a:lnTo>
                      <a:pt x="1432" y="162"/>
                    </a:lnTo>
                    <a:lnTo>
                      <a:pt x="1426" y="165"/>
                    </a:lnTo>
                    <a:lnTo>
                      <a:pt x="1421" y="169"/>
                    </a:lnTo>
                    <a:lnTo>
                      <a:pt x="1421" y="160"/>
                    </a:lnTo>
                    <a:lnTo>
                      <a:pt x="1418" y="154"/>
                    </a:lnTo>
                    <a:lnTo>
                      <a:pt x="1413" y="150"/>
                    </a:lnTo>
                    <a:lnTo>
                      <a:pt x="1408" y="148"/>
                    </a:lnTo>
                    <a:lnTo>
                      <a:pt x="1402" y="146"/>
                    </a:lnTo>
                    <a:lnTo>
                      <a:pt x="1397" y="143"/>
                    </a:lnTo>
                    <a:lnTo>
                      <a:pt x="1393" y="139"/>
                    </a:lnTo>
                    <a:lnTo>
                      <a:pt x="1392" y="132"/>
                    </a:lnTo>
                    <a:lnTo>
                      <a:pt x="1381" y="133"/>
                    </a:lnTo>
                    <a:lnTo>
                      <a:pt x="1373" y="141"/>
                    </a:lnTo>
                    <a:lnTo>
                      <a:pt x="1366" y="152"/>
                    </a:lnTo>
                    <a:lnTo>
                      <a:pt x="1360" y="162"/>
                    </a:lnTo>
                    <a:lnTo>
                      <a:pt x="1354" y="169"/>
                    </a:lnTo>
                    <a:lnTo>
                      <a:pt x="1348" y="171"/>
                    </a:lnTo>
                    <a:lnTo>
                      <a:pt x="1341" y="166"/>
                    </a:lnTo>
                    <a:lnTo>
                      <a:pt x="1335" y="150"/>
                    </a:lnTo>
                    <a:lnTo>
                      <a:pt x="1332" y="145"/>
                    </a:lnTo>
                    <a:lnTo>
                      <a:pt x="1330" y="143"/>
                    </a:lnTo>
                    <a:lnTo>
                      <a:pt x="1328" y="142"/>
                    </a:lnTo>
                    <a:lnTo>
                      <a:pt x="1326" y="143"/>
                    </a:lnTo>
                    <a:lnTo>
                      <a:pt x="1320" y="145"/>
                    </a:lnTo>
                    <a:lnTo>
                      <a:pt x="1315" y="145"/>
                    </a:lnTo>
                    <a:lnTo>
                      <a:pt x="1316" y="150"/>
                    </a:lnTo>
                    <a:lnTo>
                      <a:pt x="1320" y="159"/>
                    </a:lnTo>
                    <a:lnTo>
                      <a:pt x="1320" y="163"/>
                    </a:lnTo>
                    <a:lnTo>
                      <a:pt x="1321" y="167"/>
                    </a:lnTo>
                    <a:lnTo>
                      <a:pt x="1319" y="171"/>
                    </a:lnTo>
                    <a:lnTo>
                      <a:pt x="1315" y="175"/>
                    </a:lnTo>
                    <a:lnTo>
                      <a:pt x="1312" y="176"/>
                    </a:lnTo>
                    <a:lnTo>
                      <a:pt x="1309" y="174"/>
                    </a:lnTo>
                    <a:lnTo>
                      <a:pt x="1306" y="171"/>
                    </a:lnTo>
                    <a:lnTo>
                      <a:pt x="1304" y="169"/>
                    </a:lnTo>
                    <a:lnTo>
                      <a:pt x="1304" y="161"/>
                    </a:lnTo>
                    <a:lnTo>
                      <a:pt x="1302" y="157"/>
                    </a:lnTo>
                    <a:lnTo>
                      <a:pt x="1298" y="153"/>
                    </a:lnTo>
                    <a:lnTo>
                      <a:pt x="1293" y="150"/>
                    </a:lnTo>
                    <a:lnTo>
                      <a:pt x="1286" y="150"/>
                    </a:lnTo>
                    <a:lnTo>
                      <a:pt x="1287" y="158"/>
                    </a:lnTo>
                    <a:lnTo>
                      <a:pt x="1282" y="164"/>
                    </a:lnTo>
                    <a:lnTo>
                      <a:pt x="1275" y="164"/>
                    </a:lnTo>
                    <a:lnTo>
                      <a:pt x="1271" y="163"/>
                    </a:lnTo>
                    <a:lnTo>
                      <a:pt x="1266" y="160"/>
                    </a:lnTo>
                    <a:lnTo>
                      <a:pt x="1261" y="157"/>
                    </a:lnTo>
                    <a:lnTo>
                      <a:pt x="1261" y="150"/>
                    </a:lnTo>
                    <a:lnTo>
                      <a:pt x="1260" y="148"/>
                    </a:lnTo>
                    <a:lnTo>
                      <a:pt x="1258" y="147"/>
                    </a:lnTo>
                    <a:lnTo>
                      <a:pt x="1256" y="147"/>
                    </a:lnTo>
                    <a:lnTo>
                      <a:pt x="1249" y="147"/>
                    </a:lnTo>
                    <a:lnTo>
                      <a:pt x="1243" y="145"/>
                    </a:lnTo>
                    <a:lnTo>
                      <a:pt x="1243" y="150"/>
                    </a:lnTo>
                    <a:lnTo>
                      <a:pt x="1241" y="157"/>
                    </a:lnTo>
                    <a:lnTo>
                      <a:pt x="1239" y="161"/>
                    </a:lnTo>
                    <a:lnTo>
                      <a:pt x="1237" y="166"/>
                    </a:lnTo>
                    <a:lnTo>
                      <a:pt x="1230" y="163"/>
                    </a:lnTo>
                    <a:lnTo>
                      <a:pt x="1225" y="160"/>
                    </a:lnTo>
                    <a:lnTo>
                      <a:pt x="1224" y="153"/>
                    </a:lnTo>
                    <a:lnTo>
                      <a:pt x="1226" y="148"/>
                    </a:lnTo>
                    <a:lnTo>
                      <a:pt x="1229" y="144"/>
                    </a:lnTo>
                    <a:lnTo>
                      <a:pt x="1234" y="141"/>
                    </a:lnTo>
                    <a:lnTo>
                      <a:pt x="1237" y="137"/>
                    </a:lnTo>
                    <a:lnTo>
                      <a:pt x="1241" y="133"/>
                    </a:lnTo>
                    <a:lnTo>
                      <a:pt x="1242" y="127"/>
                    </a:lnTo>
                    <a:lnTo>
                      <a:pt x="1241" y="121"/>
                    </a:lnTo>
                    <a:lnTo>
                      <a:pt x="1237" y="125"/>
                    </a:lnTo>
                    <a:lnTo>
                      <a:pt x="1236" y="132"/>
                    </a:lnTo>
                    <a:lnTo>
                      <a:pt x="1233" y="139"/>
                    </a:lnTo>
                    <a:lnTo>
                      <a:pt x="1228" y="143"/>
                    </a:lnTo>
                    <a:lnTo>
                      <a:pt x="1218" y="140"/>
                    </a:lnTo>
                    <a:lnTo>
                      <a:pt x="1209" y="141"/>
                    </a:lnTo>
                    <a:lnTo>
                      <a:pt x="1200" y="144"/>
                    </a:lnTo>
                    <a:lnTo>
                      <a:pt x="1192" y="148"/>
                    </a:lnTo>
                    <a:lnTo>
                      <a:pt x="1183" y="150"/>
                    </a:lnTo>
                    <a:lnTo>
                      <a:pt x="1177" y="149"/>
                    </a:lnTo>
                    <a:lnTo>
                      <a:pt x="1172" y="143"/>
                    </a:lnTo>
                    <a:lnTo>
                      <a:pt x="1171" y="132"/>
                    </a:lnTo>
                    <a:lnTo>
                      <a:pt x="1166" y="132"/>
                    </a:lnTo>
                    <a:lnTo>
                      <a:pt x="1163" y="136"/>
                    </a:lnTo>
                    <a:lnTo>
                      <a:pt x="1161" y="140"/>
                    </a:lnTo>
                    <a:lnTo>
                      <a:pt x="1160" y="145"/>
                    </a:lnTo>
                    <a:lnTo>
                      <a:pt x="1159" y="150"/>
                    </a:lnTo>
                    <a:lnTo>
                      <a:pt x="1159" y="156"/>
                    </a:lnTo>
                    <a:lnTo>
                      <a:pt x="1157" y="160"/>
                    </a:lnTo>
                    <a:lnTo>
                      <a:pt x="1153" y="164"/>
                    </a:lnTo>
                    <a:lnTo>
                      <a:pt x="1149" y="165"/>
                    </a:lnTo>
                    <a:lnTo>
                      <a:pt x="1145" y="163"/>
                    </a:lnTo>
                    <a:lnTo>
                      <a:pt x="1141" y="159"/>
                    </a:lnTo>
                    <a:lnTo>
                      <a:pt x="1140" y="155"/>
                    </a:lnTo>
                    <a:lnTo>
                      <a:pt x="1149" y="132"/>
                    </a:lnTo>
                    <a:lnTo>
                      <a:pt x="1140" y="137"/>
                    </a:lnTo>
                    <a:lnTo>
                      <a:pt x="1131" y="137"/>
                    </a:lnTo>
                    <a:lnTo>
                      <a:pt x="1126" y="130"/>
                    </a:lnTo>
                    <a:lnTo>
                      <a:pt x="1122" y="126"/>
                    </a:lnTo>
                    <a:lnTo>
                      <a:pt x="1116" y="121"/>
                    </a:lnTo>
                    <a:lnTo>
                      <a:pt x="1111" y="117"/>
                    </a:lnTo>
                    <a:lnTo>
                      <a:pt x="1110" y="122"/>
                    </a:lnTo>
                    <a:lnTo>
                      <a:pt x="1106" y="128"/>
                    </a:lnTo>
                    <a:lnTo>
                      <a:pt x="1101" y="132"/>
                    </a:lnTo>
                    <a:lnTo>
                      <a:pt x="1095" y="137"/>
                    </a:lnTo>
                    <a:lnTo>
                      <a:pt x="1087" y="136"/>
                    </a:lnTo>
                    <a:lnTo>
                      <a:pt x="1083" y="130"/>
                    </a:lnTo>
                    <a:lnTo>
                      <a:pt x="1080" y="124"/>
                    </a:lnTo>
                    <a:lnTo>
                      <a:pt x="1075" y="121"/>
                    </a:lnTo>
                    <a:lnTo>
                      <a:pt x="1071" y="126"/>
                    </a:lnTo>
                    <a:lnTo>
                      <a:pt x="1071" y="131"/>
                    </a:lnTo>
                    <a:lnTo>
                      <a:pt x="1072" y="135"/>
                    </a:lnTo>
                    <a:lnTo>
                      <a:pt x="1076" y="140"/>
                    </a:lnTo>
                    <a:lnTo>
                      <a:pt x="1079" y="143"/>
                    </a:lnTo>
                    <a:lnTo>
                      <a:pt x="1085" y="147"/>
                    </a:lnTo>
                    <a:lnTo>
                      <a:pt x="1090" y="152"/>
                    </a:lnTo>
                    <a:lnTo>
                      <a:pt x="1095" y="157"/>
                    </a:lnTo>
                    <a:lnTo>
                      <a:pt x="1090" y="160"/>
                    </a:lnTo>
                    <a:lnTo>
                      <a:pt x="1086" y="165"/>
                    </a:lnTo>
                    <a:lnTo>
                      <a:pt x="1082" y="168"/>
                    </a:lnTo>
                    <a:lnTo>
                      <a:pt x="1077" y="169"/>
                    </a:lnTo>
                    <a:lnTo>
                      <a:pt x="1072" y="157"/>
                    </a:lnTo>
                    <a:lnTo>
                      <a:pt x="1067" y="159"/>
                    </a:lnTo>
                    <a:lnTo>
                      <a:pt x="1063" y="164"/>
                    </a:lnTo>
                    <a:lnTo>
                      <a:pt x="1064" y="169"/>
                    </a:lnTo>
                    <a:lnTo>
                      <a:pt x="1063" y="174"/>
                    </a:lnTo>
                    <a:lnTo>
                      <a:pt x="1059" y="178"/>
                    </a:lnTo>
                    <a:lnTo>
                      <a:pt x="1055" y="184"/>
                    </a:lnTo>
                    <a:lnTo>
                      <a:pt x="1046" y="182"/>
                    </a:lnTo>
                    <a:lnTo>
                      <a:pt x="1041" y="178"/>
                    </a:lnTo>
                    <a:lnTo>
                      <a:pt x="1037" y="171"/>
                    </a:lnTo>
                    <a:lnTo>
                      <a:pt x="1034" y="164"/>
                    </a:lnTo>
                    <a:lnTo>
                      <a:pt x="1029" y="156"/>
                    </a:lnTo>
                    <a:lnTo>
                      <a:pt x="1025" y="150"/>
                    </a:lnTo>
                    <a:lnTo>
                      <a:pt x="1018" y="147"/>
                    </a:lnTo>
                    <a:lnTo>
                      <a:pt x="1009" y="150"/>
                    </a:lnTo>
                    <a:lnTo>
                      <a:pt x="1005" y="157"/>
                    </a:lnTo>
                    <a:lnTo>
                      <a:pt x="1002" y="166"/>
                    </a:lnTo>
                    <a:lnTo>
                      <a:pt x="996" y="171"/>
                    </a:lnTo>
                    <a:lnTo>
                      <a:pt x="989" y="169"/>
                    </a:lnTo>
                    <a:lnTo>
                      <a:pt x="983" y="168"/>
                    </a:lnTo>
                    <a:lnTo>
                      <a:pt x="978" y="164"/>
                    </a:lnTo>
                    <a:lnTo>
                      <a:pt x="982" y="150"/>
                    </a:lnTo>
                    <a:lnTo>
                      <a:pt x="974" y="152"/>
                    </a:lnTo>
                    <a:lnTo>
                      <a:pt x="969" y="156"/>
                    </a:lnTo>
                    <a:lnTo>
                      <a:pt x="963" y="159"/>
                    </a:lnTo>
                    <a:lnTo>
                      <a:pt x="956" y="160"/>
                    </a:lnTo>
                    <a:lnTo>
                      <a:pt x="951" y="154"/>
                    </a:lnTo>
                    <a:lnTo>
                      <a:pt x="948" y="146"/>
                    </a:lnTo>
                    <a:lnTo>
                      <a:pt x="944" y="141"/>
                    </a:lnTo>
                    <a:lnTo>
                      <a:pt x="940" y="143"/>
                    </a:lnTo>
                    <a:lnTo>
                      <a:pt x="937" y="149"/>
                    </a:lnTo>
                    <a:lnTo>
                      <a:pt x="931" y="156"/>
                    </a:lnTo>
                    <a:lnTo>
                      <a:pt x="925" y="160"/>
                    </a:lnTo>
                    <a:lnTo>
                      <a:pt x="919" y="164"/>
                    </a:lnTo>
                    <a:lnTo>
                      <a:pt x="911" y="158"/>
                    </a:lnTo>
                    <a:lnTo>
                      <a:pt x="906" y="150"/>
                    </a:lnTo>
                    <a:lnTo>
                      <a:pt x="910" y="140"/>
                    </a:lnTo>
                    <a:lnTo>
                      <a:pt x="910" y="130"/>
                    </a:lnTo>
                    <a:lnTo>
                      <a:pt x="906" y="120"/>
                    </a:lnTo>
                    <a:lnTo>
                      <a:pt x="903" y="111"/>
                    </a:lnTo>
                    <a:lnTo>
                      <a:pt x="899" y="101"/>
                    </a:lnTo>
                    <a:lnTo>
                      <a:pt x="900" y="95"/>
                    </a:lnTo>
                    <a:lnTo>
                      <a:pt x="906" y="90"/>
                    </a:lnTo>
                    <a:lnTo>
                      <a:pt x="921" y="90"/>
                    </a:lnTo>
                    <a:lnTo>
                      <a:pt x="922" y="84"/>
                    </a:lnTo>
                    <a:lnTo>
                      <a:pt x="923" y="78"/>
                    </a:lnTo>
                    <a:lnTo>
                      <a:pt x="921" y="72"/>
                    </a:lnTo>
                    <a:lnTo>
                      <a:pt x="919" y="68"/>
                    </a:lnTo>
                    <a:lnTo>
                      <a:pt x="912" y="57"/>
                    </a:lnTo>
                    <a:lnTo>
                      <a:pt x="906" y="49"/>
                    </a:lnTo>
                    <a:lnTo>
                      <a:pt x="900" y="51"/>
                    </a:lnTo>
                    <a:lnTo>
                      <a:pt x="897" y="56"/>
                    </a:lnTo>
                    <a:lnTo>
                      <a:pt x="894" y="61"/>
                    </a:lnTo>
                    <a:lnTo>
                      <a:pt x="891" y="66"/>
                    </a:lnTo>
                    <a:lnTo>
                      <a:pt x="887" y="69"/>
                    </a:lnTo>
                    <a:lnTo>
                      <a:pt x="883" y="72"/>
                    </a:lnTo>
                    <a:lnTo>
                      <a:pt x="878" y="73"/>
                    </a:lnTo>
                    <a:lnTo>
                      <a:pt x="872" y="72"/>
                    </a:lnTo>
                    <a:lnTo>
                      <a:pt x="868" y="64"/>
                    </a:lnTo>
                    <a:lnTo>
                      <a:pt x="868" y="60"/>
                    </a:lnTo>
                    <a:lnTo>
                      <a:pt x="870" y="55"/>
                    </a:lnTo>
                    <a:lnTo>
                      <a:pt x="875" y="52"/>
                    </a:lnTo>
                    <a:lnTo>
                      <a:pt x="878" y="48"/>
                    </a:lnTo>
                    <a:lnTo>
                      <a:pt x="883" y="44"/>
                    </a:lnTo>
                    <a:lnTo>
                      <a:pt x="886" y="40"/>
                    </a:lnTo>
                    <a:lnTo>
                      <a:pt x="888" y="36"/>
                    </a:lnTo>
                    <a:lnTo>
                      <a:pt x="878" y="39"/>
                    </a:lnTo>
                    <a:lnTo>
                      <a:pt x="870" y="46"/>
                    </a:lnTo>
                    <a:lnTo>
                      <a:pt x="865" y="48"/>
                    </a:lnTo>
                    <a:lnTo>
                      <a:pt x="860" y="50"/>
                    </a:lnTo>
                    <a:lnTo>
                      <a:pt x="855" y="49"/>
                    </a:lnTo>
                    <a:lnTo>
                      <a:pt x="850" y="45"/>
                    </a:lnTo>
                    <a:lnTo>
                      <a:pt x="861" y="16"/>
                    </a:lnTo>
                    <a:lnTo>
                      <a:pt x="853" y="18"/>
                    </a:lnTo>
                    <a:lnTo>
                      <a:pt x="845" y="20"/>
                    </a:lnTo>
                    <a:lnTo>
                      <a:pt x="837" y="19"/>
                    </a:lnTo>
                    <a:lnTo>
                      <a:pt x="831" y="18"/>
                    </a:lnTo>
                    <a:lnTo>
                      <a:pt x="829" y="18"/>
                    </a:lnTo>
                    <a:lnTo>
                      <a:pt x="825" y="21"/>
                    </a:lnTo>
                    <a:lnTo>
                      <a:pt x="823" y="27"/>
                    </a:lnTo>
                    <a:lnTo>
                      <a:pt x="822" y="33"/>
                    </a:lnTo>
                    <a:lnTo>
                      <a:pt x="821" y="39"/>
                    </a:lnTo>
                    <a:lnTo>
                      <a:pt x="818" y="44"/>
                    </a:lnTo>
                    <a:lnTo>
                      <a:pt x="816" y="48"/>
                    </a:lnTo>
                    <a:lnTo>
                      <a:pt x="811" y="49"/>
                    </a:lnTo>
                    <a:lnTo>
                      <a:pt x="805" y="49"/>
                    </a:lnTo>
                    <a:lnTo>
                      <a:pt x="798" y="41"/>
                    </a:lnTo>
                    <a:lnTo>
                      <a:pt x="796" y="31"/>
                    </a:lnTo>
                    <a:lnTo>
                      <a:pt x="800" y="27"/>
                    </a:lnTo>
                    <a:lnTo>
                      <a:pt x="804" y="23"/>
                    </a:lnTo>
                    <a:lnTo>
                      <a:pt x="806" y="18"/>
                    </a:lnTo>
                    <a:lnTo>
                      <a:pt x="805" y="13"/>
                    </a:lnTo>
                    <a:lnTo>
                      <a:pt x="798" y="7"/>
                    </a:lnTo>
                    <a:lnTo>
                      <a:pt x="796" y="20"/>
                    </a:lnTo>
                    <a:lnTo>
                      <a:pt x="792" y="27"/>
                    </a:lnTo>
                    <a:lnTo>
                      <a:pt x="784" y="29"/>
                    </a:lnTo>
                    <a:lnTo>
                      <a:pt x="777" y="30"/>
                    </a:lnTo>
                    <a:lnTo>
                      <a:pt x="768" y="30"/>
                    </a:lnTo>
                    <a:lnTo>
                      <a:pt x="760" y="32"/>
                    </a:lnTo>
                    <a:lnTo>
                      <a:pt x="756" y="39"/>
                    </a:lnTo>
                    <a:lnTo>
                      <a:pt x="757" y="53"/>
                    </a:lnTo>
                    <a:lnTo>
                      <a:pt x="750" y="52"/>
                    </a:lnTo>
                    <a:lnTo>
                      <a:pt x="744" y="51"/>
                    </a:lnTo>
                    <a:lnTo>
                      <a:pt x="738" y="49"/>
                    </a:lnTo>
                    <a:lnTo>
                      <a:pt x="735" y="45"/>
                    </a:lnTo>
                    <a:lnTo>
                      <a:pt x="730" y="46"/>
                    </a:lnTo>
                    <a:lnTo>
                      <a:pt x="729" y="51"/>
                    </a:lnTo>
                    <a:lnTo>
                      <a:pt x="728" y="56"/>
                    </a:lnTo>
                    <a:lnTo>
                      <a:pt x="728" y="63"/>
                    </a:lnTo>
                    <a:lnTo>
                      <a:pt x="726" y="69"/>
                    </a:lnTo>
                    <a:lnTo>
                      <a:pt x="724" y="73"/>
                    </a:lnTo>
                    <a:lnTo>
                      <a:pt x="720" y="75"/>
                    </a:lnTo>
                    <a:lnTo>
                      <a:pt x="713" y="74"/>
                    </a:lnTo>
                    <a:lnTo>
                      <a:pt x="707" y="69"/>
                    </a:lnTo>
                    <a:lnTo>
                      <a:pt x="705" y="65"/>
                    </a:lnTo>
                    <a:lnTo>
                      <a:pt x="704" y="62"/>
                    </a:lnTo>
                    <a:lnTo>
                      <a:pt x="707" y="59"/>
                    </a:lnTo>
                    <a:lnTo>
                      <a:pt x="712" y="52"/>
                    </a:lnTo>
                    <a:lnTo>
                      <a:pt x="715" y="45"/>
                    </a:lnTo>
                    <a:lnTo>
                      <a:pt x="706" y="47"/>
                    </a:lnTo>
                    <a:lnTo>
                      <a:pt x="699" y="50"/>
                    </a:lnTo>
                    <a:lnTo>
                      <a:pt x="691" y="52"/>
                    </a:lnTo>
                    <a:lnTo>
                      <a:pt x="684" y="51"/>
                    </a:lnTo>
                    <a:lnTo>
                      <a:pt x="680" y="46"/>
                    </a:lnTo>
                    <a:lnTo>
                      <a:pt x="677" y="43"/>
                    </a:lnTo>
                    <a:lnTo>
                      <a:pt x="674" y="39"/>
                    </a:lnTo>
                    <a:lnTo>
                      <a:pt x="674" y="36"/>
                    </a:lnTo>
                    <a:lnTo>
                      <a:pt x="681" y="28"/>
                    </a:lnTo>
                    <a:lnTo>
                      <a:pt x="688" y="20"/>
                    </a:lnTo>
                    <a:lnTo>
                      <a:pt x="678" y="18"/>
                    </a:lnTo>
                    <a:lnTo>
                      <a:pt x="672" y="15"/>
                    </a:lnTo>
                    <a:lnTo>
                      <a:pt x="668" y="9"/>
                    </a:lnTo>
                    <a:lnTo>
                      <a:pt x="667" y="2"/>
                    </a:lnTo>
                    <a:lnTo>
                      <a:pt x="665" y="0"/>
                    </a:lnTo>
                    <a:lnTo>
                      <a:pt x="667" y="10"/>
                    </a:lnTo>
                    <a:lnTo>
                      <a:pt x="665" y="17"/>
                    </a:lnTo>
                    <a:lnTo>
                      <a:pt x="658" y="21"/>
                    </a:lnTo>
                    <a:lnTo>
                      <a:pt x="651" y="24"/>
                    </a:lnTo>
                    <a:lnTo>
                      <a:pt x="643" y="25"/>
                    </a:lnTo>
                    <a:lnTo>
                      <a:pt x="638" y="29"/>
                    </a:lnTo>
                    <a:lnTo>
                      <a:pt x="636" y="35"/>
                    </a:lnTo>
                    <a:lnTo>
                      <a:pt x="641" y="45"/>
                    </a:lnTo>
                    <a:lnTo>
                      <a:pt x="636" y="49"/>
                    </a:lnTo>
                    <a:lnTo>
                      <a:pt x="631" y="51"/>
                    </a:lnTo>
                    <a:lnTo>
                      <a:pt x="626" y="50"/>
                    </a:lnTo>
                    <a:lnTo>
                      <a:pt x="623" y="47"/>
                    </a:lnTo>
                    <a:lnTo>
                      <a:pt x="619" y="43"/>
                    </a:lnTo>
                    <a:lnTo>
                      <a:pt x="618" y="38"/>
                    </a:lnTo>
                    <a:lnTo>
                      <a:pt x="622" y="34"/>
                    </a:lnTo>
                    <a:lnTo>
                      <a:pt x="627" y="29"/>
                    </a:lnTo>
                    <a:lnTo>
                      <a:pt x="618" y="30"/>
                    </a:lnTo>
                    <a:lnTo>
                      <a:pt x="611" y="29"/>
                    </a:lnTo>
                    <a:lnTo>
                      <a:pt x="604" y="26"/>
                    </a:lnTo>
                    <a:lnTo>
                      <a:pt x="597" y="23"/>
                    </a:lnTo>
                    <a:lnTo>
                      <a:pt x="591" y="20"/>
                    </a:lnTo>
                    <a:lnTo>
                      <a:pt x="585" y="21"/>
                    </a:lnTo>
                    <a:lnTo>
                      <a:pt x="580" y="25"/>
                    </a:lnTo>
                    <a:lnTo>
                      <a:pt x="577" y="36"/>
                    </a:lnTo>
                    <a:lnTo>
                      <a:pt x="576" y="40"/>
                    </a:lnTo>
                    <a:lnTo>
                      <a:pt x="575" y="46"/>
                    </a:lnTo>
                    <a:lnTo>
                      <a:pt x="572" y="50"/>
                    </a:lnTo>
                    <a:lnTo>
                      <a:pt x="568" y="53"/>
                    </a:lnTo>
                    <a:lnTo>
                      <a:pt x="561" y="54"/>
                    </a:lnTo>
                    <a:lnTo>
                      <a:pt x="557" y="53"/>
                    </a:lnTo>
                    <a:lnTo>
                      <a:pt x="554" y="49"/>
                    </a:lnTo>
                    <a:lnTo>
                      <a:pt x="552" y="46"/>
                    </a:lnTo>
                    <a:lnTo>
                      <a:pt x="549" y="41"/>
                    </a:lnTo>
                    <a:lnTo>
                      <a:pt x="547" y="37"/>
                    </a:lnTo>
                    <a:lnTo>
                      <a:pt x="543" y="33"/>
                    </a:lnTo>
                    <a:lnTo>
                      <a:pt x="537" y="33"/>
                    </a:lnTo>
                    <a:lnTo>
                      <a:pt x="528" y="33"/>
                    </a:lnTo>
                    <a:lnTo>
                      <a:pt x="521" y="31"/>
                    </a:lnTo>
                    <a:lnTo>
                      <a:pt x="512" y="28"/>
                    </a:lnTo>
                    <a:lnTo>
                      <a:pt x="505" y="26"/>
                    </a:lnTo>
                    <a:lnTo>
                      <a:pt x="497" y="23"/>
                    </a:lnTo>
                    <a:lnTo>
                      <a:pt x="490" y="22"/>
                    </a:lnTo>
                    <a:lnTo>
                      <a:pt x="483" y="23"/>
                    </a:lnTo>
                    <a:lnTo>
                      <a:pt x="476" y="29"/>
                    </a:lnTo>
                    <a:lnTo>
                      <a:pt x="479" y="38"/>
                    </a:lnTo>
                    <a:lnTo>
                      <a:pt x="481" y="47"/>
                    </a:lnTo>
                    <a:lnTo>
                      <a:pt x="475" y="50"/>
                    </a:lnTo>
                    <a:lnTo>
                      <a:pt x="469" y="54"/>
                    </a:lnTo>
                    <a:lnTo>
                      <a:pt x="462" y="56"/>
                    </a:lnTo>
                    <a:lnTo>
                      <a:pt x="456" y="58"/>
                    </a:lnTo>
                    <a:lnTo>
                      <a:pt x="452" y="51"/>
                    </a:lnTo>
                    <a:lnTo>
                      <a:pt x="448" y="48"/>
                    </a:lnTo>
                    <a:lnTo>
                      <a:pt x="443" y="43"/>
                    </a:lnTo>
                    <a:lnTo>
                      <a:pt x="439" y="38"/>
                    </a:lnTo>
                    <a:lnTo>
                      <a:pt x="413" y="60"/>
                    </a:lnTo>
                    <a:lnTo>
                      <a:pt x="407" y="56"/>
                    </a:lnTo>
                    <a:lnTo>
                      <a:pt x="406" y="51"/>
                    </a:lnTo>
                    <a:lnTo>
                      <a:pt x="405" y="45"/>
                    </a:lnTo>
                    <a:lnTo>
                      <a:pt x="406" y="40"/>
                    </a:lnTo>
                    <a:lnTo>
                      <a:pt x="411" y="36"/>
                    </a:lnTo>
                    <a:lnTo>
                      <a:pt x="403" y="33"/>
                    </a:lnTo>
                    <a:lnTo>
                      <a:pt x="396" y="34"/>
                    </a:lnTo>
                    <a:lnTo>
                      <a:pt x="388" y="35"/>
                    </a:lnTo>
                    <a:lnTo>
                      <a:pt x="382" y="36"/>
                    </a:lnTo>
                    <a:lnTo>
                      <a:pt x="382" y="44"/>
                    </a:lnTo>
                    <a:lnTo>
                      <a:pt x="383" y="53"/>
                    </a:lnTo>
                    <a:lnTo>
                      <a:pt x="382" y="61"/>
                    </a:lnTo>
                    <a:lnTo>
                      <a:pt x="380" y="70"/>
                    </a:lnTo>
                    <a:lnTo>
                      <a:pt x="372" y="68"/>
                    </a:lnTo>
                    <a:lnTo>
                      <a:pt x="366" y="66"/>
                    </a:lnTo>
                    <a:lnTo>
                      <a:pt x="359" y="63"/>
                    </a:lnTo>
                    <a:lnTo>
                      <a:pt x="355" y="58"/>
                    </a:lnTo>
                    <a:lnTo>
                      <a:pt x="358" y="51"/>
                    </a:lnTo>
                    <a:lnTo>
                      <a:pt x="363" y="47"/>
                    </a:lnTo>
                    <a:lnTo>
                      <a:pt x="366" y="41"/>
                    </a:lnTo>
                    <a:lnTo>
                      <a:pt x="364" y="36"/>
                    </a:lnTo>
                    <a:lnTo>
                      <a:pt x="361" y="32"/>
                    </a:lnTo>
                    <a:lnTo>
                      <a:pt x="357" y="31"/>
                    </a:lnTo>
                    <a:lnTo>
                      <a:pt x="353" y="30"/>
                    </a:lnTo>
                    <a:lnTo>
                      <a:pt x="350" y="33"/>
                    </a:lnTo>
                    <a:lnTo>
                      <a:pt x="345" y="39"/>
                    </a:lnTo>
                    <a:lnTo>
                      <a:pt x="344" y="47"/>
                    </a:lnTo>
                    <a:lnTo>
                      <a:pt x="342" y="53"/>
                    </a:lnTo>
                    <a:lnTo>
                      <a:pt x="336" y="56"/>
                    </a:lnTo>
                    <a:lnTo>
                      <a:pt x="329" y="51"/>
                    </a:lnTo>
                    <a:lnTo>
                      <a:pt x="325" y="46"/>
                    </a:lnTo>
                    <a:lnTo>
                      <a:pt x="322" y="40"/>
                    </a:lnTo>
                    <a:lnTo>
                      <a:pt x="320" y="34"/>
                    </a:lnTo>
                    <a:lnTo>
                      <a:pt x="317" y="28"/>
                    </a:lnTo>
                    <a:lnTo>
                      <a:pt x="314" y="25"/>
                    </a:lnTo>
                    <a:lnTo>
                      <a:pt x="309" y="24"/>
                    </a:lnTo>
                    <a:lnTo>
                      <a:pt x="303" y="27"/>
                    </a:lnTo>
                    <a:lnTo>
                      <a:pt x="299" y="30"/>
                    </a:lnTo>
                    <a:lnTo>
                      <a:pt x="298" y="35"/>
                    </a:lnTo>
                    <a:lnTo>
                      <a:pt x="297" y="40"/>
                    </a:lnTo>
                    <a:lnTo>
                      <a:pt x="297" y="45"/>
                    </a:lnTo>
                    <a:lnTo>
                      <a:pt x="295" y="48"/>
                    </a:lnTo>
                    <a:lnTo>
                      <a:pt x="294" y="51"/>
                    </a:lnTo>
                    <a:lnTo>
                      <a:pt x="290" y="51"/>
                    </a:lnTo>
                    <a:lnTo>
                      <a:pt x="285" y="51"/>
                    </a:lnTo>
                    <a:lnTo>
                      <a:pt x="280" y="45"/>
                    </a:lnTo>
                    <a:lnTo>
                      <a:pt x="283" y="40"/>
                    </a:lnTo>
                    <a:lnTo>
                      <a:pt x="285" y="33"/>
                    </a:lnTo>
                    <a:lnTo>
                      <a:pt x="281" y="27"/>
                    </a:lnTo>
                    <a:lnTo>
                      <a:pt x="278" y="29"/>
                    </a:lnTo>
                    <a:lnTo>
                      <a:pt x="277" y="35"/>
                    </a:lnTo>
                    <a:lnTo>
                      <a:pt x="276" y="41"/>
                    </a:lnTo>
                    <a:lnTo>
                      <a:pt x="275" y="48"/>
                    </a:lnTo>
                    <a:lnTo>
                      <a:pt x="272" y="53"/>
                    </a:lnTo>
                    <a:lnTo>
                      <a:pt x="270" y="57"/>
                    </a:lnTo>
                    <a:lnTo>
                      <a:pt x="264" y="59"/>
                    </a:lnTo>
                    <a:lnTo>
                      <a:pt x="258" y="58"/>
                    </a:lnTo>
                    <a:lnTo>
                      <a:pt x="253" y="53"/>
                    </a:lnTo>
                    <a:lnTo>
                      <a:pt x="249" y="49"/>
                    </a:lnTo>
                    <a:lnTo>
                      <a:pt x="248" y="43"/>
                    </a:lnTo>
                    <a:lnTo>
                      <a:pt x="253" y="40"/>
                    </a:lnTo>
                    <a:lnTo>
                      <a:pt x="260" y="33"/>
                    </a:lnTo>
                    <a:lnTo>
                      <a:pt x="238" y="22"/>
                    </a:lnTo>
                    <a:lnTo>
                      <a:pt x="237" y="30"/>
                    </a:lnTo>
                    <a:lnTo>
                      <a:pt x="236" y="41"/>
                    </a:lnTo>
                    <a:lnTo>
                      <a:pt x="233" y="50"/>
                    </a:lnTo>
                    <a:lnTo>
                      <a:pt x="229" y="58"/>
                    </a:lnTo>
                    <a:lnTo>
                      <a:pt x="223" y="53"/>
                    </a:lnTo>
                    <a:lnTo>
                      <a:pt x="216" y="49"/>
                    </a:lnTo>
                    <a:lnTo>
                      <a:pt x="211" y="44"/>
                    </a:lnTo>
                    <a:lnTo>
                      <a:pt x="211" y="38"/>
                    </a:lnTo>
                    <a:lnTo>
                      <a:pt x="214" y="33"/>
                    </a:lnTo>
                    <a:lnTo>
                      <a:pt x="218" y="31"/>
                    </a:lnTo>
                    <a:lnTo>
                      <a:pt x="220" y="29"/>
                    </a:lnTo>
                    <a:lnTo>
                      <a:pt x="220" y="25"/>
                    </a:lnTo>
                    <a:lnTo>
                      <a:pt x="214" y="21"/>
                    </a:lnTo>
                    <a:lnTo>
                      <a:pt x="209" y="17"/>
                    </a:lnTo>
                    <a:lnTo>
                      <a:pt x="205" y="12"/>
                    </a:lnTo>
                    <a:lnTo>
                      <a:pt x="207" y="7"/>
                    </a:lnTo>
                    <a:lnTo>
                      <a:pt x="199" y="8"/>
                    </a:lnTo>
                    <a:lnTo>
                      <a:pt x="195" y="13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13" name="Shape 1412"/>
              <p:cNvSpPr>
                <a:spLocks/>
              </p:cNvSpPr>
              <p:nvPr/>
            </p:nvSpPr>
            <p:spPr bwMode="auto">
              <a:xfrm>
                <a:off x="2577" y="1310"/>
                <a:ext cx="15" cy="15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13" y="13"/>
                  </a:cxn>
                  <a:cxn ang="0">
                    <a:pos x="15" y="2"/>
                  </a:cxn>
                  <a:cxn ang="0">
                    <a:pos x="10" y="0"/>
                  </a:cxn>
                  <a:cxn ang="0">
                    <a:pos x="6" y="4"/>
                  </a:cxn>
                  <a:cxn ang="0">
                    <a:pos x="2" y="9"/>
                  </a:cxn>
                  <a:cxn ang="0">
                    <a:pos x="0" y="15"/>
                  </a:cxn>
                </a:cxnLst>
                <a:rect l="0" t="0" r="0" b="0"/>
                <a:pathLst>
                  <a:path w="15" h="15">
                    <a:moveTo>
                      <a:pt x="0" y="15"/>
                    </a:moveTo>
                    <a:lnTo>
                      <a:pt x="13" y="13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6" y="4"/>
                    </a:lnTo>
                    <a:lnTo>
                      <a:pt x="2" y="9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14" name="Shape 1413"/>
              <p:cNvSpPr>
                <a:spLocks/>
              </p:cNvSpPr>
              <p:nvPr/>
            </p:nvSpPr>
            <p:spPr bwMode="auto">
              <a:xfrm>
                <a:off x="3382" y="1285"/>
                <a:ext cx="3" cy="7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7"/>
                  </a:cxn>
                  <a:cxn ang="0">
                    <a:pos x="3" y="0"/>
                  </a:cxn>
                </a:cxnLst>
                <a:rect l="0" t="0" r="0" b="0"/>
                <a:pathLst>
                  <a:path w="3" h="7">
                    <a:moveTo>
                      <a:pt x="3" y="0"/>
                    </a:moveTo>
                    <a:lnTo>
                      <a:pt x="0" y="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15" name="Shape 1414"/>
              <p:cNvSpPr>
                <a:spLocks/>
              </p:cNvSpPr>
              <p:nvPr/>
            </p:nvSpPr>
            <p:spPr bwMode="auto">
              <a:xfrm>
                <a:off x="3195" y="1292"/>
                <a:ext cx="12" cy="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0" y="13"/>
                  </a:cxn>
                  <a:cxn ang="0">
                    <a:pos x="12" y="6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6"/>
                  </a:cxn>
                </a:cxnLst>
                <a:rect l="0" t="0" r="0" b="0"/>
                <a:pathLst>
                  <a:path w="12" h="13">
                    <a:moveTo>
                      <a:pt x="0" y="6"/>
                    </a:moveTo>
                    <a:lnTo>
                      <a:pt x="10" y="13"/>
                    </a:lnTo>
                    <a:lnTo>
                      <a:pt x="12" y="6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16" name="Shape 1415"/>
              <p:cNvSpPr>
                <a:spLocks/>
              </p:cNvSpPr>
              <p:nvPr/>
            </p:nvSpPr>
            <p:spPr bwMode="auto">
              <a:xfrm>
                <a:off x="3163" y="1292"/>
                <a:ext cx="7" cy="13"/>
              </a:xfrm>
              <a:custGeom>
                <a:avLst/>
                <a:gdLst/>
                <a:ahLst/>
                <a:cxnLst>
                  <a:cxn ang="0">
                    <a:pos x="1" y="13"/>
                  </a:cxn>
                  <a:cxn ang="0">
                    <a:pos x="4" y="12"/>
                  </a:cxn>
                  <a:cxn ang="0">
                    <a:pos x="7" y="9"/>
                  </a:cxn>
                  <a:cxn ang="0">
                    <a:pos x="3" y="0"/>
                  </a:cxn>
                  <a:cxn ang="0">
                    <a:pos x="0" y="6"/>
                  </a:cxn>
                  <a:cxn ang="0">
                    <a:pos x="1" y="13"/>
                  </a:cxn>
                </a:cxnLst>
                <a:rect l="0" t="0" r="0" b="0"/>
                <a:pathLst>
                  <a:path w="7" h="13">
                    <a:moveTo>
                      <a:pt x="1" y="13"/>
                    </a:moveTo>
                    <a:lnTo>
                      <a:pt x="4" y="12"/>
                    </a:lnTo>
                    <a:lnTo>
                      <a:pt x="7" y="9"/>
                    </a:lnTo>
                    <a:lnTo>
                      <a:pt x="3" y="0"/>
                    </a:lnTo>
                    <a:lnTo>
                      <a:pt x="0" y="6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17" name="Shape 1416"/>
              <p:cNvSpPr>
                <a:spLocks/>
              </p:cNvSpPr>
              <p:nvPr/>
            </p:nvSpPr>
            <p:spPr bwMode="auto">
              <a:xfrm>
                <a:off x="3113" y="1294"/>
                <a:ext cx="15" cy="1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5"/>
                  </a:cxn>
                  <a:cxn ang="0">
                    <a:pos x="0" y="12"/>
                  </a:cxn>
                  <a:cxn ang="0">
                    <a:pos x="1" y="16"/>
                  </a:cxn>
                  <a:cxn ang="0">
                    <a:pos x="9" y="18"/>
                  </a:cxn>
                  <a:cxn ang="0">
                    <a:pos x="15" y="18"/>
                  </a:cxn>
                  <a:cxn ang="0">
                    <a:pos x="15" y="11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1" y="0"/>
                  </a:cxn>
                </a:cxnLst>
                <a:rect l="0" t="0" r="0" b="0"/>
                <a:pathLst>
                  <a:path w="15" h="18">
                    <a:moveTo>
                      <a:pt x="1" y="0"/>
                    </a:moveTo>
                    <a:lnTo>
                      <a:pt x="0" y="5"/>
                    </a:lnTo>
                    <a:lnTo>
                      <a:pt x="0" y="12"/>
                    </a:lnTo>
                    <a:lnTo>
                      <a:pt x="1" y="16"/>
                    </a:lnTo>
                    <a:lnTo>
                      <a:pt x="9" y="18"/>
                    </a:lnTo>
                    <a:lnTo>
                      <a:pt x="15" y="18"/>
                    </a:lnTo>
                    <a:lnTo>
                      <a:pt x="15" y="11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18" name="Shape 1417"/>
              <p:cNvSpPr>
                <a:spLocks/>
              </p:cNvSpPr>
              <p:nvPr/>
            </p:nvSpPr>
            <p:spPr bwMode="auto">
              <a:xfrm>
                <a:off x="3297" y="1289"/>
                <a:ext cx="7" cy="14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7" y="12"/>
                  </a:cxn>
                  <a:cxn ang="0">
                    <a:pos x="6" y="7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0" y="1"/>
                  </a:cxn>
                  <a:cxn ang="0">
                    <a:pos x="0" y="14"/>
                  </a:cxn>
                </a:cxnLst>
                <a:rect l="0" t="0" r="0" b="0"/>
                <a:pathLst>
                  <a:path w="7" h="14">
                    <a:moveTo>
                      <a:pt x="0" y="14"/>
                    </a:moveTo>
                    <a:lnTo>
                      <a:pt x="7" y="12"/>
                    </a:lnTo>
                    <a:lnTo>
                      <a:pt x="6" y="7"/>
                    </a:lnTo>
                    <a:lnTo>
                      <a:pt x="6" y="3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19" name="Shape 1418"/>
              <p:cNvSpPr>
                <a:spLocks/>
              </p:cNvSpPr>
              <p:nvPr/>
            </p:nvSpPr>
            <p:spPr bwMode="auto">
              <a:xfrm>
                <a:off x="3022" y="1300"/>
                <a:ext cx="23" cy="1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5" y="11"/>
                  </a:cxn>
                  <a:cxn ang="0">
                    <a:pos x="11" y="10"/>
                  </a:cxn>
                  <a:cxn ang="0">
                    <a:pos x="17" y="5"/>
                  </a:cxn>
                  <a:cxn ang="0">
                    <a:pos x="23" y="3"/>
                  </a:cxn>
                  <a:cxn ang="0">
                    <a:pos x="18" y="4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3" y="1"/>
                  </a:cxn>
                  <a:cxn ang="0">
                    <a:pos x="0" y="3"/>
                  </a:cxn>
                  <a:cxn ang="0">
                    <a:pos x="0" y="9"/>
                  </a:cxn>
                </a:cxnLst>
                <a:rect l="0" t="0" r="0" b="0"/>
                <a:pathLst>
                  <a:path w="23" h="11">
                    <a:moveTo>
                      <a:pt x="0" y="9"/>
                    </a:moveTo>
                    <a:lnTo>
                      <a:pt x="5" y="11"/>
                    </a:lnTo>
                    <a:lnTo>
                      <a:pt x="11" y="10"/>
                    </a:lnTo>
                    <a:lnTo>
                      <a:pt x="17" y="5"/>
                    </a:lnTo>
                    <a:lnTo>
                      <a:pt x="23" y="3"/>
                    </a:lnTo>
                    <a:lnTo>
                      <a:pt x="18" y="4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20" name="Shape 1419"/>
              <p:cNvSpPr>
                <a:spLocks/>
              </p:cNvSpPr>
              <p:nvPr/>
            </p:nvSpPr>
            <p:spPr bwMode="auto">
              <a:xfrm>
                <a:off x="2986" y="1299"/>
                <a:ext cx="20" cy="1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" y="13"/>
                  </a:cxn>
                  <a:cxn ang="0">
                    <a:pos x="2" y="19"/>
                  </a:cxn>
                  <a:cxn ang="0">
                    <a:pos x="20" y="17"/>
                  </a:cxn>
                  <a:cxn ang="0">
                    <a:pos x="17" y="9"/>
                  </a:cxn>
                  <a:cxn ang="0">
                    <a:pos x="11" y="3"/>
                  </a:cxn>
                  <a:cxn ang="0">
                    <a:pos x="7" y="0"/>
                  </a:cxn>
                  <a:cxn ang="0">
                    <a:pos x="4" y="1"/>
                  </a:cxn>
                  <a:cxn ang="0">
                    <a:pos x="1" y="3"/>
                  </a:cxn>
                  <a:cxn ang="0">
                    <a:pos x="0" y="8"/>
                  </a:cxn>
                </a:cxnLst>
                <a:rect l="0" t="0" r="0" b="0"/>
                <a:pathLst>
                  <a:path w="20" h="19">
                    <a:moveTo>
                      <a:pt x="0" y="8"/>
                    </a:moveTo>
                    <a:lnTo>
                      <a:pt x="1" y="13"/>
                    </a:lnTo>
                    <a:lnTo>
                      <a:pt x="2" y="19"/>
                    </a:lnTo>
                    <a:lnTo>
                      <a:pt x="20" y="17"/>
                    </a:lnTo>
                    <a:lnTo>
                      <a:pt x="17" y="9"/>
                    </a:lnTo>
                    <a:lnTo>
                      <a:pt x="11" y="3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21" name="Shape 1420"/>
              <p:cNvSpPr>
                <a:spLocks/>
              </p:cNvSpPr>
              <p:nvPr/>
            </p:nvSpPr>
            <p:spPr bwMode="auto">
              <a:xfrm>
                <a:off x="2929" y="1303"/>
                <a:ext cx="17" cy="26"/>
              </a:xfrm>
              <a:custGeom>
                <a:avLst/>
                <a:gdLst/>
                <a:ahLst/>
                <a:cxnLst>
                  <a:cxn ang="0">
                    <a:pos x="7" y="26"/>
                  </a:cxn>
                  <a:cxn ang="0">
                    <a:pos x="10" y="24"/>
                  </a:cxn>
                  <a:cxn ang="0">
                    <a:pos x="16" y="24"/>
                  </a:cxn>
                  <a:cxn ang="0">
                    <a:pos x="17" y="16"/>
                  </a:cxn>
                  <a:cxn ang="0">
                    <a:pos x="16" y="11"/>
                  </a:cxn>
                  <a:cxn ang="0">
                    <a:pos x="12" y="5"/>
                  </a:cxn>
                  <a:cxn ang="0">
                    <a:pos x="9" y="0"/>
                  </a:cxn>
                  <a:cxn ang="0">
                    <a:pos x="1" y="5"/>
                  </a:cxn>
                  <a:cxn ang="0">
                    <a:pos x="0" y="12"/>
                  </a:cxn>
                  <a:cxn ang="0">
                    <a:pos x="2" y="19"/>
                  </a:cxn>
                  <a:cxn ang="0">
                    <a:pos x="7" y="26"/>
                  </a:cxn>
                </a:cxnLst>
                <a:rect l="0" t="0" r="0" b="0"/>
                <a:pathLst>
                  <a:path w="17" h="26">
                    <a:moveTo>
                      <a:pt x="7" y="26"/>
                    </a:moveTo>
                    <a:lnTo>
                      <a:pt x="10" y="24"/>
                    </a:lnTo>
                    <a:lnTo>
                      <a:pt x="16" y="24"/>
                    </a:lnTo>
                    <a:lnTo>
                      <a:pt x="17" y="16"/>
                    </a:lnTo>
                    <a:lnTo>
                      <a:pt x="16" y="11"/>
                    </a:lnTo>
                    <a:lnTo>
                      <a:pt x="12" y="5"/>
                    </a:lnTo>
                    <a:lnTo>
                      <a:pt x="9" y="0"/>
                    </a:lnTo>
                    <a:lnTo>
                      <a:pt x="1" y="5"/>
                    </a:lnTo>
                    <a:lnTo>
                      <a:pt x="0" y="12"/>
                    </a:lnTo>
                    <a:lnTo>
                      <a:pt x="2" y="19"/>
                    </a:lnTo>
                    <a:lnTo>
                      <a:pt x="7" y="2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22" name="Shape 1421"/>
              <p:cNvSpPr>
                <a:spLocks/>
              </p:cNvSpPr>
              <p:nvPr/>
            </p:nvSpPr>
            <p:spPr bwMode="auto">
              <a:xfrm>
                <a:off x="3452" y="1288"/>
                <a:ext cx="15" cy="13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5"/>
                  </a:cxn>
                  <a:cxn ang="0">
                    <a:pos x="2" y="10"/>
                  </a:cxn>
                  <a:cxn ang="0">
                    <a:pos x="5" y="13"/>
                  </a:cxn>
                  <a:cxn ang="0">
                    <a:pos x="11" y="13"/>
                  </a:cxn>
                  <a:cxn ang="0">
                    <a:pos x="15" y="7"/>
                  </a:cxn>
                  <a:cxn ang="0">
                    <a:pos x="13" y="3"/>
                  </a:cxn>
                  <a:cxn ang="0">
                    <a:pos x="6" y="0"/>
                  </a:cxn>
                  <a:cxn ang="0">
                    <a:pos x="0" y="2"/>
                  </a:cxn>
                </a:cxnLst>
                <a:rect l="0" t="0" r="0" b="0"/>
                <a:pathLst>
                  <a:path w="15" h="13">
                    <a:moveTo>
                      <a:pt x="0" y="2"/>
                    </a:moveTo>
                    <a:lnTo>
                      <a:pt x="1" y="5"/>
                    </a:lnTo>
                    <a:lnTo>
                      <a:pt x="2" y="10"/>
                    </a:lnTo>
                    <a:lnTo>
                      <a:pt x="5" y="13"/>
                    </a:lnTo>
                    <a:lnTo>
                      <a:pt x="11" y="13"/>
                    </a:lnTo>
                    <a:lnTo>
                      <a:pt x="15" y="7"/>
                    </a:lnTo>
                    <a:lnTo>
                      <a:pt x="13" y="3"/>
                    </a:lnTo>
                    <a:lnTo>
                      <a:pt x="6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23" name="Shape 1422"/>
              <p:cNvSpPr>
                <a:spLocks/>
              </p:cNvSpPr>
              <p:nvPr/>
            </p:nvSpPr>
            <p:spPr bwMode="auto">
              <a:xfrm>
                <a:off x="3232" y="1296"/>
                <a:ext cx="11" cy="16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5" y="14"/>
                  </a:cxn>
                  <a:cxn ang="0">
                    <a:pos x="8" y="10"/>
                  </a:cxn>
                  <a:cxn ang="0">
                    <a:pos x="10" y="5"/>
                  </a:cxn>
                  <a:cxn ang="0">
                    <a:pos x="11" y="0"/>
                  </a:cxn>
                  <a:cxn ang="0">
                    <a:pos x="5" y="1"/>
                  </a:cxn>
                  <a:cxn ang="0">
                    <a:pos x="2" y="5"/>
                  </a:cxn>
                  <a:cxn ang="0">
                    <a:pos x="0" y="9"/>
                  </a:cxn>
                  <a:cxn ang="0">
                    <a:pos x="2" y="16"/>
                  </a:cxn>
                </a:cxnLst>
                <a:rect l="0" t="0" r="0" b="0"/>
                <a:pathLst>
                  <a:path w="11" h="16">
                    <a:moveTo>
                      <a:pt x="2" y="16"/>
                    </a:moveTo>
                    <a:lnTo>
                      <a:pt x="5" y="14"/>
                    </a:lnTo>
                    <a:lnTo>
                      <a:pt x="8" y="10"/>
                    </a:lnTo>
                    <a:lnTo>
                      <a:pt x="10" y="5"/>
                    </a:lnTo>
                    <a:lnTo>
                      <a:pt x="11" y="0"/>
                    </a:lnTo>
                    <a:lnTo>
                      <a:pt x="5" y="1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2" y="1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24" name="Shape 1423"/>
              <p:cNvSpPr>
                <a:spLocks/>
              </p:cNvSpPr>
              <p:nvPr/>
            </p:nvSpPr>
            <p:spPr bwMode="auto">
              <a:xfrm>
                <a:off x="3510" y="1293"/>
                <a:ext cx="16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6" y="10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4" y="1"/>
                  </a:cxn>
                  <a:cxn ang="0">
                    <a:pos x="11" y="1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5"/>
                  </a:cxn>
                  <a:cxn ang="0">
                    <a:pos x="0" y="10"/>
                  </a:cxn>
                </a:cxnLst>
                <a:rect l="0" t="0" r="0" b="0"/>
                <a:pathLst>
                  <a:path w="16" h="10">
                    <a:moveTo>
                      <a:pt x="0" y="10"/>
                    </a:moveTo>
                    <a:lnTo>
                      <a:pt x="16" y="10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25" name="Shape 1424"/>
              <p:cNvSpPr>
                <a:spLocks/>
              </p:cNvSpPr>
              <p:nvPr/>
            </p:nvSpPr>
            <p:spPr bwMode="auto">
              <a:xfrm>
                <a:off x="3488" y="1294"/>
                <a:ext cx="9" cy="11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5" y="10"/>
                  </a:cxn>
                  <a:cxn ang="0">
                    <a:pos x="8" y="7"/>
                  </a:cxn>
                  <a:cxn ang="0">
                    <a:pos x="8" y="2"/>
                  </a:cxn>
                  <a:cxn ang="0">
                    <a:pos x="9" y="0"/>
                  </a:cxn>
                  <a:cxn ang="0">
                    <a:pos x="4" y="5"/>
                  </a:cxn>
                  <a:cxn ang="0">
                    <a:pos x="0" y="11"/>
                  </a:cxn>
                </a:cxnLst>
                <a:rect l="0" t="0" r="0" b="0"/>
                <a:pathLst>
                  <a:path w="9" h="11">
                    <a:moveTo>
                      <a:pt x="0" y="11"/>
                    </a:moveTo>
                    <a:lnTo>
                      <a:pt x="5" y="10"/>
                    </a:lnTo>
                    <a:lnTo>
                      <a:pt x="8" y="7"/>
                    </a:lnTo>
                    <a:lnTo>
                      <a:pt x="8" y="2"/>
                    </a:lnTo>
                    <a:lnTo>
                      <a:pt x="9" y="0"/>
                    </a:lnTo>
                    <a:lnTo>
                      <a:pt x="4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26" name="Shape 1425"/>
              <p:cNvSpPr>
                <a:spLocks/>
              </p:cNvSpPr>
              <p:nvPr/>
            </p:nvSpPr>
            <p:spPr bwMode="auto">
              <a:xfrm>
                <a:off x="3049" y="1311"/>
                <a:ext cx="18" cy="12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12"/>
                  </a:cxn>
                  <a:cxn ang="0">
                    <a:pos x="4" y="12"/>
                  </a:cxn>
                  <a:cxn ang="0">
                    <a:pos x="9" y="10"/>
                  </a:cxn>
                  <a:cxn ang="0">
                    <a:pos x="13" y="7"/>
                  </a:cxn>
                  <a:cxn ang="0">
                    <a:pos x="18" y="5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1" y="3"/>
                  </a:cxn>
                  <a:cxn ang="0">
                    <a:pos x="0" y="10"/>
                  </a:cxn>
                </a:cxnLst>
                <a:rect l="0" t="0" r="0" b="0"/>
                <a:pathLst>
                  <a:path w="18" h="12">
                    <a:moveTo>
                      <a:pt x="0" y="10"/>
                    </a:moveTo>
                    <a:lnTo>
                      <a:pt x="0" y="12"/>
                    </a:lnTo>
                    <a:lnTo>
                      <a:pt x="4" y="12"/>
                    </a:lnTo>
                    <a:lnTo>
                      <a:pt x="9" y="10"/>
                    </a:lnTo>
                    <a:lnTo>
                      <a:pt x="13" y="7"/>
                    </a:lnTo>
                    <a:lnTo>
                      <a:pt x="18" y="5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1" y="3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27" name="Shape 1426"/>
              <p:cNvSpPr>
                <a:spLocks/>
              </p:cNvSpPr>
              <p:nvPr/>
            </p:nvSpPr>
            <p:spPr bwMode="auto">
              <a:xfrm>
                <a:off x="2671" y="1327"/>
                <a:ext cx="4" cy="7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7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0" y="2"/>
                  </a:cxn>
                </a:cxnLst>
                <a:rect l="0" t="0" r="0" b="0"/>
                <a:pathLst>
                  <a:path w="4" h="7">
                    <a:moveTo>
                      <a:pt x="0" y="2"/>
                    </a:moveTo>
                    <a:lnTo>
                      <a:pt x="0" y="7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28" name="Shape 1427"/>
              <p:cNvSpPr>
                <a:spLocks/>
              </p:cNvSpPr>
              <p:nvPr/>
            </p:nvSpPr>
            <p:spPr bwMode="auto">
              <a:xfrm>
                <a:off x="4685" y="1255"/>
                <a:ext cx="74" cy="28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0" y="13"/>
                  </a:cxn>
                  <a:cxn ang="0">
                    <a:pos x="1" y="19"/>
                  </a:cxn>
                  <a:cxn ang="0">
                    <a:pos x="4" y="22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26" y="26"/>
                  </a:cxn>
                  <a:cxn ang="0">
                    <a:pos x="33" y="26"/>
                  </a:cxn>
                  <a:cxn ang="0">
                    <a:pos x="40" y="26"/>
                  </a:cxn>
                  <a:cxn ang="0">
                    <a:pos x="47" y="24"/>
                  </a:cxn>
                  <a:cxn ang="0">
                    <a:pos x="55" y="26"/>
                  </a:cxn>
                  <a:cxn ang="0">
                    <a:pos x="64" y="27"/>
                  </a:cxn>
                  <a:cxn ang="0">
                    <a:pos x="74" y="28"/>
                  </a:cxn>
                  <a:cxn ang="0">
                    <a:pos x="64" y="22"/>
                  </a:cxn>
                  <a:cxn ang="0">
                    <a:pos x="55" y="19"/>
                  </a:cxn>
                  <a:cxn ang="0">
                    <a:pos x="45" y="17"/>
                  </a:cxn>
                  <a:cxn ang="0">
                    <a:pos x="36" y="16"/>
                  </a:cxn>
                  <a:cxn ang="0">
                    <a:pos x="28" y="9"/>
                  </a:cxn>
                  <a:cxn ang="0">
                    <a:pos x="20" y="3"/>
                  </a:cxn>
                  <a:cxn ang="0">
                    <a:pos x="12" y="0"/>
                  </a:cxn>
                  <a:cxn ang="0">
                    <a:pos x="4" y="5"/>
                  </a:cxn>
                </a:cxnLst>
                <a:rect l="0" t="0" r="0" b="0"/>
                <a:pathLst>
                  <a:path w="74" h="28">
                    <a:moveTo>
                      <a:pt x="4" y="5"/>
                    </a:moveTo>
                    <a:lnTo>
                      <a:pt x="0" y="13"/>
                    </a:lnTo>
                    <a:lnTo>
                      <a:pt x="1" y="19"/>
                    </a:lnTo>
                    <a:lnTo>
                      <a:pt x="4" y="22"/>
                    </a:lnTo>
                    <a:lnTo>
                      <a:pt x="12" y="25"/>
                    </a:lnTo>
                    <a:lnTo>
                      <a:pt x="18" y="25"/>
                    </a:lnTo>
                    <a:lnTo>
                      <a:pt x="26" y="26"/>
                    </a:lnTo>
                    <a:lnTo>
                      <a:pt x="33" y="26"/>
                    </a:lnTo>
                    <a:lnTo>
                      <a:pt x="40" y="26"/>
                    </a:lnTo>
                    <a:lnTo>
                      <a:pt x="47" y="24"/>
                    </a:lnTo>
                    <a:lnTo>
                      <a:pt x="55" y="26"/>
                    </a:lnTo>
                    <a:lnTo>
                      <a:pt x="64" y="27"/>
                    </a:lnTo>
                    <a:lnTo>
                      <a:pt x="74" y="28"/>
                    </a:lnTo>
                    <a:lnTo>
                      <a:pt x="64" y="22"/>
                    </a:lnTo>
                    <a:lnTo>
                      <a:pt x="55" y="19"/>
                    </a:lnTo>
                    <a:lnTo>
                      <a:pt x="45" y="17"/>
                    </a:lnTo>
                    <a:lnTo>
                      <a:pt x="36" y="16"/>
                    </a:lnTo>
                    <a:lnTo>
                      <a:pt x="28" y="9"/>
                    </a:lnTo>
                    <a:lnTo>
                      <a:pt x="20" y="3"/>
                    </a:lnTo>
                    <a:lnTo>
                      <a:pt x="12" y="0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29" name="Shape 1428"/>
              <p:cNvSpPr>
                <a:spLocks/>
              </p:cNvSpPr>
              <p:nvPr/>
            </p:nvSpPr>
            <p:spPr bwMode="auto">
              <a:xfrm>
                <a:off x="3352" y="1305"/>
                <a:ext cx="13" cy="18"/>
              </a:xfrm>
              <a:custGeom>
                <a:avLst/>
                <a:gdLst/>
                <a:ahLst/>
                <a:cxnLst>
                  <a:cxn ang="0">
                    <a:pos x="3" y="18"/>
                  </a:cxn>
                  <a:cxn ang="0">
                    <a:pos x="7" y="14"/>
                  </a:cxn>
                  <a:cxn ang="0">
                    <a:pos x="11" y="10"/>
                  </a:cxn>
                  <a:cxn ang="0">
                    <a:pos x="13" y="5"/>
                  </a:cxn>
                  <a:cxn ang="0">
                    <a:pos x="12" y="0"/>
                  </a:cxn>
                  <a:cxn ang="0">
                    <a:pos x="9" y="4"/>
                  </a:cxn>
                  <a:cxn ang="0">
                    <a:pos x="4" y="8"/>
                  </a:cxn>
                  <a:cxn ang="0">
                    <a:pos x="0" y="11"/>
                  </a:cxn>
                  <a:cxn ang="0">
                    <a:pos x="3" y="18"/>
                  </a:cxn>
                </a:cxnLst>
                <a:rect l="0" t="0" r="0" b="0"/>
                <a:pathLst>
                  <a:path w="13" h="18">
                    <a:moveTo>
                      <a:pt x="3" y="18"/>
                    </a:moveTo>
                    <a:lnTo>
                      <a:pt x="7" y="14"/>
                    </a:lnTo>
                    <a:lnTo>
                      <a:pt x="11" y="10"/>
                    </a:lnTo>
                    <a:lnTo>
                      <a:pt x="13" y="5"/>
                    </a:lnTo>
                    <a:lnTo>
                      <a:pt x="12" y="0"/>
                    </a:lnTo>
                    <a:lnTo>
                      <a:pt x="9" y="4"/>
                    </a:lnTo>
                    <a:lnTo>
                      <a:pt x="4" y="8"/>
                    </a:lnTo>
                    <a:lnTo>
                      <a:pt x="0" y="11"/>
                    </a:lnTo>
                    <a:lnTo>
                      <a:pt x="3" y="1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30" name="Shape 1429"/>
              <p:cNvSpPr>
                <a:spLocks/>
              </p:cNvSpPr>
              <p:nvPr/>
            </p:nvSpPr>
            <p:spPr bwMode="auto">
              <a:xfrm>
                <a:off x="3157" y="1313"/>
                <a:ext cx="18" cy="12"/>
              </a:xfrm>
              <a:custGeom>
                <a:avLst/>
                <a:gdLst/>
                <a:ahLst/>
                <a:cxnLst>
                  <a:cxn ang="0">
                    <a:pos x="2" y="12"/>
                  </a:cxn>
                  <a:cxn ang="0">
                    <a:pos x="10" y="11"/>
                  </a:cxn>
                  <a:cxn ang="0">
                    <a:pos x="18" y="5"/>
                  </a:cxn>
                  <a:cxn ang="0">
                    <a:pos x="13" y="3"/>
                  </a:cxn>
                  <a:cxn ang="0">
                    <a:pos x="9" y="1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2" y="12"/>
                  </a:cxn>
                </a:cxnLst>
                <a:rect l="0" t="0" r="0" b="0"/>
                <a:pathLst>
                  <a:path w="18" h="12">
                    <a:moveTo>
                      <a:pt x="2" y="12"/>
                    </a:moveTo>
                    <a:lnTo>
                      <a:pt x="10" y="11"/>
                    </a:lnTo>
                    <a:lnTo>
                      <a:pt x="18" y="5"/>
                    </a:lnTo>
                    <a:lnTo>
                      <a:pt x="13" y="3"/>
                    </a:lnTo>
                    <a:lnTo>
                      <a:pt x="9" y="1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31" name="Shape 1430"/>
              <p:cNvSpPr>
                <a:spLocks/>
              </p:cNvSpPr>
              <p:nvPr/>
            </p:nvSpPr>
            <p:spPr bwMode="auto">
              <a:xfrm>
                <a:off x="3011" y="1318"/>
                <a:ext cx="6" cy="9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6" y="9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2" y="9"/>
                  </a:cxn>
                </a:cxnLst>
                <a:rect l="0" t="0" r="0" b="0"/>
                <a:pathLst>
                  <a:path w="6" h="9">
                    <a:moveTo>
                      <a:pt x="2" y="9"/>
                    </a:moveTo>
                    <a:lnTo>
                      <a:pt x="6" y="9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32" name="Shape 1431"/>
              <p:cNvSpPr>
                <a:spLocks/>
              </p:cNvSpPr>
              <p:nvPr/>
            </p:nvSpPr>
            <p:spPr bwMode="auto">
              <a:xfrm>
                <a:off x="2647" y="1332"/>
                <a:ext cx="9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6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9" y="3"/>
                  </a:cxn>
                  <a:cxn ang="0">
                    <a:pos x="7" y="1"/>
                  </a:cxn>
                  <a:cxn ang="0">
                    <a:pos x="3" y="0"/>
                  </a:cxn>
                  <a:cxn ang="0">
                    <a:pos x="0" y="4"/>
                  </a:cxn>
                </a:cxnLst>
                <a:rect l="0" t="0" r="0" b="0"/>
                <a:pathLst>
                  <a:path w="9" h="9">
                    <a:moveTo>
                      <a:pt x="0" y="4"/>
                    </a:moveTo>
                    <a:lnTo>
                      <a:pt x="0" y="6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33" name="Shape 1432"/>
              <p:cNvSpPr>
                <a:spLocks/>
              </p:cNvSpPr>
              <p:nvPr/>
            </p:nvSpPr>
            <p:spPr bwMode="auto">
              <a:xfrm>
                <a:off x="4728" y="1257"/>
                <a:ext cx="33" cy="1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6"/>
                  </a:cxn>
                  <a:cxn ang="0">
                    <a:pos x="14" y="10"/>
                  </a:cxn>
                  <a:cxn ang="0">
                    <a:pos x="23" y="12"/>
                  </a:cxn>
                  <a:cxn ang="0">
                    <a:pos x="33" y="12"/>
                  </a:cxn>
                  <a:cxn ang="0">
                    <a:pos x="33" y="0"/>
                  </a:cxn>
                  <a:cxn ang="0">
                    <a:pos x="0" y="3"/>
                  </a:cxn>
                </a:cxnLst>
                <a:rect l="0" t="0" r="0" b="0"/>
                <a:pathLst>
                  <a:path w="33" h="12">
                    <a:moveTo>
                      <a:pt x="0" y="3"/>
                    </a:moveTo>
                    <a:lnTo>
                      <a:pt x="6" y="6"/>
                    </a:lnTo>
                    <a:lnTo>
                      <a:pt x="14" y="10"/>
                    </a:lnTo>
                    <a:lnTo>
                      <a:pt x="23" y="12"/>
                    </a:lnTo>
                    <a:lnTo>
                      <a:pt x="33" y="12"/>
                    </a:lnTo>
                    <a:lnTo>
                      <a:pt x="33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34" name="Shape 1433"/>
              <p:cNvSpPr>
                <a:spLocks/>
              </p:cNvSpPr>
              <p:nvPr/>
            </p:nvSpPr>
            <p:spPr bwMode="auto">
              <a:xfrm>
                <a:off x="2579" y="1338"/>
                <a:ext cx="11" cy="18"/>
              </a:xfrm>
              <a:custGeom>
                <a:avLst/>
                <a:gdLst/>
                <a:ahLst/>
                <a:cxnLst>
                  <a:cxn ang="0">
                    <a:pos x="7" y="18"/>
                  </a:cxn>
                  <a:cxn ang="0">
                    <a:pos x="10" y="15"/>
                  </a:cxn>
                  <a:cxn ang="0">
                    <a:pos x="11" y="11"/>
                  </a:cxn>
                  <a:cxn ang="0">
                    <a:pos x="9" y="3"/>
                  </a:cxn>
                  <a:cxn ang="0">
                    <a:pos x="2" y="0"/>
                  </a:cxn>
                  <a:cxn ang="0">
                    <a:pos x="0" y="10"/>
                  </a:cxn>
                  <a:cxn ang="0">
                    <a:pos x="7" y="18"/>
                  </a:cxn>
                </a:cxnLst>
                <a:rect l="0" t="0" r="0" b="0"/>
                <a:pathLst>
                  <a:path w="11" h="18">
                    <a:moveTo>
                      <a:pt x="7" y="18"/>
                    </a:moveTo>
                    <a:lnTo>
                      <a:pt x="10" y="15"/>
                    </a:lnTo>
                    <a:lnTo>
                      <a:pt x="11" y="11"/>
                    </a:lnTo>
                    <a:lnTo>
                      <a:pt x="9" y="3"/>
                    </a:lnTo>
                    <a:lnTo>
                      <a:pt x="2" y="0"/>
                    </a:lnTo>
                    <a:lnTo>
                      <a:pt x="0" y="10"/>
                    </a:lnTo>
                    <a:lnTo>
                      <a:pt x="7" y="1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35" name="Shape 1434"/>
              <p:cNvSpPr>
                <a:spLocks/>
              </p:cNvSpPr>
              <p:nvPr/>
            </p:nvSpPr>
            <p:spPr bwMode="auto">
              <a:xfrm>
                <a:off x="3331" y="1314"/>
                <a:ext cx="8" cy="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2"/>
                  </a:cxn>
                  <a:cxn ang="0">
                    <a:pos x="0" y="7"/>
                  </a:cxn>
                  <a:cxn ang="0">
                    <a:pos x="1" y="11"/>
                  </a:cxn>
                  <a:cxn ang="0">
                    <a:pos x="6" y="13"/>
                  </a:cxn>
                  <a:cxn ang="0">
                    <a:pos x="8" y="13"/>
                  </a:cxn>
                  <a:cxn ang="0">
                    <a:pos x="8" y="0"/>
                  </a:cxn>
                  <a:cxn ang="0">
                    <a:pos x="1" y="0"/>
                  </a:cxn>
                </a:cxnLst>
                <a:rect l="0" t="0" r="0" b="0"/>
                <a:pathLst>
                  <a:path w="8" h="13">
                    <a:moveTo>
                      <a:pt x="1" y="0"/>
                    </a:moveTo>
                    <a:lnTo>
                      <a:pt x="0" y="2"/>
                    </a:lnTo>
                    <a:lnTo>
                      <a:pt x="0" y="7"/>
                    </a:lnTo>
                    <a:lnTo>
                      <a:pt x="1" y="11"/>
                    </a:lnTo>
                    <a:lnTo>
                      <a:pt x="6" y="13"/>
                    </a:lnTo>
                    <a:lnTo>
                      <a:pt x="8" y="13"/>
                    </a:lnTo>
                    <a:lnTo>
                      <a:pt x="8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36" name="Shape 1435"/>
              <p:cNvSpPr>
                <a:spLocks/>
              </p:cNvSpPr>
              <p:nvPr/>
            </p:nvSpPr>
            <p:spPr bwMode="auto">
              <a:xfrm>
                <a:off x="3304" y="1318"/>
                <a:ext cx="6" cy="9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6" y="0"/>
                  </a:cxn>
                  <a:cxn ang="0">
                    <a:pos x="0" y="5"/>
                  </a:cxn>
                  <a:cxn ang="0">
                    <a:pos x="2" y="9"/>
                  </a:cxn>
                </a:cxnLst>
                <a:rect l="0" t="0" r="0" b="0"/>
                <a:pathLst>
                  <a:path w="6" h="9">
                    <a:moveTo>
                      <a:pt x="2" y="9"/>
                    </a:moveTo>
                    <a:lnTo>
                      <a:pt x="6" y="0"/>
                    </a:lnTo>
                    <a:lnTo>
                      <a:pt x="0" y="5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37" name="Shape 1436"/>
              <p:cNvSpPr>
                <a:spLocks/>
              </p:cNvSpPr>
              <p:nvPr/>
            </p:nvSpPr>
            <p:spPr bwMode="auto">
              <a:xfrm>
                <a:off x="2781" y="1336"/>
                <a:ext cx="8" cy="1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3" y="10"/>
                  </a:cxn>
                  <a:cxn ang="0">
                    <a:pos x="8" y="11"/>
                  </a:cxn>
                  <a:cxn ang="0">
                    <a:pos x="8" y="4"/>
                  </a:cxn>
                  <a:cxn ang="0">
                    <a:pos x="2" y="0"/>
                  </a:cxn>
                  <a:cxn ang="0">
                    <a:pos x="0" y="3"/>
                  </a:cxn>
                  <a:cxn ang="0">
                    <a:pos x="0" y="9"/>
                  </a:cxn>
                </a:cxnLst>
                <a:rect l="0" t="0" r="0" b="0"/>
                <a:pathLst>
                  <a:path w="8" h="11">
                    <a:moveTo>
                      <a:pt x="0" y="9"/>
                    </a:moveTo>
                    <a:lnTo>
                      <a:pt x="3" y="10"/>
                    </a:lnTo>
                    <a:lnTo>
                      <a:pt x="8" y="11"/>
                    </a:lnTo>
                    <a:lnTo>
                      <a:pt x="8" y="4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38" name="Shape 1437"/>
              <p:cNvSpPr>
                <a:spLocks/>
              </p:cNvSpPr>
              <p:nvPr/>
            </p:nvSpPr>
            <p:spPr bwMode="auto">
              <a:xfrm>
                <a:off x="3474" y="1314"/>
                <a:ext cx="1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6" y="7"/>
                  </a:cxn>
                  <a:cxn ang="0">
                    <a:pos x="12" y="4"/>
                  </a:cxn>
                  <a:cxn ang="0">
                    <a:pos x="7" y="0"/>
                  </a:cxn>
                  <a:cxn ang="0">
                    <a:pos x="3" y="2"/>
                  </a:cxn>
                  <a:cxn ang="0">
                    <a:pos x="0" y="9"/>
                  </a:cxn>
                </a:cxnLst>
                <a:rect l="0" t="0" r="0" b="0"/>
                <a:pathLst>
                  <a:path w="12" h="9">
                    <a:moveTo>
                      <a:pt x="0" y="9"/>
                    </a:moveTo>
                    <a:lnTo>
                      <a:pt x="6" y="7"/>
                    </a:lnTo>
                    <a:lnTo>
                      <a:pt x="12" y="4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39" name="Shape 1438"/>
              <p:cNvSpPr>
                <a:spLocks/>
              </p:cNvSpPr>
              <p:nvPr/>
            </p:nvSpPr>
            <p:spPr bwMode="auto">
              <a:xfrm>
                <a:off x="3089" y="1329"/>
                <a:ext cx="16" cy="12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4" y="12"/>
                  </a:cxn>
                  <a:cxn ang="0">
                    <a:pos x="12" y="12"/>
                  </a:cxn>
                  <a:cxn ang="0">
                    <a:pos x="16" y="6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0" y="7"/>
                  </a:cxn>
                </a:cxnLst>
                <a:rect l="0" t="0" r="0" b="0"/>
                <a:pathLst>
                  <a:path w="16" h="12">
                    <a:moveTo>
                      <a:pt x="0" y="7"/>
                    </a:moveTo>
                    <a:lnTo>
                      <a:pt x="4" y="12"/>
                    </a:lnTo>
                    <a:lnTo>
                      <a:pt x="12" y="12"/>
                    </a:lnTo>
                    <a:lnTo>
                      <a:pt x="16" y="6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40" name="Shape 1439"/>
              <p:cNvSpPr>
                <a:spLocks/>
              </p:cNvSpPr>
              <p:nvPr/>
            </p:nvSpPr>
            <p:spPr bwMode="auto">
              <a:xfrm>
                <a:off x="2708" y="1343"/>
                <a:ext cx="13" cy="1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4" y="11"/>
                  </a:cxn>
                  <a:cxn ang="0">
                    <a:pos x="8" y="11"/>
                  </a:cxn>
                  <a:cxn ang="0">
                    <a:pos x="13" y="6"/>
                  </a:cxn>
                  <a:cxn ang="0">
                    <a:pos x="8" y="0"/>
                  </a:cxn>
                  <a:cxn ang="0">
                    <a:pos x="0" y="9"/>
                  </a:cxn>
                </a:cxnLst>
                <a:rect l="0" t="0" r="0" b="0"/>
                <a:pathLst>
                  <a:path w="13" h="11">
                    <a:moveTo>
                      <a:pt x="0" y="9"/>
                    </a:moveTo>
                    <a:lnTo>
                      <a:pt x="4" y="11"/>
                    </a:lnTo>
                    <a:lnTo>
                      <a:pt x="8" y="11"/>
                    </a:lnTo>
                    <a:lnTo>
                      <a:pt x="13" y="6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41" name="Shape 1440"/>
              <p:cNvSpPr>
                <a:spLocks/>
              </p:cNvSpPr>
              <p:nvPr/>
            </p:nvSpPr>
            <p:spPr bwMode="auto">
              <a:xfrm>
                <a:off x="3255" y="1325"/>
                <a:ext cx="14" cy="13"/>
              </a:xfrm>
              <a:custGeom>
                <a:avLst/>
                <a:gdLst/>
                <a:ahLst/>
                <a:cxnLst>
                  <a:cxn ang="0">
                    <a:pos x="3" y="13"/>
                  </a:cxn>
                  <a:cxn ang="0">
                    <a:pos x="14" y="13"/>
                  </a:cxn>
                  <a:cxn ang="0">
                    <a:pos x="14" y="0"/>
                  </a:cxn>
                  <a:cxn ang="0">
                    <a:pos x="8" y="0"/>
                  </a:cxn>
                  <a:cxn ang="0">
                    <a:pos x="3" y="3"/>
                  </a:cxn>
                  <a:cxn ang="0">
                    <a:pos x="0" y="6"/>
                  </a:cxn>
                  <a:cxn ang="0">
                    <a:pos x="3" y="13"/>
                  </a:cxn>
                </a:cxnLst>
                <a:rect l="0" t="0" r="0" b="0"/>
                <a:pathLst>
                  <a:path w="14" h="13">
                    <a:moveTo>
                      <a:pt x="3" y="13"/>
                    </a:moveTo>
                    <a:lnTo>
                      <a:pt x="14" y="13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3" y="3"/>
                    </a:lnTo>
                    <a:lnTo>
                      <a:pt x="0" y="6"/>
                    </a:lnTo>
                    <a:lnTo>
                      <a:pt x="3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42" name="Shape 1441"/>
              <p:cNvSpPr>
                <a:spLocks/>
              </p:cNvSpPr>
              <p:nvPr/>
            </p:nvSpPr>
            <p:spPr bwMode="auto">
              <a:xfrm>
                <a:off x="3541" y="1317"/>
                <a:ext cx="15" cy="19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11"/>
                  </a:cxn>
                  <a:cxn ang="0">
                    <a:pos x="6" y="19"/>
                  </a:cxn>
                  <a:cxn ang="0">
                    <a:pos x="10" y="16"/>
                  </a:cxn>
                  <a:cxn ang="0">
                    <a:pos x="15" y="12"/>
                  </a:cxn>
                  <a:cxn ang="0">
                    <a:pos x="12" y="7"/>
                  </a:cxn>
                  <a:cxn ang="0">
                    <a:pos x="9" y="3"/>
                  </a:cxn>
                  <a:cxn ang="0">
                    <a:pos x="5" y="0"/>
                  </a:cxn>
                  <a:cxn ang="0">
                    <a:pos x="1" y="1"/>
                  </a:cxn>
                </a:cxnLst>
                <a:rect l="0" t="0" r="0" b="0"/>
                <a:pathLst>
                  <a:path w="15" h="19">
                    <a:moveTo>
                      <a:pt x="1" y="1"/>
                    </a:moveTo>
                    <a:lnTo>
                      <a:pt x="0" y="11"/>
                    </a:lnTo>
                    <a:lnTo>
                      <a:pt x="6" y="19"/>
                    </a:lnTo>
                    <a:lnTo>
                      <a:pt x="10" y="16"/>
                    </a:lnTo>
                    <a:lnTo>
                      <a:pt x="15" y="12"/>
                    </a:lnTo>
                    <a:lnTo>
                      <a:pt x="12" y="7"/>
                    </a:lnTo>
                    <a:lnTo>
                      <a:pt x="9" y="3"/>
                    </a:lnTo>
                    <a:lnTo>
                      <a:pt x="5" y="0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43" name="Shape 1442"/>
              <p:cNvSpPr>
                <a:spLocks/>
              </p:cNvSpPr>
              <p:nvPr/>
            </p:nvSpPr>
            <p:spPr bwMode="auto">
              <a:xfrm>
                <a:off x="3516" y="1318"/>
                <a:ext cx="12" cy="14"/>
              </a:xfrm>
              <a:custGeom>
                <a:avLst/>
                <a:gdLst/>
                <a:ahLst/>
                <a:cxnLst>
                  <a:cxn ang="0">
                    <a:pos x="1" y="9"/>
                  </a:cxn>
                  <a:cxn ang="0">
                    <a:pos x="1" y="14"/>
                  </a:cxn>
                  <a:cxn ang="0">
                    <a:pos x="5" y="7"/>
                  </a:cxn>
                  <a:cxn ang="0">
                    <a:pos x="12" y="9"/>
                  </a:cxn>
                  <a:cxn ang="0">
                    <a:pos x="12" y="0"/>
                  </a:cxn>
                  <a:cxn ang="0">
                    <a:pos x="7" y="1"/>
                  </a:cxn>
                  <a:cxn ang="0">
                    <a:pos x="3" y="2"/>
                  </a:cxn>
                  <a:cxn ang="0">
                    <a:pos x="0" y="4"/>
                  </a:cxn>
                  <a:cxn ang="0">
                    <a:pos x="1" y="9"/>
                  </a:cxn>
                </a:cxnLst>
                <a:rect l="0" t="0" r="0" b="0"/>
                <a:pathLst>
                  <a:path w="12" h="14">
                    <a:moveTo>
                      <a:pt x="1" y="9"/>
                    </a:moveTo>
                    <a:lnTo>
                      <a:pt x="1" y="14"/>
                    </a:lnTo>
                    <a:lnTo>
                      <a:pt x="5" y="7"/>
                    </a:lnTo>
                    <a:lnTo>
                      <a:pt x="12" y="9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3" y="2"/>
                    </a:lnTo>
                    <a:lnTo>
                      <a:pt x="0" y="4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44" name="Shape 1443"/>
              <p:cNvSpPr>
                <a:spLocks/>
              </p:cNvSpPr>
              <p:nvPr/>
            </p:nvSpPr>
            <p:spPr bwMode="auto">
              <a:xfrm>
                <a:off x="3438" y="1321"/>
                <a:ext cx="9" cy="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6"/>
                  </a:cxn>
                  <a:cxn ang="0">
                    <a:pos x="2" y="8"/>
                  </a:cxn>
                  <a:cxn ang="0">
                    <a:pos x="5" y="6"/>
                  </a:cxn>
                  <a:cxn ang="0">
                    <a:pos x="9" y="4"/>
                  </a:cxn>
                  <a:cxn ang="0">
                    <a:pos x="5" y="0"/>
                  </a:cxn>
                  <a:cxn ang="0">
                    <a:pos x="0" y="2"/>
                  </a:cxn>
                </a:cxnLst>
                <a:rect l="0" t="0" r="0" b="0"/>
                <a:pathLst>
                  <a:path w="9" h="8">
                    <a:moveTo>
                      <a:pt x="0" y="2"/>
                    </a:moveTo>
                    <a:lnTo>
                      <a:pt x="0" y="6"/>
                    </a:lnTo>
                    <a:lnTo>
                      <a:pt x="2" y="8"/>
                    </a:lnTo>
                    <a:lnTo>
                      <a:pt x="5" y="6"/>
                    </a:lnTo>
                    <a:lnTo>
                      <a:pt x="9" y="4"/>
                    </a:lnTo>
                    <a:lnTo>
                      <a:pt x="5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45" name="Shape 1444"/>
              <p:cNvSpPr>
                <a:spLocks/>
              </p:cNvSpPr>
              <p:nvPr/>
            </p:nvSpPr>
            <p:spPr bwMode="auto">
              <a:xfrm>
                <a:off x="3598" y="1323"/>
                <a:ext cx="41" cy="31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41" y="31"/>
                  </a:cxn>
                  <a:cxn ang="0">
                    <a:pos x="11" y="0"/>
                  </a:cxn>
                  <a:cxn ang="0">
                    <a:pos x="3" y="7"/>
                  </a:cxn>
                  <a:cxn ang="0">
                    <a:pos x="0" y="18"/>
                  </a:cxn>
                </a:cxnLst>
                <a:rect l="0" t="0" r="0" b="0"/>
                <a:pathLst>
                  <a:path w="41" h="31">
                    <a:moveTo>
                      <a:pt x="0" y="18"/>
                    </a:moveTo>
                    <a:lnTo>
                      <a:pt x="41" y="31"/>
                    </a:lnTo>
                    <a:lnTo>
                      <a:pt x="11" y="0"/>
                    </a:lnTo>
                    <a:lnTo>
                      <a:pt x="3" y="7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46" name="Shape 1445"/>
              <p:cNvSpPr>
                <a:spLocks/>
              </p:cNvSpPr>
              <p:nvPr/>
            </p:nvSpPr>
            <p:spPr bwMode="auto">
              <a:xfrm>
                <a:off x="3125" y="1337"/>
                <a:ext cx="10" cy="17"/>
              </a:xfrm>
              <a:custGeom>
                <a:avLst/>
                <a:gdLst/>
                <a:ahLst/>
                <a:cxnLst>
                  <a:cxn ang="0">
                    <a:pos x="1" y="8"/>
                  </a:cxn>
                  <a:cxn ang="0">
                    <a:pos x="0" y="12"/>
                  </a:cxn>
                  <a:cxn ang="0">
                    <a:pos x="3" y="17"/>
                  </a:cxn>
                  <a:cxn ang="0">
                    <a:pos x="10" y="17"/>
                  </a:cxn>
                  <a:cxn ang="0">
                    <a:pos x="10" y="10"/>
                  </a:cxn>
                  <a:cxn ang="0">
                    <a:pos x="7" y="3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8"/>
                  </a:cxn>
                </a:cxnLst>
                <a:rect l="0" t="0" r="0" b="0"/>
                <a:pathLst>
                  <a:path w="10" h="17">
                    <a:moveTo>
                      <a:pt x="1" y="8"/>
                    </a:moveTo>
                    <a:lnTo>
                      <a:pt x="0" y="12"/>
                    </a:lnTo>
                    <a:lnTo>
                      <a:pt x="3" y="17"/>
                    </a:lnTo>
                    <a:lnTo>
                      <a:pt x="10" y="17"/>
                    </a:lnTo>
                    <a:lnTo>
                      <a:pt x="10" y="10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47" name="Shape 1446"/>
              <p:cNvSpPr>
                <a:spLocks/>
              </p:cNvSpPr>
              <p:nvPr/>
            </p:nvSpPr>
            <p:spPr bwMode="auto">
              <a:xfrm>
                <a:off x="3697" y="1327"/>
                <a:ext cx="27" cy="22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6" y="19"/>
                  </a:cxn>
                  <a:cxn ang="0">
                    <a:pos x="12" y="22"/>
                  </a:cxn>
                  <a:cxn ang="0">
                    <a:pos x="19" y="20"/>
                  </a:cxn>
                  <a:cxn ang="0">
                    <a:pos x="27" y="16"/>
                  </a:cxn>
                  <a:cxn ang="0">
                    <a:pos x="12" y="0"/>
                  </a:cxn>
                  <a:cxn ang="0">
                    <a:pos x="0" y="14"/>
                  </a:cxn>
                </a:cxnLst>
                <a:rect l="0" t="0" r="0" b="0"/>
                <a:pathLst>
                  <a:path w="27" h="22">
                    <a:moveTo>
                      <a:pt x="0" y="14"/>
                    </a:moveTo>
                    <a:lnTo>
                      <a:pt x="6" y="19"/>
                    </a:lnTo>
                    <a:lnTo>
                      <a:pt x="12" y="22"/>
                    </a:lnTo>
                    <a:lnTo>
                      <a:pt x="19" y="20"/>
                    </a:lnTo>
                    <a:lnTo>
                      <a:pt x="27" y="16"/>
                    </a:lnTo>
                    <a:lnTo>
                      <a:pt x="12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48" name="Shape 1447"/>
              <p:cNvSpPr>
                <a:spLocks/>
              </p:cNvSpPr>
              <p:nvPr/>
            </p:nvSpPr>
            <p:spPr bwMode="auto">
              <a:xfrm>
                <a:off x="2612" y="1368"/>
                <a:ext cx="23" cy="11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6"/>
                  </a:cxn>
                  <a:cxn ang="0">
                    <a:pos x="2" y="9"/>
                  </a:cxn>
                  <a:cxn ang="0">
                    <a:pos x="4" y="10"/>
                  </a:cxn>
                  <a:cxn ang="0">
                    <a:pos x="8" y="11"/>
                  </a:cxn>
                  <a:cxn ang="0">
                    <a:pos x="16" y="10"/>
                  </a:cxn>
                  <a:cxn ang="0">
                    <a:pos x="23" y="11"/>
                  </a:cxn>
                  <a:cxn ang="0">
                    <a:pos x="23" y="3"/>
                  </a:cxn>
                  <a:cxn ang="0">
                    <a:pos x="17" y="0"/>
                  </a:cxn>
                  <a:cxn ang="0">
                    <a:pos x="6" y="0"/>
                  </a:cxn>
                  <a:cxn ang="0">
                    <a:pos x="0" y="2"/>
                  </a:cxn>
                </a:cxnLst>
                <a:rect l="0" t="0" r="0" b="0"/>
                <a:pathLst>
                  <a:path w="23" h="11">
                    <a:moveTo>
                      <a:pt x="0" y="2"/>
                    </a:moveTo>
                    <a:lnTo>
                      <a:pt x="0" y="6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8" y="11"/>
                    </a:lnTo>
                    <a:lnTo>
                      <a:pt x="16" y="10"/>
                    </a:lnTo>
                    <a:lnTo>
                      <a:pt x="23" y="11"/>
                    </a:lnTo>
                    <a:lnTo>
                      <a:pt x="23" y="3"/>
                    </a:lnTo>
                    <a:lnTo>
                      <a:pt x="17" y="0"/>
                    </a:lnTo>
                    <a:lnTo>
                      <a:pt x="6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49" name="Shape 1448"/>
              <p:cNvSpPr>
                <a:spLocks/>
              </p:cNvSpPr>
              <p:nvPr/>
            </p:nvSpPr>
            <p:spPr bwMode="auto">
              <a:xfrm>
                <a:off x="2905" y="1366"/>
                <a:ext cx="10" cy="13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5" y="12"/>
                  </a:cxn>
                  <a:cxn ang="0">
                    <a:pos x="7" y="13"/>
                  </a:cxn>
                  <a:cxn ang="0">
                    <a:pos x="10" y="9"/>
                  </a:cxn>
                  <a:cxn ang="0">
                    <a:pos x="10" y="6"/>
                  </a:cxn>
                  <a:cxn ang="0">
                    <a:pos x="8" y="3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8"/>
                  </a:cxn>
                  <a:cxn ang="0">
                    <a:pos x="2" y="11"/>
                  </a:cxn>
                </a:cxnLst>
                <a:rect l="0" t="0" r="0" b="0"/>
                <a:pathLst>
                  <a:path w="10" h="13">
                    <a:moveTo>
                      <a:pt x="2" y="11"/>
                    </a:moveTo>
                    <a:lnTo>
                      <a:pt x="5" y="12"/>
                    </a:lnTo>
                    <a:lnTo>
                      <a:pt x="7" y="13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8" y="3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50" name="Shape 1449"/>
              <p:cNvSpPr>
                <a:spLocks/>
              </p:cNvSpPr>
              <p:nvPr/>
            </p:nvSpPr>
            <p:spPr bwMode="auto">
              <a:xfrm>
                <a:off x="3934" y="1327"/>
                <a:ext cx="64" cy="28"/>
              </a:xfrm>
              <a:custGeom>
                <a:avLst/>
                <a:gdLst/>
                <a:ahLst/>
                <a:cxnLst>
                  <a:cxn ang="0">
                    <a:pos x="1" y="25"/>
                  </a:cxn>
                  <a:cxn ang="0">
                    <a:pos x="8" y="24"/>
                  </a:cxn>
                  <a:cxn ang="0">
                    <a:pos x="17" y="25"/>
                  </a:cxn>
                  <a:cxn ang="0">
                    <a:pos x="25" y="26"/>
                  </a:cxn>
                  <a:cxn ang="0">
                    <a:pos x="33" y="28"/>
                  </a:cxn>
                  <a:cxn ang="0">
                    <a:pos x="40" y="28"/>
                  </a:cxn>
                  <a:cxn ang="0">
                    <a:pos x="48" y="28"/>
                  </a:cxn>
                  <a:cxn ang="0">
                    <a:pos x="56" y="27"/>
                  </a:cxn>
                  <a:cxn ang="0">
                    <a:pos x="64" y="25"/>
                  </a:cxn>
                  <a:cxn ang="0">
                    <a:pos x="56" y="24"/>
                  </a:cxn>
                  <a:cxn ang="0">
                    <a:pos x="49" y="22"/>
                  </a:cxn>
                  <a:cxn ang="0">
                    <a:pos x="41" y="19"/>
                  </a:cxn>
                  <a:cxn ang="0">
                    <a:pos x="35" y="17"/>
                  </a:cxn>
                  <a:cxn ang="0">
                    <a:pos x="28" y="13"/>
                  </a:cxn>
                  <a:cxn ang="0">
                    <a:pos x="22" y="9"/>
                  </a:cxn>
                  <a:cxn ang="0">
                    <a:pos x="14" y="4"/>
                  </a:cxn>
                  <a:cxn ang="0">
                    <a:pos x="8" y="0"/>
                  </a:cxn>
                  <a:cxn ang="0">
                    <a:pos x="2" y="4"/>
                  </a:cxn>
                  <a:cxn ang="0">
                    <a:pos x="1" y="11"/>
                  </a:cxn>
                  <a:cxn ang="0">
                    <a:pos x="0" y="18"/>
                  </a:cxn>
                  <a:cxn ang="0">
                    <a:pos x="1" y="25"/>
                  </a:cxn>
                </a:cxnLst>
                <a:rect l="0" t="0" r="0" b="0"/>
                <a:pathLst>
                  <a:path w="64" h="28">
                    <a:moveTo>
                      <a:pt x="1" y="25"/>
                    </a:moveTo>
                    <a:lnTo>
                      <a:pt x="8" y="24"/>
                    </a:lnTo>
                    <a:lnTo>
                      <a:pt x="17" y="25"/>
                    </a:lnTo>
                    <a:lnTo>
                      <a:pt x="25" y="26"/>
                    </a:lnTo>
                    <a:lnTo>
                      <a:pt x="33" y="28"/>
                    </a:lnTo>
                    <a:lnTo>
                      <a:pt x="40" y="28"/>
                    </a:lnTo>
                    <a:lnTo>
                      <a:pt x="48" y="28"/>
                    </a:lnTo>
                    <a:lnTo>
                      <a:pt x="56" y="27"/>
                    </a:lnTo>
                    <a:lnTo>
                      <a:pt x="64" y="25"/>
                    </a:lnTo>
                    <a:lnTo>
                      <a:pt x="56" y="24"/>
                    </a:lnTo>
                    <a:lnTo>
                      <a:pt x="49" y="22"/>
                    </a:lnTo>
                    <a:lnTo>
                      <a:pt x="41" y="19"/>
                    </a:lnTo>
                    <a:lnTo>
                      <a:pt x="35" y="17"/>
                    </a:lnTo>
                    <a:lnTo>
                      <a:pt x="28" y="13"/>
                    </a:lnTo>
                    <a:lnTo>
                      <a:pt x="22" y="9"/>
                    </a:lnTo>
                    <a:lnTo>
                      <a:pt x="14" y="4"/>
                    </a:lnTo>
                    <a:lnTo>
                      <a:pt x="8" y="0"/>
                    </a:lnTo>
                    <a:lnTo>
                      <a:pt x="2" y="4"/>
                    </a:lnTo>
                    <a:lnTo>
                      <a:pt x="1" y="11"/>
                    </a:lnTo>
                    <a:lnTo>
                      <a:pt x="0" y="18"/>
                    </a:lnTo>
                    <a:lnTo>
                      <a:pt x="1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51" name="Shape 1450"/>
              <p:cNvSpPr>
                <a:spLocks/>
              </p:cNvSpPr>
              <p:nvPr/>
            </p:nvSpPr>
            <p:spPr bwMode="auto">
              <a:xfrm>
                <a:off x="3427" y="1347"/>
                <a:ext cx="16" cy="23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8"/>
                  </a:cxn>
                  <a:cxn ang="0">
                    <a:pos x="2" y="14"/>
                  </a:cxn>
                  <a:cxn ang="0">
                    <a:pos x="5" y="20"/>
                  </a:cxn>
                  <a:cxn ang="0">
                    <a:pos x="11" y="23"/>
                  </a:cxn>
                  <a:cxn ang="0">
                    <a:pos x="14" y="17"/>
                  </a:cxn>
                  <a:cxn ang="0">
                    <a:pos x="16" y="10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5" y="2"/>
                  </a:cxn>
                  <a:cxn ang="0">
                    <a:pos x="0" y="2"/>
                  </a:cxn>
                </a:cxnLst>
                <a:rect l="0" t="0" r="0" b="0"/>
                <a:pathLst>
                  <a:path w="16" h="23">
                    <a:moveTo>
                      <a:pt x="0" y="2"/>
                    </a:moveTo>
                    <a:lnTo>
                      <a:pt x="1" y="8"/>
                    </a:lnTo>
                    <a:lnTo>
                      <a:pt x="2" y="14"/>
                    </a:lnTo>
                    <a:lnTo>
                      <a:pt x="5" y="20"/>
                    </a:lnTo>
                    <a:lnTo>
                      <a:pt x="11" y="23"/>
                    </a:lnTo>
                    <a:lnTo>
                      <a:pt x="14" y="17"/>
                    </a:lnTo>
                    <a:lnTo>
                      <a:pt x="16" y="10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5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52" name="Shape 1451"/>
              <p:cNvSpPr>
                <a:spLocks/>
              </p:cNvSpPr>
              <p:nvPr/>
            </p:nvSpPr>
            <p:spPr bwMode="auto">
              <a:xfrm>
                <a:off x="3528" y="1345"/>
                <a:ext cx="14" cy="13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" y="8"/>
                  </a:cxn>
                  <a:cxn ang="0">
                    <a:pos x="5" y="11"/>
                  </a:cxn>
                  <a:cxn ang="0">
                    <a:pos x="9" y="13"/>
                  </a:cxn>
                  <a:cxn ang="0">
                    <a:pos x="14" y="13"/>
                  </a:cxn>
                  <a:cxn ang="0">
                    <a:pos x="12" y="0"/>
                  </a:cxn>
                  <a:cxn ang="0">
                    <a:pos x="4" y="1"/>
                  </a:cxn>
                  <a:cxn ang="0">
                    <a:pos x="0" y="7"/>
                  </a:cxn>
                </a:cxnLst>
                <a:rect l="0" t="0" r="0" b="0"/>
                <a:pathLst>
                  <a:path w="14" h="13">
                    <a:moveTo>
                      <a:pt x="0" y="7"/>
                    </a:moveTo>
                    <a:lnTo>
                      <a:pt x="2" y="8"/>
                    </a:lnTo>
                    <a:lnTo>
                      <a:pt x="5" y="11"/>
                    </a:lnTo>
                    <a:lnTo>
                      <a:pt x="9" y="13"/>
                    </a:lnTo>
                    <a:lnTo>
                      <a:pt x="14" y="13"/>
                    </a:lnTo>
                    <a:lnTo>
                      <a:pt x="12" y="0"/>
                    </a:lnTo>
                    <a:lnTo>
                      <a:pt x="4" y="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53" name="Shape 1452"/>
              <p:cNvSpPr>
                <a:spLocks/>
              </p:cNvSpPr>
              <p:nvPr/>
            </p:nvSpPr>
            <p:spPr bwMode="auto">
              <a:xfrm>
                <a:off x="2647" y="1378"/>
                <a:ext cx="12" cy="12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8"/>
                  </a:cxn>
                  <a:cxn ang="0">
                    <a:pos x="6" y="12"/>
                  </a:cxn>
                  <a:cxn ang="0">
                    <a:pos x="7" y="9"/>
                  </a:cxn>
                  <a:cxn ang="0">
                    <a:pos x="10" y="6"/>
                  </a:cxn>
                  <a:cxn ang="0">
                    <a:pos x="12" y="3"/>
                  </a:cxn>
                  <a:cxn ang="0">
                    <a:pos x="11" y="1"/>
                  </a:cxn>
                  <a:cxn ang="0">
                    <a:pos x="5" y="0"/>
                  </a:cxn>
                  <a:cxn ang="0">
                    <a:pos x="0" y="1"/>
                  </a:cxn>
                </a:cxnLst>
                <a:rect l="0" t="0" r="0" b="0"/>
                <a:pathLst>
                  <a:path w="12" h="12">
                    <a:moveTo>
                      <a:pt x="0" y="1"/>
                    </a:moveTo>
                    <a:lnTo>
                      <a:pt x="1" y="8"/>
                    </a:lnTo>
                    <a:lnTo>
                      <a:pt x="6" y="12"/>
                    </a:lnTo>
                    <a:lnTo>
                      <a:pt x="7" y="9"/>
                    </a:lnTo>
                    <a:lnTo>
                      <a:pt x="10" y="6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5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54" name="Shape 1453"/>
              <p:cNvSpPr>
                <a:spLocks/>
              </p:cNvSpPr>
              <p:nvPr/>
            </p:nvSpPr>
            <p:spPr bwMode="auto">
              <a:xfrm>
                <a:off x="3243" y="1358"/>
                <a:ext cx="13" cy="17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13" y="15"/>
                  </a:cxn>
                  <a:cxn ang="0">
                    <a:pos x="6" y="0"/>
                  </a:cxn>
                  <a:cxn ang="0">
                    <a:pos x="0" y="2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4" y="17"/>
                  </a:cxn>
                </a:cxnLst>
                <a:rect l="0" t="0" r="0" b="0"/>
                <a:pathLst>
                  <a:path w="13" h="17">
                    <a:moveTo>
                      <a:pt x="4" y="17"/>
                    </a:moveTo>
                    <a:lnTo>
                      <a:pt x="13" y="15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55" name="Shape 1454"/>
              <p:cNvSpPr>
                <a:spLocks/>
              </p:cNvSpPr>
              <p:nvPr/>
            </p:nvSpPr>
            <p:spPr bwMode="auto">
              <a:xfrm>
                <a:off x="3037" y="1366"/>
                <a:ext cx="12" cy="18"/>
              </a:xfrm>
              <a:custGeom>
                <a:avLst/>
                <a:gdLst/>
                <a:ahLst/>
                <a:cxnLst>
                  <a:cxn ang="0">
                    <a:pos x="1" y="13"/>
                  </a:cxn>
                  <a:cxn ang="0">
                    <a:pos x="2" y="15"/>
                  </a:cxn>
                  <a:cxn ang="0">
                    <a:pos x="4" y="18"/>
                  </a:cxn>
                  <a:cxn ang="0">
                    <a:pos x="12" y="9"/>
                  </a:cxn>
                  <a:cxn ang="0">
                    <a:pos x="6" y="0"/>
                  </a:cxn>
                  <a:cxn ang="0">
                    <a:pos x="0" y="5"/>
                  </a:cxn>
                  <a:cxn ang="0">
                    <a:pos x="1" y="13"/>
                  </a:cxn>
                </a:cxnLst>
                <a:rect l="0" t="0" r="0" b="0"/>
                <a:pathLst>
                  <a:path w="12" h="18">
                    <a:moveTo>
                      <a:pt x="1" y="13"/>
                    </a:moveTo>
                    <a:lnTo>
                      <a:pt x="2" y="15"/>
                    </a:lnTo>
                    <a:lnTo>
                      <a:pt x="4" y="18"/>
                    </a:lnTo>
                    <a:lnTo>
                      <a:pt x="12" y="9"/>
                    </a:lnTo>
                    <a:lnTo>
                      <a:pt x="6" y="0"/>
                    </a:lnTo>
                    <a:lnTo>
                      <a:pt x="0" y="5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56" name="Shape 1455"/>
              <p:cNvSpPr>
                <a:spLocks/>
              </p:cNvSpPr>
              <p:nvPr/>
            </p:nvSpPr>
            <p:spPr bwMode="auto">
              <a:xfrm>
                <a:off x="3746" y="1340"/>
                <a:ext cx="57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6" y="6"/>
                  </a:cxn>
                  <a:cxn ang="0">
                    <a:pos x="14" y="7"/>
                  </a:cxn>
                  <a:cxn ang="0">
                    <a:pos x="20" y="7"/>
                  </a:cxn>
                  <a:cxn ang="0">
                    <a:pos x="28" y="8"/>
                  </a:cxn>
                  <a:cxn ang="0">
                    <a:pos x="35" y="8"/>
                  </a:cxn>
                  <a:cxn ang="0">
                    <a:pos x="43" y="8"/>
                  </a:cxn>
                  <a:cxn ang="0">
                    <a:pos x="50" y="8"/>
                  </a:cxn>
                  <a:cxn ang="0">
                    <a:pos x="57" y="9"/>
                  </a:cxn>
                  <a:cxn ang="0">
                    <a:pos x="50" y="7"/>
                  </a:cxn>
                  <a:cxn ang="0">
                    <a:pos x="43" y="5"/>
                  </a:cxn>
                  <a:cxn ang="0">
                    <a:pos x="35" y="2"/>
                  </a:cxn>
                  <a:cxn ang="0">
                    <a:pos x="28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1"/>
                  </a:cxn>
                  <a:cxn ang="0">
                    <a:pos x="0" y="5"/>
                  </a:cxn>
                </a:cxnLst>
                <a:rect l="0" t="0" r="0" b="0"/>
                <a:pathLst>
                  <a:path w="57" h="9">
                    <a:moveTo>
                      <a:pt x="0" y="5"/>
                    </a:moveTo>
                    <a:lnTo>
                      <a:pt x="6" y="6"/>
                    </a:lnTo>
                    <a:lnTo>
                      <a:pt x="14" y="7"/>
                    </a:lnTo>
                    <a:lnTo>
                      <a:pt x="20" y="7"/>
                    </a:lnTo>
                    <a:lnTo>
                      <a:pt x="28" y="8"/>
                    </a:lnTo>
                    <a:lnTo>
                      <a:pt x="35" y="8"/>
                    </a:lnTo>
                    <a:lnTo>
                      <a:pt x="43" y="8"/>
                    </a:lnTo>
                    <a:lnTo>
                      <a:pt x="50" y="8"/>
                    </a:lnTo>
                    <a:lnTo>
                      <a:pt x="57" y="9"/>
                    </a:lnTo>
                    <a:lnTo>
                      <a:pt x="50" y="7"/>
                    </a:lnTo>
                    <a:lnTo>
                      <a:pt x="43" y="5"/>
                    </a:lnTo>
                    <a:lnTo>
                      <a:pt x="35" y="2"/>
                    </a:lnTo>
                    <a:lnTo>
                      <a:pt x="28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57" name="Shape 1456"/>
              <p:cNvSpPr>
                <a:spLocks/>
              </p:cNvSpPr>
              <p:nvPr/>
            </p:nvSpPr>
            <p:spPr bwMode="auto">
              <a:xfrm>
                <a:off x="2739" y="1383"/>
                <a:ext cx="11" cy="1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"/>
                  </a:cxn>
                  <a:cxn ang="0">
                    <a:pos x="4" y="12"/>
                  </a:cxn>
                  <a:cxn ang="0">
                    <a:pos x="10" y="8"/>
                  </a:cxn>
                  <a:cxn ang="0">
                    <a:pos x="11" y="1"/>
                  </a:cxn>
                  <a:cxn ang="0">
                    <a:pos x="4" y="0"/>
                  </a:cxn>
                  <a:cxn ang="0">
                    <a:pos x="0" y="5"/>
                  </a:cxn>
                </a:cxnLst>
                <a:rect l="0" t="0" r="0" b="0"/>
                <a:pathLst>
                  <a:path w="11" h="12">
                    <a:moveTo>
                      <a:pt x="0" y="5"/>
                    </a:moveTo>
                    <a:lnTo>
                      <a:pt x="0" y="8"/>
                    </a:lnTo>
                    <a:lnTo>
                      <a:pt x="4" y="12"/>
                    </a:lnTo>
                    <a:lnTo>
                      <a:pt x="10" y="8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58" name="Shape 1457"/>
              <p:cNvSpPr>
                <a:spLocks/>
              </p:cNvSpPr>
              <p:nvPr/>
            </p:nvSpPr>
            <p:spPr bwMode="auto">
              <a:xfrm>
                <a:off x="3503" y="1360"/>
                <a:ext cx="14" cy="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10"/>
                  </a:cxn>
                  <a:cxn ang="0">
                    <a:pos x="5" y="13"/>
                  </a:cxn>
                  <a:cxn ang="0">
                    <a:pos x="10" y="11"/>
                  </a:cxn>
                  <a:cxn ang="0">
                    <a:pos x="14" y="6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4" y="1"/>
                  </a:cxn>
                  <a:cxn ang="0">
                    <a:pos x="0" y="6"/>
                  </a:cxn>
                </a:cxnLst>
                <a:rect l="0" t="0" r="0" b="0"/>
                <a:pathLst>
                  <a:path w="14" h="13">
                    <a:moveTo>
                      <a:pt x="0" y="6"/>
                    </a:moveTo>
                    <a:lnTo>
                      <a:pt x="0" y="10"/>
                    </a:lnTo>
                    <a:lnTo>
                      <a:pt x="5" y="13"/>
                    </a:lnTo>
                    <a:lnTo>
                      <a:pt x="10" y="11"/>
                    </a:lnTo>
                    <a:lnTo>
                      <a:pt x="14" y="6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 dirty="0"/>
              </a:p>
            </p:txBody>
          </p:sp>
          <p:sp>
            <p:nvSpPr>
              <p:cNvPr id="1459" name="Shape 1458"/>
              <p:cNvSpPr>
                <a:spLocks/>
              </p:cNvSpPr>
              <p:nvPr/>
            </p:nvSpPr>
            <p:spPr bwMode="auto">
              <a:xfrm>
                <a:off x="2817" y="1384"/>
                <a:ext cx="14" cy="11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9"/>
                  </a:cxn>
                  <a:cxn ang="0">
                    <a:pos x="5" y="11"/>
                  </a:cxn>
                  <a:cxn ang="0">
                    <a:pos x="10" y="11"/>
                  </a:cxn>
                  <a:cxn ang="0">
                    <a:pos x="14" y="6"/>
                  </a:cxn>
                  <a:cxn ang="0">
                    <a:pos x="12" y="1"/>
                  </a:cxn>
                  <a:cxn ang="0">
                    <a:pos x="8" y="0"/>
                  </a:cxn>
                  <a:cxn ang="0">
                    <a:pos x="3" y="1"/>
                  </a:cxn>
                  <a:cxn ang="0">
                    <a:pos x="0" y="6"/>
                  </a:cxn>
                </a:cxnLst>
                <a:rect l="0" t="0" r="0" b="0"/>
                <a:pathLst>
                  <a:path w="14" h="11">
                    <a:moveTo>
                      <a:pt x="0" y="6"/>
                    </a:moveTo>
                    <a:lnTo>
                      <a:pt x="0" y="9"/>
                    </a:lnTo>
                    <a:lnTo>
                      <a:pt x="5" y="11"/>
                    </a:lnTo>
                    <a:lnTo>
                      <a:pt x="10" y="11"/>
                    </a:lnTo>
                    <a:lnTo>
                      <a:pt x="14" y="6"/>
                    </a:lnTo>
                    <a:lnTo>
                      <a:pt x="12" y="1"/>
                    </a:lnTo>
                    <a:lnTo>
                      <a:pt x="8" y="0"/>
                    </a:lnTo>
                    <a:lnTo>
                      <a:pt x="3" y="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60" name="Shape 1459"/>
              <p:cNvSpPr>
                <a:spLocks/>
              </p:cNvSpPr>
              <p:nvPr/>
            </p:nvSpPr>
            <p:spPr bwMode="auto">
              <a:xfrm>
                <a:off x="4874" y="1312"/>
                <a:ext cx="33" cy="61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7" y="30"/>
                  </a:cxn>
                  <a:cxn ang="0">
                    <a:pos x="16" y="39"/>
                  </a:cxn>
                  <a:cxn ang="0">
                    <a:pos x="20" y="42"/>
                  </a:cxn>
                  <a:cxn ang="0">
                    <a:pos x="24" y="48"/>
                  </a:cxn>
                  <a:cxn ang="0">
                    <a:pos x="27" y="54"/>
                  </a:cxn>
                  <a:cxn ang="0">
                    <a:pos x="31" y="61"/>
                  </a:cxn>
                  <a:cxn ang="0">
                    <a:pos x="33" y="58"/>
                  </a:cxn>
                  <a:cxn ang="0">
                    <a:pos x="33" y="49"/>
                  </a:cxn>
                  <a:cxn ang="0">
                    <a:pos x="31" y="49"/>
                  </a:cxn>
                  <a:cxn ang="0">
                    <a:pos x="9" y="0"/>
                  </a:cxn>
                  <a:cxn ang="0">
                    <a:pos x="4" y="3"/>
                  </a:cxn>
                  <a:cxn ang="0">
                    <a:pos x="1" y="9"/>
                  </a:cxn>
                  <a:cxn ang="0">
                    <a:pos x="0" y="15"/>
                  </a:cxn>
                  <a:cxn ang="0">
                    <a:pos x="0" y="22"/>
                  </a:cxn>
                </a:cxnLst>
                <a:rect l="0" t="0" r="0" b="0"/>
                <a:pathLst>
                  <a:path w="33" h="61">
                    <a:moveTo>
                      <a:pt x="0" y="22"/>
                    </a:moveTo>
                    <a:lnTo>
                      <a:pt x="7" y="30"/>
                    </a:lnTo>
                    <a:lnTo>
                      <a:pt x="16" y="39"/>
                    </a:lnTo>
                    <a:lnTo>
                      <a:pt x="20" y="42"/>
                    </a:lnTo>
                    <a:lnTo>
                      <a:pt x="24" y="48"/>
                    </a:lnTo>
                    <a:lnTo>
                      <a:pt x="27" y="54"/>
                    </a:lnTo>
                    <a:lnTo>
                      <a:pt x="31" y="61"/>
                    </a:lnTo>
                    <a:lnTo>
                      <a:pt x="33" y="58"/>
                    </a:lnTo>
                    <a:lnTo>
                      <a:pt x="33" y="49"/>
                    </a:lnTo>
                    <a:lnTo>
                      <a:pt x="31" y="49"/>
                    </a:lnTo>
                    <a:lnTo>
                      <a:pt x="9" y="0"/>
                    </a:lnTo>
                    <a:lnTo>
                      <a:pt x="4" y="3"/>
                    </a:lnTo>
                    <a:lnTo>
                      <a:pt x="1" y="9"/>
                    </a:lnTo>
                    <a:lnTo>
                      <a:pt x="0" y="1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61" name="Shape 1460"/>
              <p:cNvSpPr>
                <a:spLocks/>
              </p:cNvSpPr>
              <p:nvPr/>
            </p:nvSpPr>
            <p:spPr bwMode="auto">
              <a:xfrm>
                <a:off x="4712" y="1322"/>
                <a:ext cx="20" cy="16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4" y="13"/>
                  </a:cxn>
                  <a:cxn ang="0">
                    <a:pos x="8" y="16"/>
                  </a:cxn>
                  <a:cxn ang="0">
                    <a:pos x="16" y="14"/>
                  </a:cxn>
                  <a:cxn ang="0">
                    <a:pos x="20" y="7"/>
                  </a:cxn>
                  <a:cxn ang="0">
                    <a:pos x="15" y="4"/>
                  </a:cxn>
                  <a:cxn ang="0">
                    <a:pos x="11" y="1"/>
                  </a:cxn>
                  <a:cxn ang="0">
                    <a:pos x="5" y="0"/>
                  </a:cxn>
                  <a:cxn ang="0">
                    <a:pos x="0" y="1"/>
                  </a:cxn>
                </a:cxnLst>
                <a:rect l="0" t="0" r="0" b="0"/>
                <a:pathLst>
                  <a:path w="20" h="16">
                    <a:moveTo>
                      <a:pt x="0" y="1"/>
                    </a:moveTo>
                    <a:lnTo>
                      <a:pt x="1" y="6"/>
                    </a:lnTo>
                    <a:lnTo>
                      <a:pt x="4" y="13"/>
                    </a:lnTo>
                    <a:lnTo>
                      <a:pt x="8" y="16"/>
                    </a:lnTo>
                    <a:lnTo>
                      <a:pt x="16" y="14"/>
                    </a:lnTo>
                    <a:lnTo>
                      <a:pt x="20" y="7"/>
                    </a:lnTo>
                    <a:lnTo>
                      <a:pt x="15" y="4"/>
                    </a:lnTo>
                    <a:lnTo>
                      <a:pt x="11" y="1"/>
                    </a:lnTo>
                    <a:lnTo>
                      <a:pt x="5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62" name="Shape 1461"/>
              <p:cNvSpPr>
                <a:spLocks/>
              </p:cNvSpPr>
              <p:nvPr/>
            </p:nvSpPr>
            <p:spPr bwMode="auto">
              <a:xfrm>
                <a:off x="3345" y="1370"/>
                <a:ext cx="12" cy="14"/>
              </a:xfrm>
              <a:custGeom>
                <a:avLst/>
                <a:gdLst/>
                <a:ahLst/>
                <a:cxnLst>
                  <a:cxn ang="0">
                    <a:pos x="1" y="5"/>
                  </a:cxn>
                  <a:cxn ang="0">
                    <a:pos x="0" y="10"/>
                  </a:cxn>
                  <a:cxn ang="0">
                    <a:pos x="5" y="14"/>
                  </a:cxn>
                  <a:cxn ang="0">
                    <a:pos x="9" y="11"/>
                  </a:cxn>
                  <a:cxn ang="0">
                    <a:pos x="12" y="9"/>
                  </a:cxn>
                  <a:cxn ang="0">
                    <a:pos x="11" y="2"/>
                  </a:cxn>
                  <a:cxn ang="0">
                    <a:pos x="8" y="0"/>
                  </a:cxn>
                  <a:cxn ang="0">
                    <a:pos x="3" y="0"/>
                  </a:cxn>
                  <a:cxn ang="0">
                    <a:pos x="1" y="5"/>
                  </a:cxn>
                </a:cxnLst>
                <a:rect l="0" t="0" r="0" b="0"/>
                <a:pathLst>
                  <a:path w="12" h="14">
                    <a:moveTo>
                      <a:pt x="1" y="5"/>
                    </a:moveTo>
                    <a:lnTo>
                      <a:pt x="0" y="10"/>
                    </a:lnTo>
                    <a:lnTo>
                      <a:pt x="5" y="14"/>
                    </a:lnTo>
                    <a:lnTo>
                      <a:pt x="9" y="11"/>
                    </a:lnTo>
                    <a:lnTo>
                      <a:pt x="12" y="9"/>
                    </a:lnTo>
                    <a:lnTo>
                      <a:pt x="11" y="2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63" name="Shape 1462"/>
              <p:cNvSpPr>
                <a:spLocks/>
              </p:cNvSpPr>
              <p:nvPr/>
            </p:nvSpPr>
            <p:spPr bwMode="auto">
              <a:xfrm>
                <a:off x="3547" y="1366"/>
                <a:ext cx="18" cy="30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3" y="27"/>
                  </a:cxn>
                  <a:cxn ang="0">
                    <a:pos x="7" y="30"/>
                  </a:cxn>
                  <a:cxn ang="0">
                    <a:pos x="11" y="30"/>
                  </a:cxn>
                  <a:cxn ang="0">
                    <a:pos x="17" y="29"/>
                  </a:cxn>
                  <a:cxn ang="0">
                    <a:pos x="18" y="20"/>
                  </a:cxn>
                  <a:cxn ang="0">
                    <a:pos x="18" y="12"/>
                  </a:cxn>
                  <a:cxn ang="0">
                    <a:pos x="15" y="4"/>
                  </a:cxn>
                  <a:cxn ang="0">
                    <a:pos x="9" y="0"/>
                  </a:cxn>
                  <a:cxn ang="0">
                    <a:pos x="3" y="2"/>
                  </a:cxn>
                  <a:cxn ang="0">
                    <a:pos x="3" y="9"/>
                  </a:cxn>
                  <a:cxn ang="0">
                    <a:pos x="3" y="16"/>
                  </a:cxn>
                  <a:cxn ang="0">
                    <a:pos x="0" y="22"/>
                  </a:cxn>
                </a:cxnLst>
                <a:rect l="0" t="0" r="0" b="0"/>
                <a:pathLst>
                  <a:path w="18" h="30">
                    <a:moveTo>
                      <a:pt x="0" y="22"/>
                    </a:moveTo>
                    <a:lnTo>
                      <a:pt x="3" y="27"/>
                    </a:lnTo>
                    <a:lnTo>
                      <a:pt x="7" y="30"/>
                    </a:lnTo>
                    <a:lnTo>
                      <a:pt x="11" y="30"/>
                    </a:lnTo>
                    <a:lnTo>
                      <a:pt x="17" y="29"/>
                    </a:lnTo>
                    <a:lnTo>
                      <a:pt x="18" y="20"/>
                    </a:lnTo>
                    <a:lnTo>
                      <a:pt x="18" y="12"/>
                    </a:lnTo>
                    <a:lnTo>
                      <a:pt x="15" y="4"/>
                    </a:lnTo>
                    <a:lnTo>
                      <a:pt x="9" y="0"/>
                    </a:lnTo>
                    <a:lnTo>
                      <a:pt x="3" y="2"/>
                    </a:lnTo>
                    <a:lnTo>
                      <a:pt x="3" y="9"/>
                    </a:lnTo>
                    <a:lnTo>
                      <a:pt x="3" y="16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64" name="Shape 1463"/>
              <p:cNvSpPr>
                <a:spLocks/>
              </p:cNvSpPr>
              <p:nvPr/>
            </p:nvSpPr>
            <p:spPr bwMode="auto">
              <a:xfrm>
                <a:off x="2642" y="1403"/>
                <a:ext cx="13" cy="1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2"/>
                  </a:cxn>
                  <a:cxn ang="0">
                    <a:pos x="5" y="12"/>
                  </a:cxn>
                  <a:cxn ang="0">
                    <a:pos x="13" y="7"/>
                  </a:cxn>
                  <a:cxn ang="0">
                    <a:pos x="10" y="3"/>
                  </a:cxn>
                  <a:cxn ang="0">
                    <a:pos x="6" y="1"/>
                  </a:cxn>
                  <a:cxn ang="0">
                    <a:pos x="2" y="0"/>
                  </a:cxn>
                  <a:cxn ang="0">
                    <a:pos x="0" y="5"/>
                  </a:cxn>
                </a:cxnLst>
                <a:rect l="0" t="0" r="0" b="0"/>
                <a:pathLst>
                  <a:path w="13" h="12">
                    <a:moveTo>
                      <a:pt x="0" y="5"/>
                    </a:moveTo>
                    <a:lnTo>
                      <a:pt x="0" y="12"/>
                    </a:lnTo>
                    <a:lnTo>
                      <a:pt x="5" y="12"/>
                    </a:lnTo>
                    <a:lnTo>
                      <a:pt x="13" y="7"/>
                    </a:lnTo>
                    <a:lnTo>
                      <a:pt x="10" y="3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65" name="Shape 1464"/>
              <p:cNvSpPr>
                <a:spLocks/>
              </p:cNvSpPr>
              <p:nvPr/>
            </p:nvSpPr>
            <p:spPr bwMode="auto">
              <a:xfrm>
                <a:off x="4692" y="1332"/>
                <a:ext cx="15" cy="36"/>
              </a:xfrm>
              <a:custGeom>
                <a:avLst/>
                <a:gdLst/>
                <a:ahLst/>
                <a:cxnLst>
                  <a:cxn ang="0">
                    <a:pos x="1" y="15"/>
                  </a:cxn>
                  <a:cxn ang="0">
                    <a:pos x="0" y="21"/>
                  </a:cxn>
                  <a:cxn ang="0">
                    <a:pos x="5" y="26"/>
                  </a:cxn>
                  <a:cxn ang="0">
                    <a:pos x="8" y="30"/>
                  </a:cxn>
                  <a:cxn ang="0">
                    <a:pos x="11" y="36"/>
                  </a:cxn>
                  <a:cxn ang="0">
                    <a:pos x="11" y="25"/>
                  </a:cxn>
                  <a:cxn ang="0">
                    <a:pos x="15" y="16"/>
                  </a:cxn>
                  <a:cxn ang="0">
                    <a:pos x="15" y="11"/>
                  </a:cxn>
                  <a:cxn ang="0">
                    <a:pos x="15" y="7"/>
                  </a:cxn>
                  <a:cxn ang="0">
                    <a:pos x="12" y="3"/>
                  </a:cxn>
                  <a:cxn ang="0">
                    <a:pos x="7" y="0"/>
                  </a:cxn>
                  <a:cxn ang="0">
                    <a:pos x="1" y="15"/>
                  </a:cxn>
                </a:cxnLst>
                <a:rect l="0" t="0" r="0" b="0"/>
                <a:pathLst>
                  <a:path w="15" h="36">
                    <a:moveTo>
                      <a:pt x="1" y="15"/>
                    </a:moveTo>
                    <a:lnTo>
                      <a:pt x="0" y="21"/>
                    </a:lnTo>
                    <a:lnTo>
                      <a:pt x="5" y="26"/>
                    </a:lnTo>
                    <a:lnTo>
                      <a:pt x="8" y="30"/>
                    </a:lnTo>
                    <a:lnTo>
                      <a:pt x="11" y="36"/>
                    </a:lnTo>
                    <a:lnTo>
                      <a:pt x="11" y="25"/>
                    </a:lnTo>
                    <a:lnTo>
                      <a:pt x="15" y="16"/>
                    </a:lnTo>
                    <a:lnTo>
                      <a:pt x="15" y="11"/>
                    </a:lnTo>
                    <a:lnTo>
                      <a:pt x="15" y="7"/>
                    </a:lnTo>
                    <a:lnTo>
                      <a:pt x="12" y="3"/>
                    </a:lnTo>
                    <a:lnTo>
                      <a:pt x="7" y="0"/>
                    </a:lnTo>
                    <a:lnTo>
                      <a:pt x="1" y="1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66" name="Shape 1465"/>
              <p:cNvSpPr>
                <a:spLocks/>
              </p:cNvSpPr>
              <p:nvPr/>
            </p:nvSpPr>
            <p:spPr bwMode="auto">
              <a:xfrm>
                <a:off x="3114" y="1390"/>
                <a:ext cx="12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9"/>
                  </a:cxn>
                  <a:cxn ang="0">
                    <a:pos x="12" y="9"/>
                  </a:cxn>
                  <a:cxn ang="0">
                    <a:pos x="12" y="4"/>
                  </a:cxn>
                  <a:cxn ang="0">
                    <a:pos x="8" y="0"/>
                  </a:cxn>
                  <a:cxn ang="0">
                    <a:pos x="3" y="0"/>
                  </a:cxn>
                  <a:cxn ang="0">
                    <a:pos x="0" y="5"/>
                  </a:cxn>
                </a:cxnLst>
                <a:rect l="0" t="0" r="0" b="0"/>
                <a:pathLst>
                  <a:path w="12" h="9">
                    <a:moveTo>
                      <a:pt x="0" y="5"/>
                    </a:moveTo>
                    <a:lnTo>
                      <a:pt x="0" y="9"/>
                    </a:lnTo>
                    <a:lnTo>
                      <a:pt x="12" y="9"/>
                    </a:lnTo>
                    <a:lnTo>
                      <a:pt x="12" y="4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67" name="Shape 1466"/>
              <p:cNvSpPr>
                <a:spLocks/>
              </p:cNvSpPr>
              <p:nvPr/>
            </p:nvSpPr>
            <p:spPr bwMode="auto">
              <a:xfrm>
                <a:off x="2691" y="1405"/>
                <a:ext cx="17" cy="13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4" y="13"/>
                  </a:cxn>
                  <a:cxn ang="0">
                    <a:pos x="11" y="12"/>
                  </a:cxn>
                  <a:cxn ang="0">
                    <a:pos x="16" y="6"/>
                  </a:cxn>
                  <a:cxn ang="0">
                    <a:pos x="17" y="1"/>
                  </a:cxn>
                  <a:cxn ang="0">
                    <a:pos x="9" y="0"/>
                  </a:cxn>
                  <a:cxn ang="0">
                    <a:pos x="4" y="2"/>
                  </a:cxn>
                  <a:cxn ang="0">
                    <a:pos x="0" y="5"/>
                  </a:cxn>
                  <a:cxn ang="0">
                    <a:pos x="0" y="10"/>
                  </a:cxn>
                </a:cxnLst>
                <a:rect l="0" t="0" r="0" b="0"/>
                <a:pathLst>
                  <a:path w="17" h="13">
                    <a:moveTo>
                      <a:pt x="0" y="10"/>
                    </a:moveTo>
                    <a:lnTo>
                      <a:pt x="4" y="13"/>
                    </a:lnTo>
                    <a:lnTo>
                      <a:pt x="11" y="12"/>
                    </a:lnTo>
                    <a:lnTo>
                      <a:pt x="16" y="6"/>
                    </a:lnTo>
                    <a:lnTo>
                      <a:pt x="17" y="1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68" name="Shape 1467"/>
              <p:cNvSpPr>
                <a:spLocks/>
              </p:cNvSpPr>
              <p:nvPr/>
            </p:nvSpPr>
            <p:spPr bwMode="auto">
              <a:xfrm>
                <a:off x="4736" y="1334"/>
                <a:ext cx="18" cy="1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7" y="14"/>
                  </a:cxn>
                  <a:cxn ang="0">
                    <a:pos x="15" y="12"/>
                  </a:cxn>
                  <a:cxn ang="0">
                    <a:pos x="18" y="6"/>
                  </a:cxn>
                  <a:cxn ang="0">
                    <a:pos x="14" y="0"/>
                  </a:cxn>
                  <a:cxn ang="0">
                    <a:pos x="0" y="13"/>
                  </a:cxn>
                </a:cxnLst>
                <a:rect l="0" t="0" r="0" b="0"/>
                <a:pathLst>
                  <a:path w="18" h="14">
                    <a:moveTo>
                      <a:pt x="0" y="13"/>
                    </a:moveTo>
                    <a:lnTo>
                      <a:pt x="7" y="14"/>
                    </a:lnTo>
                    <a:lnTo>
                      <a:pt x="15" y="12"/>
                    </a:lnTo>
                    <a:lnTo>
                      <a:pt x="18" y="6"/>
                    </a:lnTo>
                    <a:lnTo>
                      <a:pt x="14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69" name="Shape 1468"/>
              <p:cNvSpPr>
                <a:spLocks/>
              </p:cNvSpPr>
              <p:nvPr/>
            </p:nvSpPr>
            <p:spPr bwMode="auto">
              <a:xfrm>
                <a:off x="2557" y="1417"/>
                <a:ext cx="31" cy="45"/>
              </a:xfrm>
              <a:custGeom>
                <a:avLst/>
                <a:gdLst/>
                <a:ahLst/>
                <a:cxnLst>
                  <a:cxn ang="0">
                    <a:pos x="0" y="43"/>
                  </a:cxn>
                  <a:cxn ang="0">
                    <a:pos x="6" y="45"/>
                  </a:cxn>
                  <a:cxn ang="0">
                    <a:pos x="15" y="45"/>
                  </a:cxn>
                  <a:cxn ang="0">
                    <a:pos x="21" y="34"/>
                  </a:cxn>
                  <a:cxn ang="0">
                    <a:pos x="26" y="23"/>
                  </a:cxn>
                  <a:cxn ang="0">
                    <a:pos x="27" y="17"/>
                  </a:cxn>
                  <a:cxn ang="0">
                    <a:pos x="28" y="11"/>
                  </a:cxn>
                  <a:cxn ang="0">
                    <a:pos x="29" y="5"/>
                  </a:cxn>
                  <a:cxn ang="0">
                    <a:pos x="31" y="0"/>
                  </a:cxn>
                  <a:cxn ang="0">
                    <a:pos x="26" y="4"/>
                  </a:cxn>
                  <a:cxn ang="0">
                    <a:pos x="21" y="9"/>
                  </a:cxn>
                  <a:cxn ang="0">
                    <a:pos x="16" y="14"/>
                  </a:cxn>
                  <a:cxn ang="0">
                    <a:pos x="12" y="20"/>
                  </a:cxn>
                  <a:cxn ang="0">
                    <a:pos x="6" y="25"/>
                  </a:cxn>
                  <a:cxn ang="0">
                    <a:pos x="3" y="31"/>
                  </a:cxn>
                  <a:cxn ang="0">
                    <a:pos x="0" y="37"/>
                  </a:cxn>
                  <a:cxn ang="0">
                    <a:pos x="0" y="43"/>
                  </a:cxn>
                </a:cxnLst>
                <a:rect l="0" t="0" r="0" b="0"/>
                <a:pathLst>
                  <a:path w="31" h="45">
                    <a:moveTo>
                      <a:pt x="0" y="43"/>
                    </a:moveTo>
                    <a:lnTo>
                      <a:pt x="6" y="45"/>
                    </a:lnTo>
                    <a:lnTo>
                      <a:pt x="15" y="45"/>
                    </a:lnTo>
                    <a:lnTo>
                      <a:pt x="21" y="34"/>
                    </a:lnTo>
                    <a:lnTo>
                      <a:pt x="26" y="23"/>
                    </a:lnTo>
                    <a:lnTo>
                      <a:pt x="27" y="17"/>
                    </a:lnTo>
                    <a:lnTo>
                      <a:pt x="28" y="11"/>
                    </a:lnTo>
                    <a:lnTo>
                      <a:pt x="29" y="5"/>
                    </a:lnTo>
                    <a:lnTo>
                      <a:pt x="31" y="0"/>
                    </a:lnTo>
                    <a:lnTo>
                      <a:pt x="26" y="4"/>
                    </a:lnTo>
                    <a:lnTo>
                      <a:pt x="21" y="9"/>
                    </a:lnTo>
                    <a:lnTo>
                      <a:pt x="16" y="14"/>
                    </a:lnTo>
                    <a:lnTo>
                      <a:pt x="12" y="20"/>
                    </a:lnTo>
                    <a:lnTo>
                      <a:pt x="6" y="25"/>
                    </a:lnTo>
                    <a:lnTo>
                      <a:pt x="3" y="31"/>
                    </a:lnTo>
                    <a:lnTo>
                      <a:pt x="0" y="37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70" name="Shape 1469"/>
              <p:cNvSpPr>
                <a:spLocks/>
              </p:cNvSpPr>
              <p:nvPr/>
            </p:nvSpPr>
            <p:spPr bwMode="auto">
              <a:xfrm>
                <a:off x="2875" y="1408"/>
                <a:ext cx="6" cy="11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0" y="6"/>
                  </a:cxn>
                  <a:cxn ang="0">
                    <a:pos x="3" y="11"/>
                  </a:cxn>
                  <a:cxn ang="0">
                    <a:pos x="6" y="11"/>
                  </a:cxn>
                  <a:cxn ang="0">
                    <a:pos x="6" y="0"/>
                  </a:cxn>
                  <a:cxn ang="0">
                    <a:pos x="1" y="1"/>
                  </a:cxn>
                  <a:cxn ang="0">
                    <a:pos x="1" y="2"/>
                  </a:cxn>
                </a:cxnLst>
                <a:rect l="0" t="0" r="0" b="0"/>
                <a:pathLst>
                  <a:path w="6" h="11">
                    <a:moveTo>
                      <a:pt x="1" y="2"/>
                    </a:moveTo>
                    <a:lnTo>
                      <a:pt x="0" y="6"/>
                    </a:lnTo>
                    <a:lnTo>
                      <a:pt x="3" y="11"/>
                    </a:lnTo>
                    <a:lnTo>
                      <a:pt x="6" y="11"/>
                    </a:lnTo>
                    <a:lnTo>
                      <a:pt x="6" y="0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71" name="Shape 1470"/>
              <p:cNvSpPr>
                <a:spLocks/>
              </p:cNvSpPr>
              <p:nvPr/>
            </p:nvSpPr>
            <p:spPr bwMode="auto">
              <a:xfrm>
                <a:off x="3055" y="1404"/>
                <a:ext cx="14" cy="13"/>
              </a:xfrm>
              <a:custGeom>
                <a:avLst/>
                <a:gdLst/>
                <a:ahLst/>
                <a:cxnLst>
                  <a:cxn ang="0">
                    <a:pos x="1" y="13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4" y="4"/>
                  </a:cxn>
                  <a:cxn ang="0">
                    <a:pos x="11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0" y="4"/>
                  </a:cxn>
                  <a:cxn ang="0">
                    <a:pos x="1" y="13"/>
                  </a:cxn>
                </a:cxnLst>
                <a:rect l="0" t="0" r="0" b="0"/>
                <a:pathLst>
                  <a:path w="14" h="13">
                    <a:moveTo>
                      <a:pt x="1" y="13"/>
                    </a:moveTo>
                    <a:lnTo>
                      <a:pt x="8" y="13"/>
                    </a:lnTo>
                    <a:lnTo>
                      <a:pt x="14" y="9"/>
                    </a:lnTo>
                    <a:lnTo>
                      <a:pt x="14" y="4"/>
                    </a:lnTo>
                    <a:lnTo>
                      <a:pt x="11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72" name="Shape 1471"/>
              <p:cNvSpPr>
                <a:spLocks/>
              </p:cNvSpPr>
              <p:nvPr/>
            </p:nvSpPr>
            <p:spPr bwMode="auto">
              <a:xfrm>
                <a:off x="4199" y="1365"/>
                <a:ext cx="99" cy="12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2" y="10"/>
                  </a:cxn>
                  <a:cxn ang="0">
                    <a:pos x="25" y="10"/>
                  </a:cxn>
                  <a:cxn ang="0">
                    <a:pos x="37" y="11"/>
                  </a:cxn>
                  <a:cxn ang="0">
                    <a:pos x="50" y="12"/>
                  </a:cxn>
                  <a:cxn ang="0">
                    <a:pos x="62" y="12"/>
                  </a:cxn>
                  <a:cxn ang="0">
                    <a:pos x="74" y="12"/>
                  </a:cxn>
                  <a:cxn ang="0">
                    <a:pos x="87" y="11"/>
                  </a:cxn>
                  <a:cxn ang="0">
                    <a:pos x="99" y="10"/>
                  </a:cxn>
                  <a:cxn ang="0">
                    <a:pos x="86" y="7"/>
                  </a:cxn>
                  <a:cxn ang="0">
                    <a:pos x="72" y="5"/>
                  </a:cxn>
                  <a:cxn ang="0">
                    <a:pos x="60" y="2"/>
                  </a:cxn>
                  <a:cxn ang="0">
                    <a:pos x="48" y="1"/>
                  </a:cxn>
                  <a:cxn ang="0">
                    <a:pos x="35" y="0"/>
                  </a:cxn>
                  <a:cxn ang="0">
                    <a:pos x="23" y="1"/>
                  </a:cxn>
                  <a:cxn ang="0">
                    <a:pos x="11" y="4"/>
                  </a:cxn>
                  <a:cxn ang="0">
                    <a:pos x="0" y="10"/>
                  </a:cxn>
                </a:cxnLst>
                <a:rect l="0" t="0" r="0" b="0"/>
                <a:pathLst>
                  <a:path w="99" h="12">
                    <a:moveTo>
                      <a:pt x="0" y="10"/>
                    </a:moveTo>
                    <a:lnTo>
                      <a:pt x="12" y="10"/>
                    </a:lnTo>
                    <a:lnTo>
                      <a:pt x="25" y="10"/>
                    </a:lnTo>
                    <a:lnTo>
                      <a:pt x="37" y="11"/>
                    </a:lnTo>
                    <a:lnTo>
                      <a:pt x="50" y="12"/>
                    </a:lnTo>
                    <a:lnTo>
                      <a:pt x="62" y="12"/>
                    </a:lnTo>
                    <a:lnTo>
                      <a:pt x="74" y="12"/>
                    </a:lnTo>
                    <a:lnTo>
                      <a:pt x="87" y="11"/>
                    </a:lnTo>
                    <a:lnTo>
                      <a:pt x="99" y="10"/>
                    </a:lnTo>
                    <a:lnTo>
                      <a:pt x="86" y="7"/>
                    </a:lnTo>
                    <a:lnTo>
                      <a:pt x="72" y="5"/>
                    </a:lnTo>
                    <a:lnTo>
                      <a:pt x="60" y="2"/>
                    </a:lnTo>
                    <a:lnTo>
                      <a:pt x="48" y="1"/>
                    </a:lnTo>
                    <a:lnTo>
                      <a:pt x="35" y="0"/>
                    </a:lnTo>
                    <a:lnTo>
                      <a:pt x="23" y="1"/>
                    </a:lnTo>
                    <a:lnTo>
                      <a:pt x="11" y="4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73" name="Shape 1472"/>
              <p:cNvSpPr>
                <a:spLocks/>
              </p:cNvSpPr>
              <p:nvPr/>
            </p:nvSpPr>
            <p:spPr bwMode="auto">
              <a:xfrm>
                <a:off x="4208" y="1544"/>
                <a:ext cx="53" cy="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" y="6"/>
                  </a:cxn>
                  <a:cxn ang="0">
                    <a:pos x="13" y="6"/>
                  </a:cxn>
                  <a:cxn ang="0">
                    <a:pos x="20" y="6"/>
                  </a:cxn>
                  <a:cxn ang="0">
                    <a:pos x="27" y="7"/>
                  </a:cxn>
                  <a:cxn ang="0">
                    <a:pos x="33" y="7"/>
                  </a:cxn>
                  <a:cxn ang="0">
                    <a:pos x="40" y="7"/>
                  </a:cxn>
                  <a:cxn ang="0">
                    <a:pos x="46" y="6"/>
                  </a:cxn>
                  <a:cxn ang="0">
                    <a:pos x="53" y="6"/>
                  </a:cxn>
                  <a:cxn ang="0">
                    <a:pos x="46" y="3"/>
                  </a:cxn>
                  <a:cxn ang="0">
                    <a:pos x="39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19" y="0"/>
                  </a:cxn>
                  <a:cxn ang="0">
                    <a:pos x="13" y="1"/>
                  </a:cxn>
                  <a:cxn ang="0">
                    <a:pos x="6" y="2"/>
                  </a:cxn>
                  <a:cxn ang="0">
                    <a:pos x="0" y="6"/>
                  </a:cxn>
                </a:cxnLst>
                <a:rect l="0" t="0" r="0" b="0"/>
                <a:pathLst>
                  <a:path w="53" h="7">
                    <a:moveTo>
                      <a:pt x="0" y="6"/>
                    </a:moveTo>
                    <a:lnTo>
                      <a:pt x="6" y="6"/>
                    </a:lnTo>
                    <a:lnTo>
                      <a:pt x="13" y="6"/>
                    </a:lnTo>
                    <a:lnTo>
                      <a:pt x="20" y="6"/>
                    </a:lnTo>
                    <a:lnTo>
                      <a:pt x="27" y="7"/>
                    </a:lnTo>
                    <a:lnTo>
                      <a:pt x="33" y="7"/>
                    </a:lnTo>
                    <a:lnTo>
                      <a:pt x="40" y="7"/>
                    </a:lnTo>
                    <a:lnTo>
                      <a:pt x="46" y="6"/>
                    </a:lnTo>
                    <a:lnTo>
                      <a:pt x="53" y="6"/>
                    </a:lnTo>
                    <a:lnTo>
                      <a:pt x="46" y="3"/>
                    </a:lnTo>
                    <a:lnTo>
                      <a:pt x="39" y="2"/>
                    </a:lnTo>
                    <a:lnTo>
                      <a:pt x="32" y="0"/>
                    </a:lnTo>
                    <a:lnTo>
                      <a:pt x="26" y="0"/>
                    </a:lnTo>
                    <a:lnTo>
                      <a:pt x="19" y="0"/>
                    </a:lnTo>
                    <a:lnTo>
                      <a:pt x="13" y="1"/>
                    </a:lnTo>
                    <a:lnTo>
                      <a:pt x="6" y="2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74" name="Shape 1473"/>
              <p:cNvSpPr>
                <a:spLocks/>
              </p:cNvSpPr>
              <p:nvPr/>
            </p:nvSpPr>
            <p:spPr bwMode="auto">
              <a:xfrm>
                <a:off x="4261" y="1473"/>
                <a:ext cx="55" cy="6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6" y="5"/>
                  </a:cxn>
                  <a:cxn ang="0">
                    <a:pos x="13" y="5"/>
                  </a:cxn>
                  <a:cxn ang="0">
                    <a:pos x="21" y="5"/>
                  </a:cxn>
                  <a:cxn ang="0">
                    <a:pos x="28" y="6"/>
                  </a:cxn>
                  <a:cxn ang="0">
                    <a:pos x="35" y="6"/>
                  </a:cxn>
                  <a:cxn ang="0">
                    <a:pos x="42" y="6"/>
                  </a:cxn>
                  <a:cxn ang="0">
                    <a:pos x="48" y="5"/>
                  </a:cxn>
                  <a:cxn ang="0">
                    <a:pos x="55" y="5"/>
                  </a:cxn>
                  <a:cxn ang="0">
                    <a:pos x="48" y="3"/>
                  </a:cxn>
                  <a:cxn ang="0">
                    <a:pos x="41" y="2"/>
                  </a:cxn>
                  <a:cxn ang="0">
                    <a:pos x="34" y="0"/>
                  </a:cxn>
                  <a:cxn ang="0">
                    <a:pos x="28" y="0"/>
                  </a:cxn>
                  <a:cxn ang="0">
                    <a:pos x="21" y="0"/>
                  </a:cxn>
                  <a:cxn ang="0">
                    <a:pos x="13" y="0"/>
                  </a:cxn>
                  <a:cxn ang="0">
                    <a:pos x="6" y="1"/>
                  </a:cxn>
                  <a:cxn ang="0">
                    <a:pos x="0" y="5"/>
                  </a:cxn>
                </a:cxnLst>
                <a:rect l="0" t="0" r="0" b="0"/>
                <a:pathLst>
                  <a:path w="55" h="6">
                    <a:moveTo>
                      <a:pt x="0" y="5"/>
                    </a:moveTo>
                    <a:lnTo>
                      <a:pt x="6" y="5"/>
                    </a:lnTo>
                    <a:lnTo>
                      <a:pt x="13" y="5"/>
                    </a:lnTo>
                    <a:lnTo>
                      <a:pt x="21" y="5"/>
                    </a:lnTo>
                    <a:lnTo>
                      <a:pt x="28" y="6"/>
                    </a:lnTo>
                    <a:lnTo>
                      <a:pt x="35" y="6"/>
                    </a:lnTo>
                    <a:lnTo>
                      <a:pt x="42" y="6"/>
                    </a:lnTo>
                    <a:lnTo>
                      <a:pt x="48" y="5"/>
                    </a:lnTo>
                    <a:lnTo>
                      <a:pt x="55" y="5"/>
                    </a:lnTo>
                    <a:lnTo>
                      <a:pt x="48" y="3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3" y="0"/>
                    </a:lnTo>
                    <a:lnTo>
                      <a:pt x="6" y="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75" name="Shape 1474"/>
              <p:cNvSpPr>
                <a:spLocks/>
              </p:cNvSpPr>
              <p:nvPr/>
            </p:nvSpPr>
            <p:spPr bwMode="auto">
              <a:xfrm>
                <a:off x="2986" y="1415"/>
                <a:ext cx="11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6" y="12"/>
                  </a:cxn>
                  <a:cxn ang="0">
                    <a:pos x="11" y="6"/>
                  </a:cxn>
                  <a:cxn ang="0">
                    <a:pos x="5" y="0"/>
                  </a:cxn>
                  <a:cxn ang="0">
                    <a:pos x="1" y="5"/>
                  </a:cxn>
                  <a:cxn ang="0">
                    <a:pos x="0" y="13"/>
                  </a:cxn>
                </a:cxnLst>
                <a:rect l="0" t="0" r="0" b="0"/>
                <a:pathLst>
                  <a:path w="11" h="13">
                    <a:moveTo>
                      <a:pt x="0" y="13"/>
                    </a:moveTo>
                    <a:lnTo>
                      <a:pt x="6" y="12"/>
                    </a:lnTo>
                    <a:lnTo>
                      <a:pt x="11" y="6"/>
                    </a:lnTo>
                    <a:lnTo>
                      <a:pt x="5" y="0"/>
                    </a:lnTo>
                    <a:lnTo>
                      <a:pt x="1" y="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76" name="Shape 1475"/>
              <p:cNvSpPr>
                <a:spLocks/>
              </p:cNvSpPr>
              <p:nvPr/>
            </p:nvSpPr>
            <p:spPr bwMode="auto">
              <a:xfrm>
                <a:off x="2720" y="1424"/>
                <a:ext cx="21" cy="16"/>
              </a:xfrm>
              <a:custGeom>
                <a:avLst/>
                <a:gdLst/>
                <a:ahLst/>
                <a:cxnLst>
                  <a:cxn ang="0">
                    <a:pos x="3" y="13"/>
                  </a:cxn>
                  <a:cxn ang="0">
                    <a:pos x="12" y="16"/>
                  </a:cxn>
                  <a:cxn ang="0">
                    <a:pos x="21" y="13"/>
                  </a:cxn>
                  <a:cxn ang="0">
                    <a:pos x="21" y="7"/>
                  </a:cxn>
                  <a:cxn ang="0">
                    <a:pos x="19" y="5"/>
                  </a:cxn>
                  <a:cxn ang="0">
                    <a:pos x="15" y="3"/>
                  </a:cxn>
                  <a:cxn ang="0">
                    <a:pos x="12" y="0"/>
                  </a:cxn>
                  <a:cxn ang="0">
                    <a:pos x="9" y="4"/>
                  </a:cxn>
                  <a:cxn ang="0">
                    <a:pos x="4" y="5"/>
                  </a:cxn>
                  <a:cxn ang="0">
                    <a:pos x="0" y="7"/>
                  </a:cxn>
                  <a:cxn ang="0">
                    <a:pos x="3" y="13"/>
                  </a:cxn>
                </a:cxnLst>
                <a:rect l="0" t="0" r="0" b="0"/>
                <a:pathLst>
                  <a:path w="21" h="16">
                    <a:moveTo>
                      <a:pt x="3" y="13"/>
                    </a:moveTo>
                    <a:lnTo>
                      <a:pt x="12" y="16"/>
                    </a:lnTo>
                    <a:lnTo>
                      <a:pt x="21" y="13"/>
                    </a:lnTo>
                    <a:lnTo>
                      <a:pt x="21" y="7"/>
                    </a:lnTo>
                    <a:lnTo>
                      <a:pt x="19" y="5"/>
                    </a:lnTo>
                    <a:lnTo>
                      <a:pt x="15" y="3"/>
                    </a:lnTo>
                    <a:lnTo>
                      <a:pt x="12" y="0"/>
                    </a:lnTo>
                    <a:lnTo>
                      <a:pt x="9" y="4"/>
                    </a:lnTo>
                    <a:lnTo>
                      <a:pt x="4" y="5"/>
                    </a:lnTo>
                    <a:lnTo>
                      <a:pt x="0" y="7"/>
                    </a:lnTo>
                    <a:lnTo>
                      <a:pt x="3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77" name="Shape 1476"/>
              <p:cNvSpPr>
                <a:spLocks/>
              </p:cNvSpPr>
              <p:nvPr/>
            </p:nvSpPr>
            <p:spPr bwMode="auto">
              <a:xfrm>
                <a:off x="3596" y="1395"/>
                <a:ext cx="15" cy="1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7" y="10"/>
                  </a:cxn>
                  <a:cxn ang="0">
                    <a:pos x="15" y="11"/>
                  </a:cxn>
                  <a:cxn ang="0">
                    <a:pos x="6" y="0"/>
                  </a:cxn>
                  <a:cxn ang="0">
                    <a:pos x="1" y="2"/>
                  </a:cxn>
                  <a:cxn ang="0">
                    <a:pos x="0" y="9"/>
                  </a:cxn>
                </a:cxnLst>
                <a:rect l="0" t="0" r="0" b="0"/>
                <a:pathLst>
                  <a:path w="15" h="11">
                    <a:moveTo>
                      <a:pt x="0" y="9"/>
                    </a:moveTo>
                    <a:lnTo>
                      <a:pt x="7" y="10"/>
                    </a:lnTo>
                    <a:lnTo>
                      <a:pt x="15" y="11"/>
                    </a:lnTo>
                    <a:lnTo>
                      <a:pt x="6" y="0"/>
                    </a:lnTo>
                    <a:lnTo>
                      <a:pt x="1" y="2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78" name="Shape 1477"/>
              <p:cNvSpPr>
                <a:spLocks/>
              </p:cNvSpPr>
              <p:nvPr/>
            </p:nvSpPr>
            <p:spPr bwMode="auto">
              <a:xfrm>
                <a:off x="3525" y="1397"/>
                <a:ext cx="17" cy="29"/>
              </a:xfrm>
              <a:custGeom>
                <a:avLst/>
                <a:gdLst/>
                <a:ahLst/>
                <a:cxnLst>
                  <a:cxn ang="0">
                    <a:pos x="7" y="29"/>
                  </a:cxn>
                  <a:cxn ang="0">
                    <a:pos x="17" y="27"/>
                  </a:cxn>
                  <a:cxn ang="0">
                    <a:pos x="7" y="0"/>
                  </a:cxn>
                  <a:cxn ang="0">
                    <a:pos x="2" y="8"/>
                  </a:cxn>
                  <a:cxn ang="0">
                    <a:pos x="0" y="15"/>
                  </a:cxn>
                  <a:cxn ang="0">
                    <a:pos x="1" y="21"/>
                  </a:cxn>
                  <a:cxn ang="0">
                    <a:pos x="7" y="29"/>
                  </a:cxn>
                </a:cxnLst>
                <a:rect l="0" t="0" r="0" b="0"/>
                <a:pathLst>
                  <a:path w="17" h="29">
                    <a:moveTo>
                      <a:pt x="7" y="29"/>
                    </a:moveTo>
                    <a:lnTo>
                      <a:pt x="17" y="27"/>
                    </a:lnTo>
                    <a:lnTo>
                      <a:pt x="7" y="0"/>
                    </a:lnTo>
                    <a:lnTo>
                      <a:pt x="2" y="8"/>
                    </a:lnTo>
                    <a:lnTo>
                      <a:pt x="0" y="15"/>
                    </a:lnTo>
                    <a:lnTo>
                      <a:pt x="1" y="21"/>
                    </a:lnTo>
                    <a:lnTo>
                      <a:pt x="7" y="2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79" name="Shape 1478"/>
              <p:cNvSpPr>
                <a:spLocks/>
              </p:cNvSpPr>
              <p:nvPr/>
            </p:nvSpPr>
            <p:spPr bwMode="auto">
              <a:xfrm>
                <a:off x="3008" y="1417"/>
                <a:ext cx="9" cy="11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6"/>
                  </a:cxn>
                  <a:cxn ang="0">
                    <a:pos x="3" y="11"/>
                  </a:cxn>
                  <a:cxn ang="0">
                    <a:pos x="6" y="9"/>
                  </a:cxn>
                  <a:cxn ang="0">
                    <a:pos x="9" y="7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0" y="2"/>
                  </a:cxn>
                </a:cxnLst>
                <a:rect l="0" t="0" r="0" b="0"/>
                <a:pathLst>
                  <a:path w="9" h="11">
                    <a:moveTo>
                      <a:pt x="0" y="2"/>
                    </a:moveTo>
                    <a:lnTo>
                      <a:pt x="1" y="6"/>
                    </a:lnTo>
                    <a:lnTo>
                      <a:pt x="3" y="11"/>
                    </a:lnTo>
                    <a:lnTo>
                      <a:pt x="6" y="9"/>
                    </a:lnTo>
                    <a:lnTo>
                      <a:pt x="9" y="7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80" name="Shape 1479"/>
              <p:cNvSpPr>
                <a:spLocks/>
              </p:cNvSpPr>
              <p:nvPr/>
            </p:nvSpPr>
            <p:spPr bwMode="auto">
              <a:xfrm>
                <a:off x="4331" y="1370"/>
                <a:ext cx="20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3" y="8"/>
                  </a:cxn>
                  <a:cxn ang="0">
                    <a:pos x="8" y="9"/>
                  </a:cxn>
                  <a:cxn ang="0">
                    <a:pos x="13" y="8"/>
                  </a:cxn>
                  <a:cxn ang="0">
                    <a:pos x="18" y="7"/>
                  </a:cxn>
                  <a:cxn ang="0">
                    <a:pos x="20" y="5"/>
                  </a:cxn>
                  <a:cxn ang="0">
                    <a:pos x="15" y="1"/>
                  </a:cxn>
                  <a:cxn ang="0">
                    <a:pos x="10" y="0"/>
                  </a:cxn>
                  <a:cxn ang="0">
                    <a:pos x="4" y="1"/>
                  </a:cxn>
                  <a:cxn ang="0">
                    <a:pos x="0" y="5"/>
                  </a:cxn>
                </a:cxnLst>
                <a:rect l="0" t="0" r="0" b="0"/>
                <a:pathLst>
                  <a:path w="20" h="9">
                    <a:moveTo>
                      <a:pt x="0" y="5"/>
                    </a:moveTo>
                    <a:lnTo>
                      <a:pt x="3" y="8"/>
                    </a:lnTo>
                    <a:lnTo>
                      <a:pt x="8" y="9"/>
                    </a:lnTo>
                    <a:lnTo>
                      <a:pt x="13" y="8"/>
                    </a:lnTo>
                    <a:lnTo>
                      <a:pt x="18" y="7"/>
                    </a:lnTo>
                    <a:lnTo>
                      <a:pt x="20" y="5"/>
                    </a:lnTo>
                    <a:lnTo>
                      <a:pt x="15" y="1"/>
                    </a:lnTo>
                    <a:lnTo>
                      <a:pt x="10" y="0"/>
                    </a:lnTo>
                    <a:lnTo>
                      <a:pt x="4" y="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81" name="Shape 1480"/>
              <p:cNvSpPr>
                <a:spLocks/>
              </p:cNvSpPr>
              <p:nvPr/>
            </p:nvSpPr>
            <p:spPr bwMode="auto">
              <a:xfrm>
                <a:off x="3724" y="1396"/>
                <a:ext cx="16" cy="1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12"/>
                  </a:cxn>
                  <a:cxn ang="0">
                    <a:pos x="16" y="1"/>
                  </a:cxn>
                  <a:cxn ang="0">
                    <a:pos x="8" y="0"/>
                  </a:cxn>
                  <a:cxn ang="0">
                    <a:pos x="0" y="5"/>
                  </a:cxn>
                </a:cxnLst>
                <a:rect l="0" t="0" r="0" b="0"/>
                <a:pathLst>
                  <a:path w="16" h="12">
                    <a:moveTo>
                      <a:pt x="0" y="5"/>
                    </a:moveTo>
                    <a:lnTo>
                      <a:pt x="7" y="12"/>
                    </a:lnTo>
                    <a:lnTo>
                      <a:pt x="16" y="1"/>
                    </a:lnTo>
                    <a:lnTo>
                      <a:pt x="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82" name="Shape 1481"/>
              <p:cNvSpPr>
                <a:spLocks/>
              </p:cNvSpPr>
              <p:nvPr/>
            </p:nvSpPr>
            <p:spPr bwMode="auto">
              <a:xfrm>
                <a:off x="3688" y="1395"/>
                <a:ext cx="16" cy="1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6" y="15"/>
                  </a:cxn>
                  <a:cxn ang="0">
                    <a:pos x="16" y="11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0" y="11"/>
                  </a:cxn>
                </a:cxnLst>
                <a:rect l="0" t="0" r="0" b="0"/>
                <a:pathLst>
                  <a:path w="16" h="15">
                    <a:moveTo>
                      <a:pt x="0" y="11"/>
                    </a:moveTo>
                    <a:lnTo>
                      <a:pt x="6" y="15"/>
                    </a:lnTo>
                    <a:lnTo>
                      <a:pt x="16" y="11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83" name="Shape 1482"/>
              <p:cNvSpPr>
                <a:spLocks/>
              </p:cNvSpPr>
              <p:nvPr/>
            </p:nvSpPr>
            <p:spPr bwMode="auto">
              <a:xfrm>
                <a:off x="3628" y="1397"/>
                <a:ext cx="29" cy="22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0" y="16"/>
                  </a:cxn>
                  <a:cxn ang="0">
                    <a:pos x="5" y="18"/>
                  </a:cxn>
                  <a:cxn ang="0">
                    <a:pos x="10" y="19"/>
                  </a:cxn>
                  <a:cxn ang="0">
                    <a:pos x="15" y="22"/>
                  </a:cxn>
                  <a:cxn ang="0">
                    <a:pos x="17" y="20"/>
                  </a:cxn>
                  <a:cxn ang="0">
                    <a:pos x="21" y="20"/>
                  </a:cxn>
                  <a:cxn ang="0">
                    <a:pos x="25" y="19"/>
                  </a:cxn>
                  <a:cxn ang="0">
                    <a:pos x="29" y="18"/>
                  </a:cxn>
                  <a:cxn ang="0">
                    <a:pos x="24" y="9"/>
                  </a:cxn>
                  <a:cxn ang="0">
                    <a:pos x="17" y="2"/>
                  </a:cxn>
                  <a:cxn ang="0">
                    <a:pos x="12" y="0"/>
                  </a:cxn>
                  <a:cxn ang="0">
                    <a:pos x="9" y="1"/>
                  </a:cxn>
                  <a:cxn ang="0">
                    <a:pos x="5" y="4"/>
                  </a:cxn>
                  <a:cxn ang="0">
                    <a:pos x="2" y="11"/>
                  </a:cxn>
                </a:cxnLst>
                <a:rect l="0" t="0" r="0" b="0"/>
                <a:pathLst>
                  <a:path w="29" h="22">
                    <a:moveTo>
                      <a:pt x="2" y="11"/>
                    </a:moveTo>
                    <a:lnTo>
                      <a:pt x="0" y="16"/>
                    </a:lnTo>
                    <a:lnTo>
                      <a:pt x="5" y="18"/>
                    </a:lnTo>
                    <a:lnTo>
                      <a:pt x="10" y="19"/>
                    </a:lnTo>
                    <a:lnTo>
                      <a:pt x="15" y="22"/>
                    </a:lnTo>
                    <a:lnTo>
                      <a:pt x="17" y="20"/>
                    </a:lnTo>
                    <a:lnTo>
                      <a:pt x="21" y="20"/>
                    </a:lnTo>
                    <a:lnTo>
                      <a:pt x="25" y="19"/>
                    </a:lnTo>
                    <a:lnTo>
                      <a:pt x="29" y="18"/>
                    </a:lnTo>
                    <a:lnTo>
                      <a:pt x="24" y="9"/>
                    </a:lnTo>
                    <a:lnTo>
                      <a:pt x="17" y="2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5" y="4"/>
                    </a:lnTo>
                    <a:lnTo>
                      <a:pt x="2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84" name="Shape 1483"/>
              <p:cNvSpPr>
                <a:spLocks/>
              </p:cNvSpPr>
              <p:nvPr/>
            </p:nvSpPr>
            <p:spPr bwMode="auto">
              <a:xfrm>
                <a:off x="2780" y="1428"/>
                <a:ext cx="11" cy="11"/>
              </a:xfrm>
              <a:custGeom>
                <a:avLst/>
                <a:gdLst/>
                <a:ahLst/>
                <a:cxnLst>
                  <a:cxn ang="0">
                    <a:pos x="1" y="5"/>
                  </a:cxn>
                  <a:cxn ang="0">
                    <a:pos x="0" y="8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10" y="8"/>
                  </a:cxn>
                  <a:cxn ang="0">
                    <a:pos x="10" y="3"/>
                  </a:cxn>
                  <a:cxn ang="0">
                    <a:pos x="11" y="0"/>
                  </a:cxn>
                  <a:cxn ang="0">
                    <a:pos x="5" y="1"/>
                  </a:cxn>
                  <a:cxn ang="0">
                    <a:pos x="1" y="5"/>
                  </a:cxn>
                </a:cxnLst>
                <a:rect l="0" t="0" r="0" b="0"/>
                <a:pathLst>
                  <a:path w="11" h="11">
                    <a:moveTo>
                      <a:pt x="1" y="5"/>
                    </a:moveTo>
                    <a:lnTo>
                      <a:pt x="0" y="8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10" y="8"/>
                    </a:lnTo>
                    <a:lnTo>
                      <a:pt x="10" y="3"/>
                    </a:lnTo>
                    <a:lnTo>
                      <a:pt x="11" y="0"/>
                    </a:lnTo>
                    <a:lnTo>
                      <a:pt x="5" y="1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85" name="Shape 1484"/>
              <p:cNvSpPr>
                <a:spLocks/>
              </p:cNvSpPr>
              <p:nvPr/>
            </p:nvSpPr>
            <p:spPr bwMode="auto">
              <a:xfrm>
                <a:off x="4736" y="1361"/>
                <a:ext cx="16" cy="12"/>
              </a:xfrm>
              <a:custGeom>
                <a:avLst/>
                <a:gdLst/>
                <a:ahLst/>
                <a:cxnLst>
                  <a:cxn ang="0">
                    <a:pos x="14" y="12"/>
                  </a:cxn>
                  <a:cxn ang="0">
                    <a:pos x="15" y="7"/>
                  </a:cxn>
                  <a:cxn ang="0">
                    <a:pos x="16" y="5"/>
                  </a:cxn>
                  <a:cxn ang="0">
                    <a:pos x="15" y="4"/>
                  </a:cxn>
                  <a:cxn ang="0">
                    <a:pos x="11" y="4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14" y="12"/>
                  </a:cxn>
                </a:cxnLst>
                <a:rect l="0" t="0" r="0" b="0"/>
                <a:pathLst>
                  <a:path w="16" h="12">
                    <a:moveTo>
                      <a:pt x="14" y="12"/>
                    </a:moveTo>
                    <a:lnTo>
                      <a:pt x="15" y="7"/>
                    </a:lnTo>
                    <a:lnTo>
                      <a:pt x="16" y="5"/>
                    </a:lnTo>
                    <a:lnTo>
                      <a:pt x="15" y="4"/>
                    </a:lnTo>
                    <a:lnTo>
                      <a:pt x="11" y="4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86" name="Shape 1485"/>
              <p:cNvSpPr>
                <a:spLocks/>
              </p:cNvSpPr>
              <p:nvPr/>
            </p:nvSpPr>
            <p:spPr bwMode="auto">
              <a:xfrm>
                <a:off x="3769" y="1396"/>
                <a:ext cx="21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3" y="4"/>
                  </a:cxn>
                  <a:cxn ang="0">
                    <a:pos x="8" y="9"/>
                  </a:cxn>
                  <a:cxn ang="0">
                    <a:pos x="15" y="11"/>
                  </a:cxn>
                  <a:cxn ang="0">
                    <a:pos x="21" y="8"/>
                  </a:cxn>
                  <a:cxn ang="0">
                    <a:pos x="9" y="0"/>
                  </a:cxn>
                  <a:cxn ang="0">
                    <a:pos x="0" y="1"/>
                  </a:cxn>
                </a:cxnLst>
                <a:rect l="0" t="0" r="0" b="0"/>
                <a:pathLst>
                  <a:path w="21" h="11">
                    <a:moveTo>
                      <a:pt x="0" y="1"/>
                    </a:moveTo>
                    <a:lnTo>
                      <a:pt x="3" y="4"/>
                    </a:lnTo>
                    <a:lnTo>
                      <a:pt x="8" y="9"/>
                    </a:lnTo>
                    <a:lnTo>
                      <a:pt x="15" y="11"/>
                    </a:lnTo>
                    <a:lnTo>
                      <a:pt x="21" y="8"/>
                    </a:lnTo>
                    <a:lnTo>
                      <a:pt x="9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87" name="Shape 1486"/>
              <p:cNvSpPr>
                <a:spLocks/>
              </p:cNvSpPr>
              <p:nvPr/>
            </p:nvSpPr>
            <p:spPr bwMode="auto">
              <a:xfrm>
                <a:off x="3558" y="1402"/>
                <a:ext cx="22" cy="22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2" y="20"/>
                  </a:cxn>
                  <a:cxn ang="0">
                    <a:pos x="5" y="19"/>
                  </a:cxn>
                  <a:cxn ang="0">
                    <a:pos x="7" y="18"/>
                  </a:cxn>
                  <a:cxn ang="0">
                    <a:pos x="9" y="22"/>
                  </a:cxn>
                  <a:cxn ang="0">
                    <a:pos x="13" y="20"/>
                  </a:cxn>
                  <a:cxn ang="0">
                    <a:pos x="17" y="17"/>
                  </a:cxn>
                  <a:cxn ang="0">
                    <a:pos x="20" y="11"/>
                  </a:cxn>
                  <a:cxn ang="0">
                    <a:pos x="22" y="6"/>
                  </a:cxn>
                  <a:cxn ang="0">
                    <a:pos x="18" y="1"/>
                  </a:cxn>
                  <a:cxn ang="0">
                    <a:pos x="15" y="0"/>
                  </a:cxn>
                  <a:cxn ang="0">
                    <a:pos x="12" y="0"/>
                  </a:cxn>
                  <a:cxn ang="0">
                    <a:pos x="9" y="3"/>
                  </a:cxn>
                  <a:cxn ang="0">
                    <a:pos x="3" y="11"/>
                  </a:cxn>
                  <a:cxn ang="0">
                    <a:pos x="0" y="19"/>
                  </a:cxn>
                </a:cxnLst>
                <a:rect l="0" t="0" r="0" b="0"/>
                <a:pathLst>
                  <a:path w="22" h="22">
                    <a:moveTo>
                      <a:pt x="0" y="19"/>
                    </a:moveTo>
                    <a:lnTo>
                      <a:pt x="2" y="20"/>
                    </a:lnTo>
                    <a:lnTo>
                      <a:pt x="5" y="19"/>
                    </a:lnTo>
                    <a:lnTo>
                      <a:pt x="7" y="18"/>
                    </a:lnTo>
                    <a:lnTo>
                      <a:pt x="9" y="22"/>
                    </a:lnTo>
                    <a:lnTo>
                      <a:pt x="13" y="20"/>
                    </a:lnTo>
                    <a:lnTo>
                      <a:pt x="17" y="17"/>
                    </a:lnTo>
                    <a:lnTo>
                      <a:pt x="20" y="11"/>
                    </a:lnTo>
                    <a:lnTo>
                      <a:pt x="22" y="6"/>
                    </a:lnTo>
                    <a:lnTo>
                      <a:pt x="18" y="1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9" y="3"/>
                    </a:lnTo>
                    <a:lnTo>
                      <a:pt x="3" y="11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88" name="Shape 1487"/>
              <p:cNvSpPr>
                <a:spLocks/>
              </p:cNvSpPr>
              <p:nvPr/>
            </p:nvSpPr>
            <p:spPr bwMode="auto">
              <a:xfrm>
                <a:off x="4793" y="1361"/>
                <a:ext cx="16" cy="18"/>
              </a:xfrm>
              <a:custGeom>
                <a:avLst/>
                <a:gdLst/>
                <a:ahLst/>
                <a:cxnLst>
                  <a:cxn ang="0">
                    <a:pos x="4" y="18"/>
                  </a:cxn>
                  <a:cxn ang="0">
                    <a:pos x="16" y="14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4" y="18"/>
                  </a:cxn>
                </a:cxnLst>
                <a:rect l="0" t="0" r="0" b="0"/>
                <a:pathLst>
                  <a:path w="16" h="18">
                    <a:moveTo>
                      <a:pt x="4" y="18"/>
                    </a:moveTo>
                    <a:lnTo>
                      <a:pt x="16" y="14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89" name="Shape 1488"/>
              <p:cNvSpPr>
                <a:spLocks/>
              </p:cNvSpPr>
              <p:nvPr/>
            </p:nvSpPr>
            <p:spPr bwMode="auto">
              <a:xfrm>
                <a:off x="4522" y="1373"/>
                <a:ext cx="66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4" y="18"/>
                  </a:cxn>
                  <a:cxn ang="0">
                    <a:pos x="11" y="21"/>
                  </a:cxn>
                  <a:cxn ang="0">
                    <a:pos x="21" y="22"/>
                  </a:cxn>
                  <a:cxn ang="0">
                    <a:pos x="30" y="20"/>
                  </a:cxn>
                  <a:cxn ang="0">
                    <a:pos x="41" y="18"/>
                  </a:cxn>
                  <a:cxn ang="0">
                    <a:pos x="51" y="16"/>
                  </a:cxn>
                  <a:cxn ang="0">
                    <a:pos x="61" y="17"/>
                  </a:cxn>
                  <a:cxn ang="0">
                    <a:pos x="64" y="16"/>
                  </a:cxn>
                  <a:cxn ang="0">
                    <a:pos x="66" y="15"/>
                  </a:cxn>
                  <a:cxn ang="0">
                    <a:pos x="58" y="12"/>
                  </a:cxn>
                  <a:cxn ang="0">
                    <a:pos x="50" y="10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5" y="7"/>
                  </a:cxn>
                  <a:cxn ang="0">
                    <a:pos x="16" y="5"/>
                  </a:cxn>
                  <a:cxn ang="0">
                    <a:pos x="7" y="2"/>
                  </a:cxn>
                  <a:cxn ang="0">
                    <a:pos x="0" y="0"/>
                  </a:cxn>
                </a:cxnLst>
                <a:rect l="0" t="0" r="0" b="0"/>
                <a:pathLst>
                  <a:path w="66" h="22">
                    <a:moveTo>
                      <a:pt x="0" y="0"/>
                    </a:moveTo>
                    <a:lnTo>
                      <a:pt x="0" y="11"/>
                    </a:lnTo>
                    <a:lnTo>
                      <a:pt x="4" y="18"/>
                    </a:lnTo>
                    <a:lnTo>
                      <a:pt x="11" y="21"/>
                    </a:lnTo>
                    <a:lnTo>
                      <a:pt x="21" y="22"/>
                    </a:lnTo>
                    <a:lnTo>
                      <a:pt x="30" y="20"/>
                    </a:lnTo>
                    <a:lnTo>
                      <a:pt x="41" y="18"/>
                    </a:lnTo>
                    <a:lnTo>
                      <a:pt x="51" y="16"/>
                    </a:lnTo>
                    <a:lnTo>
                      <a:pt x="61" y="17"/>
                    </a:lnTo>
                    <a:lnTo>
                      <a:pt x="64" y="16"/>
                    </a:lnTo>
                    <a:lnTo>
                      <a:pt x="66" y="15"/>
                    </a:lnTo>
                    <a:lnTo>
                      <a:pt x="58" y="12"/>
                    </a:lnTo>
                    <a:lnTo>
                      <a:pt x="50" y="10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5" y="7"/>
                    </a:lnTo>
                    <a:lnTo>
                      <a:pt x="16" y="5"/>
                    </a:lnTo>
                    <a:lnTo>
                      <a:pt x="7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90" name="Shape 1489"/>
              <p:cNvSpPr>
                <a:spLocks/>
              </p:cNvSpPr>
              <p:nvPr/>
            </p:nvSpPr>
            <p:spPr bwMode="auto">
              <a:xfrm>
                <a:off x="4045" y="1541"/>
                <a:ext cx="41" cy="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6" y="12"/>
                  </a:cxn>
                  <a:cxn ang="0">
                    <a:pos x="12" y="13"/>
                  </a:cxn>
                  <a:cxn ang="0">
                    <a:pos x="18" y="12"/>
                  </a:cxn>
                  <a:cxn ang="0">
                    <a:pos x="24" y="11"/>
                  </a:cxn>
                  <a:cxn ang="0">
                    <a:pos x="30" y="10"/>
                  </a:cxn>
                  <a:cxn ang="0">
                    <a:pos x="37" y="11"/>
                  </a:cxn>
                  <a:cxn ang="0">
                    <a:pos x="39" y="10"/>
                  </a:cxn>
                  <a:cxn ang="0">
                    <a:pos x="41" y="9"/>
                  </a:cxn>
                  <a:cxn ang="0">
                    <a:pos x="30" y="6"/>
                  </a:cxn>
                  <a:cxn ang="0">
                    <a:pos x="20" y="5"/>
                  </a:cxn>
                  <a:cxn ang="0">
                    <a:pos x="9" y="3"/>
                  </a:cxn>
                  <a:cxn ang="0">
                    <a:pos x="1" y="0"/>
                  </a:cxn>
                </a:cxnLst>
                <a:rect l="0" t="0" r="0" b="0"/>
                <a:pathLst>
                  <a:path w="41" h="13">
                    <a:moveTo>
                      <a:pt x="1" y="0"/>
                    </a:moveTo>
                    <a:lnTo>
                      <a:pt x="0" y="7"/>
                    </a:lnTo>
                    <a:lnTo>
                      <a:pt x="2" y="11"/>
                    </a:lnTo>
                    <a:lnTo>
                      <a:pt x="6" y="12"/>
                    </a:lnTo>
                    <a:lnTo>
                      <a:pt x="12" y="13"/>
                    </a:lnTo>
                    <a:lnTo>
                      <a:pt x="18" y="12"/>
                    </a:lnTo>
                    <a:lnTo>
                      <a:pt x="24" y="11"/>
                    </a:lnTo>
                    <a:lnTo>
                      <a:pt x="30" y="10"/>
                    </a:lnTo>
                    <a:lnTo>
                      <a:pt x="37" y="11"/>
                    </a:lnTo>
                    <a:lnTo>
                      <a:pt x="39" y="10"/>
                    </a:lnTo>
                    <a:lnTo>
                      <a:pt x="41" y="9"/>
                    </a:lnTo>
                    <a:lnTo>
                      <a:pt x="30" y="6"/>
                    </a:lnTo>
                    <a:lnTo>
                      <a:pt x="20" y="5"/>
                    </a:lnTo>
                    <a:lnTo>
                      <a:pt x="9" y="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91" name="Shape 1490"/>
              <p:cNvSpPr>
                <a:spLocks/>
              </p:cNvSpPr>
              <p:nvPr/>
            </p:nvSpPr>
            <p:spPr bwMode="auto">
              <a:xfrm>
                <a:off x="2802" y="1435"/>
                <a:ext cx="11" cy="9"/>
              </a:xfrm>
              <a:custGeom>
                <a:avLst/>
                <a:gdLst/>
                <a:ahLst/>
                <a:cxnLst>
                  <a:cxn ang="0">
                    <a:pos x="11" y="9"/>
                  </a:cxn>
                  <a:cxn ang="0">
                    <a:pos x="7" y="0"/>
                  </a:cxn>
                  <a:cxn ang="0">
                    <a:pos x="0" y="9"/>
                  </a:cxn>
                  <a:cxn ang="0">
                    <a:pos x="11" y="9"/>
                  </a:cxn>
                </a:cxnLst>
                <a:rect l="0" t="0" r="0" b="0"/>
                <a:pathLst>
                  <a:path w="11" h="9">
                    <a:moveTo>
                      <a:pt x="11" y="9"/>
                    </a:moveTo>
                    <a:lnTo>
                      <a:pt x="7" y="0"/>
                    </a:lnTo>
                    <a:lnTo>
                      <a:pt x="0" y="9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92" name="Shape 1491"/>
              <p:cNvSpPr>
                <a:spLocks/>
              </p:cNvSpPr>
              <p:nvPr/>
            </p:nvSpPr>
            <p:spPr bwMode="auto">
              <a:xfrm>
                <a:off x="3865" y="1398"/>
                <a:ext cx="17" cy="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8"/>
                  </a:cxn>
                  <a:cxn ang="0">
                    <a:pos x="4" y="10"/>
                  </a:cxn>
                  <a:cxn ang="0">
                    <a:pos x="8" y="9"/>
                  </a:cxn>
                  <a:cxn ang="0">
                    <a:pos x="11" y="7"/>
                  </a:cxn>
                  <a:cxn ang="0">
                    <a:pos x="17" y="6"/>
                  </a:cxn>
                  <a:cxn ang="0">
                    <a:pos x="15" y="1"/>
                  </a:cxn>
                  <a:cxn ang="0">
                    <a:pos x="10" y="0"/>
                  </a:cxn>
                  <a:cxn ang="0">
                    <a:pos x="5" y="2"/>
                  </a:cxn>
                  <a:cxn ang="0">
                    <a:pos x="0" y="6"/>
                  </a:cxn>
                </a:cxnLst>
                <a:rect l="0" t="0" r="0" b="0"/>
                <a:pathLst>
                  <a:path w="17" h="10">
                    <a:moveTo>
                      <a:pt x="0" y="6"/>
                    </a:moveTo>
                    <a:lnTo>
                      <a:pt x="0" y="8"/>
                    </a:lnTo>
                    <a:lnTo>
                      <a:pt x="4" y="10"/>
                    </a:lnTo>
                    <a:lnTo>
                      <a:pt x="8" y="9"/>
                    </a:lnTo>
                    <a:lnTo>
                      <a:pt x="11" y="7"/>
                    </a:lnTo>
                    <a:lnTo>
                      <a:pt x="17" y="6"/>
                    </a:lnTo>
                    <a:lnTo>
                      <a:pt x="15" y="1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93" name="Shape 1492"/>
              <p:cNvSpPr>
                <a:spLocks/>
              </p:cNvSpPr>
              <p:nvPr/>
            </p:nvSpPr>
            <p:spPr bwMode="auto">
              <a:xfrm>
                <a:off x="3819" y="1399"/>
                <a:ext cx="20" cy="1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4" y="14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8" y="0"/>
                  </a:cxn>
                  <a:cxn ang="0">
                    <a:pos x="3" y="1"/>
                  </a:cxn>
                  <a:cxn ang="0">
                    <a:pos x="0" y="5"/>
                  </a:cxn>
                </a:cxnLst>
                <a:rect l="0" t="0" r="0" b="0"/>
                <a:pathLst>
                  <a:path w="20" h="14">
                    <a:moveTo>
                      <a:pt x="0" y="5"/>
                    </a:moveTo>
                    <a:lnTo>
                      <a:pt x="4" y="14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3" y="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94" name="Shape 1493"/>
              <p:cNvSpPr>
                <a:spLocks/>
              </p:cNvSpPr>
              <p:nvPr/>
            </p:nvSpPr>
            <p:spPr bwMode="auto">
              <a:xfrm>
                <a:off x="2885" y="1434"/>
                <a:ext cx="9" cy="1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"/>
                  </a:cxn>
                  <a:cxn ang="0">
                    <a:pos x="7" y="15"/>
                  </a:cxn>
                  <a:cxn ang="0">
                    <a:pos x="9" y="15"/>
                  </a:cxn>
                  <a:cxn ang="0">
                    <a:pos x="9" y="1"/>
                  </a:cxn>
                  <a:cxn ang="0">
                    <a:pos x="3" y="0"/>
                  </a:cxn>
                  <a:cxn ang="0">
                    <a:pos x="0" y="5"/>
                  </a:cxn>
                </a:cxnLst>
                <a:rect l="0" t="0" r="0" b="0"/>
                <a:pathLst>
                  <a:path w="9" h="15">
                    <a:moveTo>
                      <a:pt x="0" y="5"/>
                    </a:moveTo>
                    <a:lnTo>
                      <a:pt x="0" y="11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9" y="1"/>
                    </a:lnTo>
                    <a:lnTo>
                      <a:pt x="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95" name="Shape 1494"/>
              <p:cNvSpPr>
                <a:spLocks/>
              </p:cNvSpPr>
              <p:nvPr/>
            </p:nvSpPr>
            <p:spPr bwMode="auto">
              <a:xfrm>
                <a:off x="3488" y="1414"/>
                <a:ext cx="4" cy="1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2"/>
                  </a:cxn>
                  <a:cxn ang="0">
                    <a:pos x="4" y="10"/>
                  </a:cxn>
                  <a:cxn ang="0">
                    <a:pos x="4" y="1"/>
                  </a:cxn>
                  <a:cxn ang="0">
                    <a:pos x="0" y="0"/>
                  </a:cxn>
                  <a:cxn ang="0">
                    <a:pos x="0" y="5"/>
                  </a:cxn>
                </a:cxnLst>
                <a:rect l="0" t="0" r="0" b="0"/>
                <a:pathLst>
                  <a:path w="4" h="12">
                    <a:moveTo>
                      <a:pt x="0" y="5"/>
                    </a:moveTo>
                    <a:lnTo>
                      <a:pt x="0" y="12"/>
                    </a:lnTo>
                    <a:lnTo>
                      <a:pt x="4" y="10"/>
                    </a:lnTo>
                    <a:lnTo>
                      <a:pt x="4" y="1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96" name="Shape 1495"/>
              <p:cNvSpPr>
                <a:spLocks/>
              </p:cNvSpPr>
              <p:nvPr/>
            </p:nvSpPr>
            <p:spPr bwMode="auto">
              <a:xfrm>
                <a:off x="4761" y="1369"/>
                <a:ext cx="16" cy="1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15"/>
                  </a:cxn>
                  <a:cxn ang="0">
                    <a:pos x="3" y="18"/>
                  </a:cxn>
                  <a:cxn ang="0">
                    <a:pos x="6" y="19"/>
                  </a:cxn>
                  <a:cxn ang="0">
                    <a:pos x="13" y="19"/>
                  </a:cxn>
                  <a:cxn ang="0">
                    <a:pos x="16" y="14"/>
                  </a:cxn>
                  <a:cxn ang="0">
                    <a:pos x="16" y="10"/>
                  </a:cxn>
                  <a:cxn ang="0">
                    <a:pos x="14" y="5"/>
                  </a:cxn>
                  <a:cxn ang="0">
                    <a:pos x="13" y="1"/>
                  </a:cxn>
                  <a:cxn ang="0">
                    <a:pos x="8" y="0"/>
                  </a:cxn>
                  <a:cxn ang="0">
                    <a:pos x="5" y="2"/>
                  </a:cxn>
                  <a:cxn ang="0">
                    <a:pos x="1" y="6"/>
                  </a:cxn>
                  <a:cxn ang="0">
                    <a:pos x="0" y="10"/>
                  </a:cxn>
                </a:cxnLst>
                <a:rect l="0" t="0" r="0" b="0"/>
                <a:pathLst>
                  <a:path w="16" h="19">
                    <a:moveTo>
                      <a:pt x="0" y="10"/>
                    </a:moveTo>
                    <a:lnTo>
                      <a:pt x="0" y="15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13" y="19"/>
                    </a:lnTo>
                    <a:lnTo>
                      <a:pt x="16" y="14"/>
                    </a:lnTo>
                    <a:lnTo>
                      <a:pt x="16" y="10"/>
                    </a:lnTo>
                    <a:lnTo>
                      <a:pt x="14" y="5"/>
                    </a:lnTo>
                    <a:lnTo>
                      <a:pt x="13" y="1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1" y="6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97" name="Shape 1496"/>
              <p:cNvSpPr>
                <a:spLocks/>
              </p:cNvSpPr>
              <p:nvPr/>
            </p:nvSpPr>
            <p:spPr bwMode="auto">
              <a:xfrm>
                <a:off x="3130" y="1430"/>
                <a:ext cx="14" cy="7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3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12" y="7"/>
                  </a:cxn>
                  <a:cxn ang="0">
                    <a:pos x="14" y="0"/>
                  </a:cxn>
                  <a:cxn ang="0">
                    <a:pos x="3" y="0"/>
                  </a:cxn>
                </a:cxnLst>
                <a:rect l="0" t="0" r="0" b="0"/>
                <a:pathLst>
                  <a:path w="14" h="7">
                    <a:moveTo>
                      <a:pt x="3" y="0"/>
                    </a:moveTo>
                    <a:lnTo>
                      <a:pt x="3" y="3"/>
                    </a:lnTo>
                    <a:lnTo>
                      <a:pt x="0" y="7"/>
                    </a:lnTo>
                    <a:lnTo>
                      <a:pt x="6" y="7"/>
                    </a:lnTo>
                    <a:lnTo>
                      <a:pt x="12" y="7"/>
                    </a:lnTo>
                    <a:lnTo>
                      <a:pt x="1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98" name="Shape 1497"/>
              <p:cNvSpPr>
                <a:spLocks/>
              </p:cNvSpPr>
              <p:nvPr/>
            </p:nvSpPr>
            <p:spPr bwMode="auto">
              <a:xfrm>
                <a:off x="2635" y="1445"/>
                <a:ext cx="16" cy="2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3" y="10"/>
                  </a:cxn>
                  <a:cxn ang="0">
                    <a:pos x="7" y="15"/>
                  </a:cxn>
                  <a:cxn ang="0">
                    <a:pos x="10" y="19"/>
                  </a:cxn>
                  <a:cxn ang="0">
                    <a:pos x="16" y="20"/>
                  </a:cxn>
                  <a:cxn ang="0">
                    <a:pos x="11" y="14"/>
                  </a:cxn>
                  <a:cxn ang="0">
                    <a:pos x="9" y="6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3" y="0"/>
                  </a:cxn>
                  <a:cxn ang="0">
                    <a:pos x="0" y="6"/>
                  </a:cxn>
                </a:cxnLst>
                <a:rect l="0" t="0" r="0" b="0"/>
                <a:pathLst>
                  <a:path w="16" h="20">
                    <a:moveTo>
                      <a:pt x="0" y="6"/>
                    </a:moveTo>
                    <a:lnTo>
                      <a:pt x="3" y="10"/>
                    </a:lnTo>
                    <a:lnTo>
                      <a:pt x="7" y="15"/>
                    </a:lnTo>
                    <a:lnTo>
                      <a:pt x="10" y="19"/>
                    </a:lnTo>
                    <a:lnTo>
                      <a:pt x="16" y="20"/>
                    </a:lnTo>
                    <a:lnTo>
                      <a:pt x="11" y="14"/>
                    </a:lnTo>
                    <a:lnTo>
                      <a:pt x="9" y="6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499" name="Shape 1498"/>
              <p:cNvSpPr>
                <a:spLocks/>
              </p:cNvSpPr>
              <p:nvPr/>
            </p:nvSpPr>
            <p:spPr bwMode="auto">
              <a:xfrm>
                <a:off x="3926" y="1401"/>
                <a:ext cx="20" cy="13"/>
              </a:xfrm>
              <a:custGeom>
                <a:avLst/>
                <a:gdLst/>
                <a:ahLst/>
                <a:cxnLst>
                  <a:cxn ang="0">
                    <a:pos x="5" y="3"/>
                  </a:cxn>
                  <a:cxn ang="0">
                    <a:pos x="3" y="5"/>
                  </a:cxn>
                  <a:cxn ang="0">
                    <a:pos x="0" y="7"/>
                  </a:cxn>
                  <a:cxn ang="0">
                    <a:pos x="4" y="10"/>
                  </a:cxn>
                  <a:cxn ang="0">
                    <a:pos x="9" y="13"/>
                  </a:cxn>
                  <a:cxn ang="0">
                    <a:pos x="13" y="12"/>
                  </a:cxn>
                  <a:cxn ang="0">
                    <a:pos x="18" y="9"/>
                  </a:cxn>
                  <a:cxn ang="0">
                    <a:pos x="20" y="9"/>
                  </a:cxn>
                  <a:cxn ang="0">
                    <a:pos x="18" y="3"/>
                  </a:cxn>
                  <a:cxn ang="0">
                    <a:pos x="14" y="1"/>
                  </a:cxn>
                  <a:cxn ang="0">
                    <a:pos x="8" y="0"/>
                  </a:cxn>
                  <a:cxn ang="0">
                    <a:pos x="5" y="3"/>
                  </a:cxn>
                </a:cxnLst>
                <a:rect l="0" t="0" r="0" b="0"/>
                <a:pathLst>
                  <a:path w="20" h="13">
                    <a:moveTo>
                      <a:pt x="5" y="3"/>
                    </a:moveTo>
                    <a:lnTo>
                      <a:pt x="3" y="5"/>
                    </a:lnTo>
                    <a:lnTo>
                      <a:pt x="0" y="7"/>
                    </a:lnTo>
                    <a:lnTo>
                      <a:pt x="4" y="10"/>
                    </a:lnTo>
                    <a:lnTo>
                      <a:pt x="9" y="13"/>
                    </a:lnTo>
                    <a:lnTo>
                      <a:pt x="13" y="12"/>
                    </a:lnTo>
                    <a:lnTo>
                      <a:pt x="18" y="9"/>
                    </a:lnTo>
                    <a:lnTo>
                      <a:pt x="20" y="9"/>
                    </a:lnTo>
                    <a:lnTo>
                      <a:pt x="18" y="3"/>
                    </a:lnTo>
                    <a:lnTo>
                      <a:pt x="14" y="1"/>
                    </a:lnTo>
                    <a:lnTo>
                      <a:pt x="8" y="0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00" name="Shape 1499"/>
              <p:cNvSpPr>
                <a:spLocks/>
              </p:cNvSpPr>
              <p:nvPr/>
            </p:nvSpPr>
            <p:spPr bwMode="auto">
              <a:xfrm>
                <a:off x="3193" y="1428"/>
                <a:ext cx="6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2" y="13"/>
                  </a:cxn>
                  <a:cxn ang="0">
                    <a:pos x="6" y="13"/>
                  </a:cxn>
                  <a:cxn ang="0">
                    <a:pos x="6" y="0"/>
                  </a:cxn>
                  <a:cxn ang="0">
                    <a:pos x="0" y="0"/>
                  </a:cxn>
                </a:cxnLst>
                <a:rect l="0" t="0" r="0" b="0"/>
                <a:pathLst>
                  <a:path w="6" h="13">
                    <a:moveTo>
                      <a:pt x="0" y="0"/>
                    </a:moveTo>
                    <a:lnTo>
                      <a:pt x="0" y="7"/>
                    </a:lnTo>
                    <a:lnTo>
                      <a:pt x="2" y="13"/>
                    </a:lnTo>
                    <a:lnTo>
                      <a:pt x="6" y="13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01" name="Shape 1500"/>
              <p:cNvSpPr>
                <a:spLocks/>
              </p:cNvSpPr>
              <p:nvPr/>
            </p:nvSpPr>
            <p:spPr bwMode="auto">
              <a:xfrm>
                <a:off x="2746" y="1446"/>
                <a:ext cx="13" cy="17"/>
              </a:xfrm>
              <a:custGeom>
                <a:avLst/>
                <a:gdLst/>
                <a:ahLst/>
                <a:cxnLst>
                  <a:cxn ang="0">
                    <a:pos x="2" y="5"/>
                  </a:cxn>
                  <a:cxn ang="0">
                    <a:pos x="0" y="10"/>
                  </a:cxn>
                  <a:cxn ang="0">
                    <a:pos x="2" y="15"/>
                  </a:cxn>
                  <a:cxn ang="0">
                    <a:pos x="6" y="17"/>
                  </a:cxn>
                  <a:cxn ang="0">
                    <a:pos x="13" y="16"/>
                  </a:cxn>
                  <a:cxn ang="0">
                    <a:pos x="13" y="0"/>
                  </a:cxn>
                  <a:cxn ang="0">
                    <a:pos x="2" y="5"/>
                  </a:cxn>
                </a:cxnLst>
                <a:rect l="0" t="0" r="0" b="0"/>
                <a:pathLst>
                  <a:path w="13" h="17">
                    <a:moveTo>
                      <a:pt x="2" y="5"/>
                    </a:moveTo>
                    <a:lnTo>
                      <a:pt x="0" y="10"/>
                    </a:lnTo>
                    <a:lnTo>
                      <a:pt x="2" y="15"/>
                    </a:lnTo>
                    <a:lnTo>
                      <a:pt x="6" y="17"/>
                    </a:lnTo>
                    <a:lnTo>
                      <a:pt x="13" y="16"/>
                    </a:lnTo>
                    <a:lnTo>
                      <a:pt x="13" y="0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02" name="Shape 1501"/>
              <p:cNvSpPr>
                <a:spLocks/>
              </p:cNvSpPr>
              <p:nvPr/>
            </p:nvSpPr>
            <p:spPr bwMode="auto">
              <a:xfrm>
                <a:off x="4835" y="1374"/>
                <a:ext cx="16" cy="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8" y="13"/>
                  </a:cxn>
                  <a:cxn ang="0">
                    <a:pos x="16" y="7"/>
                  </a:cxn>
                  <a:cxn ang="0">
                    <a:pos x="12" y="0"/>
                  </a:cxn>
                  <a:cxn ang="0">
                    <a:pos x="5" y="1"/>
                  </a:cxn>
                  <a:cxn ang="0">
                    <a:pos x="0" y="5"/>
                  </a:cxn>
                  <a:cxn ang="0">
                    <a:pos x="0" y="12"/>
                  </a:cxn>
                </a:cxnLst>
                <a:rect l="0" t="0" r="0" b="0"/>
                <a:pathLst>
                  <a:path w="16" h="13">
                    <a:moveTo>
                      <a:pt x="0" y="12"/>
                    </a:moveTo>
                    <a:lnTo>
                      <a:pt x="8" y="13"/>
                    </a:lnTo>
                    <a:lnTo>
                      <a:pt x="16" y="7"/>
                    </a:lnTo>
                    <a:lnTo>
                      <a:pt x="12" y="0"/>
                    </a:lnTo>
                    <a:lnTo>
                      <a:pt x="5" y="1"/>
                    </a:lnTo>
                    <a:lnTo>
                      <a:pt x="0" y="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03" name="Shape 1502"/>
              <p:cNvSpPr>
                <a:spLocks/>
              </p:cNvSpPr>
              <p:nvPr/>
            </p:nvSpPr>
            <p:spPr bwMode="auto">
              <a:xfrm>
                <a:off x="3972" y="1404"/>
                <a:ext cx="17" cy="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" y="13"/>
                  </a:cxn>
                  <a:cxn ang="0">
                    <a:pos x="17" y="0"/>
                  </a:cxn>
                  <a:cxn ang="0">
                    <a:pos x="12" y="0"/>
                  </a:cxn>
                  <a:cxn ang="0">
                    <a:pos x="7" y="0"/>
                  </a:cxn>
                  <a:cxn ang="0">
                    <a:pos x="2" y="1"/>
                  </a:cxn>
                  <a:cxn ang="0">
                    <a:pos x="0" y="6"/>
                  </a:cxn>
                </a:cxnLst>
                <a:rect l="0" t="0" r="0" b="0"/>
                <a:pathLst>
                  <a:path w="17" h="13">
                    <a:moveTo>
                      <a:pt x="0" y="6"/>
                    </a:moveTo>
                    <a:lnTo>
                      <a:pt x="2" y="13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04" name="Shape 1503"/>
              <p:cNvSpPr>
                <a:spLocks/>
              </p:cNvSpPr>
              <p:nvPr/>
            </p:nvSpPr>
            <p:spPr bwMode="auto">
              <a:xfrm>
                <a:off x="3883" y="1408"/>
                <a:ext cx="16" cy="25"/>
              </a:xfrm>
              <a:custGeom>
                <a:avLst/>
                <a:gdLst/>
                <a:ahLst/>
                <a:cxnLst>
                  <a:cxn ang="0">
                    <a:pos x="10" y="25"/>
                  </a:cxn>
                  <a:cxn ang="0">
                    <a:pos x="12" y="18"/>
                  </a:cxn>
                  <a:cxn ang="0">
                    <a:pos x="15" y="11"/>
                  </a:cxn>
                  <a:cxn ang="0">
                    <a:pos x="16" y="5"/>
                  </a:cxn>
                  <a:cxn ang="0">
                    <a:pos x="12" y="0"/>
                  </a:cxn>
                  <a:cxn ang="0">
                    <a:pos x="13" y="5"/>
                  </a:cxn>
                  <a:cxn ang="0">
                    <a:pos x="11" y="9"/>
                  </a:cxn>
                  <a:cxn ang="0">
                    <a:pos x="8" y="12"/>
                  </a:cxn>
                  <a:cxn ang="0">
                    <a:pos x="5" y="15"/>
                  </a:cxn>
                  <a:cxn ang="0">
                    <a:pos x="1" y="17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10" y="25"/>
                  </a:cxn>
                </a:cxnLst>
                <a:rect l="0" t="0" r="0" b="0"/>
                <a:pathLst>
                  <a:path w="16" h="25">
                    <a:moveTo>
                      <a:pt x="10" y="25"/>
                    </a:moveTo>
                    <a:lnTo>
                      <a:pt x="12" y="18"/>
                    </a:lnTo>
                    <a:lnTo>
                      <a:pt x="15" y="11"/>
                    </a:lnTo>
                    <a:lnTo>
                      <a:pt x="16" y="5"/>
                    </a:lnTo>
                    <a:lnTo>
                      <a:pt x="12" y="0"/>
                    </a:lnTo>
                    <a:lnTo>
                      <a:pt x="13" y="5"/>
                    </a:lnTo>
                    <a:lnTo>
                      <a:pt x="11" y="9"/>
                    </a:lnTo>
                    <a:lnTo>
                      <a:pt x="8" y="12"/>
                    </a:lnTo>
                    <a:lnTo>
                      <a:pt x="5" y="15"/>
                    </a:lnTo>
                    <a:lnTo>
                      <a:pt x="1" y="17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10" y="2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05" name="Shape 1504"/>
              <p:cNvSpPr>
                <a:spLocks/>
              </p:cNvSpPr>
              <p:nvPr/>
            </p:nvSpPr>
            <p:spPr bwMode="auto">
              <a:xfrm>
                <a:off x="3794" y="1409"/>
                <a:ext cx="13" cy="1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13"/>
                  </a:cxn>
                  <a:cxn ang="0">
                    <a:pos x="7" y="19"/>
                  </a:cxn>
                  <a:cxn ang="0">
                    <a:pos x="13" y="15"/>
                  </a:cxn>
                  <a:cxn ang="0">
                    <a:pos x="11" y="9"/>
                  </a:cxn>
                  <a:cxn ang="0">
                    <a:pos x="9" y="3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2" y="3"/>
                  </a:cxn>
                  <a:cxn ang="0">
                    <a:pos x="0" y="8"/>
                  </a:cxn>
                </a:cxnLst>
                <a:rect l="0" t="0" r="0" b="0"/>
                <a:pathLst>
                  <a:path w="13" h="19">
                    <a:moveTo>
                      <a:pt x="0" y="8"/>
                    </a:moveTo>
                    <a:lnTo>
                      <a:pt x="2" y="13"/>
                    </a:lnTo>
                    <a:lnTo>
                      <a:pt x="7" y="19"/>
                    </a:lnTo>
                    <a:lnTo>
                      <a:pt x="13" y="15"/>
                    </a:lnTo>
                    <a:lnTo>
                      <a:pt x="11" y="9"/>
                    </a:lnTo>
                    <a:lnTo>
                      <a:pt x="9" y="3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3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06" name="Shape 1505"/>
              <p:cNvSpPr>
                <a:spLocks/>
              </p:cNvSpPr>
              <p:nvPr/>
            </p:nvSpPr>
            <p:spPr bwMode="auto">
              <a:xfrm>
                <a:off x="3600" y="1418"/>
                <a:ext cx="13" cy="19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5" y="17"/>
                  </a:cxn>
                  <a:cxn ang="0">
                    <a:pos x="9" y="11"/>
                  </a:cxn>
                  <a:cxn ang="0">
                    <a:pos x="12" y="4"/>
                  </a:cxn>
                  <a:cxn ang="0">
                    <a:pos x="13" y="1"/>
                  </a:cxn>
                  <a:cxn ang="0">
                    <a:pos x="6" y="0"/>
                  </a:cxn>
                  <a:cxn ang="0">
                    <a:pos x="4" y="5"/>
                  </a:cxn>
                  <a:cxn ang="0">
                    <a:pos x="2" y="12"/>
                  </a:cxn>
                  <a:cxn ang="0">
                    <a:pos x="0" y="19"/>
                  </a:cxn>
                </a:cxnLst>
                <a:rect l="0" t="0" r="0" b="0"/>
                <a:pathLst>
                  <a:path w="13" h="19">
                    <a:moveTo>
                      <a:pt x="0" y="19"/>
                    </a:moveTo>
                    <a:lnTo>
                      <a:pt x="5" y="17"/>
                    </a:lnTo>
                    <a:lnTo>
                      <a:pt x="9" y="11"/>
                    </a:lnTo>
                    <a:lnTo>
                      <a:pt x="12" y="4"/>
                    </a:lnTo>
                    <a:lnTo>
                      <a:pt x="13" y="1"/>
                    </a:lnTo>
                    <a:lnTo>
                      <a:pt x="6" y="0"/>
                    </a:lnTo>
                    <a:lnTo>
                      <a:pt x="4" y="5"/>
                    </a:lnTo>
                    <a:lnTo>
                      <a:pt x="2" y="12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07" name="Shape 1506"/>
              <p:cNvSpPr>
                <a:spLocks/>
              </p:cNvSpPr>
              <p:nvPr/>
            </p:nvSpPr>
            <p:spPr bwMode="auto">
              <a:xfrm>
                <a:off x="2833" y="1446"/>
                <a:ext cx="13" cy="14"/>
              </a:xfrm>
              <a:custGeom>
                <a:avLst/>
                <a:gdLst/>
                <a:ahLst/>
                <a:cxnLst>
                  <a:cxn ang="0">
                    <a:pos x="13" y="7"/>
                  </a:cxn>
                  <a:cxn ang="0">
                    <a:pos x="11" y="0"/>
                  </a:cxn>
                  <a:cxn ang="0">
                    <a:pos x="0" y="14"/>
                  </a:cxn>
                  <a:cxn ang="0">
                    <a:pos x="13" y="7"/>
                  </a:cxn>
                </a:cxnLst>
                <a:rect l="0" t="0" r="0" b="0"/>
                <a:pathLst>
                  <a:path w="13" h="14">
                    <a:moveTo>
                      <a:pt x="13" y="7"/>
                    </a:moveTo>
                    <a:lnTo>
                      <a:pt x="11" y="0"/>
                    </a:lnTo>
                    <a:lnTo>
                      <a:pt x="0" y="14"/>
                    </a:lnTo>
                    <a:lnTo>
                      <a:pt x="13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08" name="Shape 1507"/>
              <p:cNvSpPr>
                <a:spLocks/>
              </p:cNvSpPr>
              <p:nvPr/>
            </p:nvSpPr>
            <p:spPr bwMode="auto">
              <a:xfrm>
                <a:off x="2695" y="1453"/>
                <a:ext cx="10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8"/>
                  </a:cxn>
                  <a:cxn ang="0">
                    <a:pos x="10" y="9"/>
                  </a:cxn>
                  <a:cxn ang="0">
                    <a:pos x="7" y="2"/>
                  </a:cxn>
                  <a:cxn ang="0">
                    <a:pos x="0" y="0"/>
                  </a:cxn>
                </a:cxnLst>
                <a:rect l="0" t="0" r="0" b="0"/>
                <a:pathLst>
                  <a:path w="10" h="9">
                    <a:moveTo>
                      <a:pt x="0" y="0"/>
                    </a:moveTo>
                    <a:lnTo>
                      <a:pt x="2" y="8"/>
                    </a:lnTo>
                    <a:lnTo>
                      <a:pt x="10" y="9"/>
                    </a:lnTo>
                    <a:lnTo>
                      <a:pt x="7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09" name="Shape 1508"/>
              <p:cNvSpPr>
                <a:spLocks/>
              </p:cNvSpPr>
              <p:nvPr/>
            </p:nvSpPr>
            <p:spPr bwMode="auto">
              <a:xfrm>
                <a:off x="4811" y="1379"/>
                <a:ext cx="9" cy="11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8" y="8"/>
                  </a:cxn>
                  <a:cxn ang="0">
                    <a:pos x="6" y="4"/>
                  </a:cxn>
                  <a:cxn ang="0">
                    <a:pos x="3" y="1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9" y="11"/>
                  </a:cxn>
                </a:cxnLst>
                <a:rect l="0" t="0" r="0" b="0"/>
                <a:pathLst>
                  <a:path w="9" h="11">
                    <a:moveTo>
                      <a:pt x="9" y="11"/>
                    </a:moveTo>
                    <a:lnTo>
                      <a:pt x="8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10" name="Shape 1509"/>
              <p:cNvSpPr>
                <a:spLocks/>
              </p:cNvSpPr>
              <p:nvPr/>
            </p:nvSpPr>
            <p:spPr bwMode="auto">
              <a:xfrm>
                <a:off x="4693" y="1383"/>
                <a:ext cx="10" cy="1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6" y="14"/>
                  </a:cxn>
                  <a:cxn ang="0">
                    <a:pos x="10" y="3"/>
                  </a:cxn>
                  <a:cxn ang="0">
                    <a:pos x="7" y="2"/>
                  </a:cxn>
                  <a:cxn ang="0">
                    <a:pos x="4" y="1"/>
                  </a:cxn>
                  <a:cxn ang="0">
                    <a:pos x="0" y="0"/>
                  </a:cxn>
                  <a:cxn ang="0">
                    <a:pos x="0" y="5"/>
                  </a:cxn>
                </a:cxnLst>
                <a:rect l="0" t="0" r="0" b="0"/>
                <a:pathLst>
                  <a:path w="10" h="14">
                    <a:moveTo>
                      <a:pt x="0" y="5"/>
                    </a:moveTo>
                    <a:lnTo>
                      <a:pt x="0" y="10"/>
                    </a:lnTo>
                    <a:lnTo>
                      <a:pt x="6" y="14"/>
                    </a:lnTo>
                    <a:lnTo>
                      <a:pt x="10" y="3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11" name="Shape 1510"/>
              <p:cNvSpPr>
                <a:spLocks/>
              </p:cNvSpPr>
              <p:nvPr/>
            </p:nvSpPr>
            <p:spPr bwMode="auto">
              <a:xfrm>
                <a:off x="4077" y="1405"/>
                <a:ext cx="20" cy="12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20" y="8"/>
                  </a:cxn>
                  <a:cxn ang="0">
                    <a:pos x="16" y="2"/>
                  </a:cxn>
                  <a:cxn ang="0">
                    <a:pos x="11" y="1"/>
                  </a:cxn>
                  <a:cxn ang="0">
                    <a:pos x="5" y="0"/>
                  </a:cxn>
                  <a:cxn ang="0">
                    <a:pos x="0" y="1"/>
                  </a:cxn>
                  <a:cxn ang="0">
                    <a:pos x="5" y="12"/>
                  </a:cxn>
                </a:cxnLst>
                <a:rect l="0" t="0" r="0" b="0"/>
                <a:pathLst>
                  <a:path w="20" h="12">
                    <a:moveTo>
                      <a:pt x="5" y="12"/>
                    </a:moveTo>
                    <a:lnTo>
                      <a:pt x="20" y="8"/>
                    </a:lnTo>
                    <a:lnTo>
                      <a:pt x="16" y="2"/>
                    </a:lnTo>
                    <a:lnTo>
                      <a:pt x="11" y="1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5" y="1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12" name="Shape 1511"/>
              <p:cNvSpPr>
                <a:spLocks/>
              </p:cNvSpPr>
              <p:nvPr/>
            </p:nvSpPr>
            <p:spPr bwMode="auto">
              <a:xfrm>
                <a:off x="3098" y="1441"/>
                <a:ext cx="13" cy="28"/>
              </a:xfrm>
              <a:custGeom>
                <a:avLst/>
                <a:gdLst/>
                <a:ahLst/>
                <a:cxnLst>
                  <a:cxn ang="0">
                    <a:pos x="7" y="28"/>
                  </a:cxn>
                  <a:cxn ang="0">
                    <a:pos x="11" y="24"/>
                  </a:cxn>
                  <a:cxn ang="0">
                    <a:pos x="13" y="19"/>
                  </a:cxn>
                  <a:cxn ang="0">
                    <a:pos x="12" y="13"/>
                  </a:cxn>
                  <a:cxn ang="0">
                    <a:pos x="11" y="8"/>
                  </a:cxn>
                  <a:cxn ang="0">
                    <a:pos x="5" y="2"/>
                  </a:cxn>
                  <a:cxn ang="0">
                    <a:pos x="0" y="0"/>
                  </a:cxn>
                  <a:cxn ang="0">
                    <a:pos x="7" y="28"/>
                  </a:cxn>
                </a:cxnLst>
                <a:rect l="0" t="0" r="0" b="0"/>
                <a:pathLst>
                  <a:path w="13" h="28">
                    <a:moveTo>
                      <a:pt x="7" y="28"/>
                    </a:moveTo>
                    <a:lnTo>
                      <a:pt x="11" y="24"/>
                    </a:lnTo>
                    <a:lnTo>
                      <a:pt x="13" y="19"/>
                    </a:lnTo>
                    <a:lnTo>
                      <a:pt x="12" y="13"/>
                    </a:lnTo>
                    <a:lnTo>
                      <a:pt x="11" y="8"/>
                    </a:lnTo>
                    <a:lnTo>
                      <a:pt x="5" y="2"/>
                    </a:lnTo>
                    <a:lnTo>
                      <a:pt x="0" y="0"/>
                    </a:lnTo>
                    <a:lnTo>
                      <a:pt x="7" y="2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13" name="Shape 1512"/>
              <p:cNvSpPr>
                <a:spLocks/>
              </p:cNvSpPr>
              <p:nvPr/>
            </p:nvSpPr>
            <p:spPr bwMode="auto">
              <a:xfrm>
                <a:off x="4605" y="1388"/>
                <a:ext cx="20" cy="16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5"/>
                  </a:cxn>
                  <a:cxn ang="0">
                    <a:pos x="19" y="16"/>
                  </a:cxn>
                  <a:cxn ang="0">
                    <a:pos x="20" y="7"/>
                  </a:cxn>
                  <a:cxn ang="0">
                    <a:pos x="17" y="0"/>
                  </a:cxn>
                  <a:cxn ang="0">
                    <a:pos x="12" y="0"/>
                  </a:cxn>
                  <a:cxn ang="0">
                    <a:pos x="9" y="3"/>
                  </a:cxn>
                  <a:cxn ang="0">
                    <a:pos x="4" y="7"/>
                  </a:cxn>
                  <a:cxn ang="0">
                    <a:pos x="0" y="9"/>
                  </a:cxn>
                </a:cxnLst>
                <a:rect l="0" t="0" r="0" b="0"/>
                <a:pathLst>
                  <a:path w="20" h="16">
                    <a:moveTo>
                      <a:pt x="0" y="9"/>
                    </a:moveTo>
                    <a:lnTo>
                      <a:pt x="9" y="15"/>
                    </a:lnTo>
                    <a:lnTo>
                      <a:pt x="19" y="16"/>
                    </a:lnTo>
                    <a:lnTo>
                      <a:pt x="20" y="7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9" y="3"/>
                    </a:lnTo>
                    <a:lnTo>
                      <a:pt x="4" y="7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14" name="Shape 1513"/>
              <p:cNvSpPr>
                <a:spLocks/>
              </p:cNvSpPr>
              <p:nvPr/>
            </p:nvSpPr>
            <p:spPr bwMode="auto">
              <a:xfrm>
                <a:off x="4041" y="1408"/>
                <a:ext cx="7" cy="11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7" y="0"/>
                  </a:cxn>
                  <a:cxn ang="0">
                    <a:pos x="5" y="1"/>
                  </a:cxn>
                  <a:cxn ang="0">
                    <a:pos x="2" y="4"/>
                  </a:cxn>
                  <a:cxn ang="0">
                    <a:pos x="0" y="7"/>
                  </a:cxn>
                  <a:cxn ang="0">
                    <a:pos x="3" y="11"/>
                  </a:cxn>
                </a:cxnLst>
                <a:rect l="0" t="0" r="0" b="0"/>
                <a:pathLst>
                  <a:path w="7" h="11">
                    <a:moveTo>
                      <a:pt x="3" y="11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3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15" name="Shape 1514"/>
              <p:cNvSpPr>
                <a:spLocks/>
              </p:cNvSpPr>
              <p:nvPr/>
            </p:nvSpPr>
            <p:spPr bwMode="auto">
              <a:xfrm>
                <a:off x="3584" y="1426"/>
                <a:ext cx="5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5" y="7"/>
                  </a:cxn>
                  <a:cxn ang="0">
                    <a:pos x="5" y="0"/>
                  </a:cxn>
                  <a:cxn ang="0">
                    <a:pos x="1" y="2"/>
                  </a:cxn>
                  <a:cxn ang="0">
                    <a:pos x="0" y="7"/>
                  </a:cxn>
                </a:cxnLst>
                <a:rect l="0" t="0" r="0" b="0"/>
                <a:pathLst>
                  <a:path w="5" h="7">
                    <a:moveTo>
                      <a:pt x="0" y="7"/>
                    </a:moveTo>
                    <a:lnTo>
                      <a:pt x="5" y="7"/>
                    </a:lnTo>
                    <a:lnTo>
                      <a:pt x="5" y="0"/>
                    </a:lnTo>
                    <a:lnTo>
                      <a:pt x="1" y="2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16" name="Shape 1515"/>
              <p:cNvSpPr>
                <a:spLocks/>
              </p:cNvSpPr>
              <p:nvPr/>
            </p:nvSpPr>
            <p:spPr bwMode="auto">
              <a:xfrm>
                <a:off x="3054" y="1446"/>
                <a:ext cx="13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6" y="10"/>
                  </a:cxn>
                  <a:cxn ang="0">
                    <a:pos x="12" y="7"/>
                  </a:cxn>
                  <a:cxn ang="0">
                    <a:pos x="13" y="0"/>
                  </a:cxn>
                  <a:cxn ang="0">
                    <a:pos x="0" y="0"/>
                  </a:cxn>
                </a:cxnLst>
                <a:rect l="0" t="0" r="0" b="0"/>
                <a:pathLst>
                  <a:path w="13" h="10">
                    <a:moveTo>
                      <a:pt x="0" y="0"/>
                    </a:moveTo>
                    <a:lnTo>
                      <a:pt x="0" y="7"/>
                    </a:lnTo>
                    <a:lnTo>
                      <a:pt x="6" y="10"/>
                    </a:lnTo>
                    <a:lnTo>
                      <a:pt x="12" y="7"/>
                    </a:lnTo>
                    <a:lnTo>
                      <a:pt x="1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17" name="Shape 1516"/>
              <p:cNvSpPr>
                <a:spLocks/>
              </p:cNvSpPr>
              <p:nvPr/>
            </p:nvSpPr>
            <p:spPr bwMode="auto">
              <a:xfrm>
                <a:off x="3032" y="1449"/>
                <a:ext cx="13" cy="16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6" y="14"/>
                  </a:cxn>
                  <a:cxn ang="0">
                    <a:pos x="13" y="16"/>
                  </a:cxn>
                  <a:cxn ang="0">
                    <a:pos x="6" y="0"/>
                  </a:cxn>
                  <a:cxn ang="0">
                    <a:pos x="0" y="4"/>
                  </a:cxn>
                  <a:cxn ang="0">
                    <a:pos x="1" y="11"/>
                  </a:cxn>
                </a:cxnLst>
                <a:rect l="0" t="0" r="0" b="0"/>
                <a:pathLst>
                  <a:path w="13" h="16">
                    <a:moveTo>
                      <a:pt x="1" y="11"/>
                    </a:moveTo>
                    <a:lnTo>
                      <a:pt x="6" y="14"/>
                    </a:lnTo>
                    <a:lnTo>
                      <a:pt x="13" y="16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18" name="Shape 1517"/>
              <p:cNvSpPr>
                <a:spLocks/>
              </p:cNvSpPr>
              <p:nvPr/>
            </p:nvSpPr>
            <p:spPr bwMode="auto">
              <a:xfrm>
                <a:off x="2791" y="1456"/>
                <a:ext cx="20" cy="11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9" y="11"/>
                  </a:cxn>
                  <a:cxn ang="0">
                    <a:pos x="20" y="9"/>
                  </a:cxn>
                  <a:cxn ang="0">
                    <a:pos x="19" y="4"/>
                  </a:cxn>
                  <a:cxn ang="0">
                    <a:pos x="17" y="3"/>
                  </a:cxn>
                  <a:cxn ang="0">
                    <a:pos x="14" y="2"/>
                  </a:cxn>
                  <a:cxn ang="0">
                    <a:pos x="11" y="0"/>
                  </a:cxn>
                  <a:cxn ang="0">
                    <a:pos x="5" y="2"/>
                  </a:cxn>
                  <a:cxn ang="0">
                    <a:pos x="0" y="11"/>
                  </a:cxn>
                </a:cxnLst>
                <a:rect l="0" t="0" r="0" b="0"/>
                <a:pathLst>
                  <a:path w="20" h="11">
                    <a:moveTo>
                      <a:pt x="0" y="11"/>
                    </a:moveTo>
                    <a:lnTo>
                      <a:pt x="9" y="11"/>
                    </a:lnTo>
                    <a:lnTo>
                      <a:pt x="20" y="9"/>
                    </a:lnTo>
                    <a:lnTo>
                      <a:pt x="19" y="4"/>
                    </a:lnTo>
                    <a:lnTo>
                      <a:pt x="17" y="3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5" y="2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19" name="Shape 1518"/>
              <p:cNvSpPr>
                <a:spLocks/>
              </p:cNvSpPr>
              <p:nvPr/>
            </p:nvSpPr>
            <p:spPr bwMode="auto">
              <a:xfrm>
                <a:off x="4059" y="1413"/>
                <a:ext cx="14" cy="1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6" y="14"/>
                  </a:cxn>
                  <a:cxn ang="0">
                    <a:pos x="14" y="15"/>
                  </a:cxn>
                  <a:cxn ang="0">
                    <a:pos x="5" y="0"/>
                  </a:cxn>
                  <a:cxn ang="0">
                    <a:pos x="1" y="5"/>
                  </a:cxn>
                  <a:cxn ang="0">
                    <a:pos x="0" y="13"/>
                  </a:cxn>
                </a:cxnLst>
                <a:rect l="0" t="0" r="0" b="0"/>
                <a:pathLst>
                  <a:path w="14" h="15">
                    <a:moveTo>
                      <a:pt x="0" y="13"/>
                    </a:moveTo>
                    <a:lnTo>
                      <a:pt x="6" y="14"/>
                    </a:lnTo>
                    <a:lnTo>
                      <a:pt x="14" y="15"/>
                    </a:lnTo>
                    <a:lnTo>
                      <a:pt x="5" y="0"/>
                    </a:lnTo>
                    <a:lnTo>
                      <a:pt x="1" y="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20" name="Shape 1519"/>
              <p:cNvSpPr>
                <a:spLocks/>
              </p:cNvSpPr>
              <p:nvPr/>
            </p:nvSpPr>
            <p:spPr bwMode="auto">
              <a:xfrm>
                <a:off x="4003" y="1415"/>
                <a:ext cx="6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2" y="6"/>
                  </a:cxn>
                  <a:cxn ang="0">
                    <a:pos x="6" y="6"/>
                  </a:cxn>
                  <a:cxn ang="0">
                    <a:pos x="5" y="0"/>
                  </a:cxn>
                  <a:cxn ang="0">
                    <a:pos x="0" y="0"/>
                  </a:cxn>
                </a:cxnLst>
                <a:rect l="0" t="0" r="0" b="0"/>
                <a:pathLst>
                  <a:path w="6" h="6">
                    <a:moveTo>
                      <a:pt x="0" y="0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6" y="6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21" name="Shape 1520"/>
              <p:cNvSpPr>
                <a:spLocks/>
              </p:cNvSpPr>
              <p:nvPr/>
            </p:nvSpPr>
            <p:spPr bwMode="auto">
              <a:xfrm>
                <a:off x="3915" y="1417"/>
                <a:ext cx="7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7" y="9"/>
                  </a:cxn>
                  <a:cxn ang="0">
                    <a:pos x="7" y="6"/>
                  </a:cxn>
                  <a:cxn ang="0">
                    <a:pos x="5" y="3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0" b="0"/>
                <a:pathLst>
                  <a:path w="7" h="9">
                    <a:moveTo>
                      <a:pt x="0" y="9"/>
                    </a:moveTo>
                    <a:lnTo>
                      <a:pt x="7" y="9"/>
                    </a:lnTo>
                    <a:lnTo>
                      <a:pt x="7" y="6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22" name="Shape 1521"/>
              <p:cNvSpPr>
                <a:spLocks/>
              </p:cNvSpPr>
              <p:nvPr/>
            </p:nvSpPr>
            <p:spPr bwMode="auto">
              <a:xfrm>
                <a:off x="2968" y="1453"/>
                <a:ext cx="16" cy="1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" y="6"/>
                  </a:cxn>
                  <a:cxn ang="0">
                    <a:pos x="5" y="9"/>
                  </a:cxn>
                  <a:cxn ang="0">
                    <a:pos x="10" y="11"/>
                  </a:cxn>
                  <a:cxn ang="0">
                    <a:pos x="16" y="12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2" y="2"/>
                  </a:cxn>
                  <a:cxn ang="0">
                    <a:pos x="0" y="3"/>
                  </a:cxn>
                </a:cxnLst>
                <a:rect l="0" t="0" r="0" b="0"/>
                <a:pathLst>
                  <a:path w="16" h="12">
                    <a:moveTo>
                      <a:pt x="0" y="3"/>
                    </a:moveTo>
                    <a:lnTo>
                      <a:pt x="1" y="6"/>
                    </a:lnTo>
                    <a:lnTo>
                      <a:pt x="5" y="9"/>
                    </a:lnTo>
                    <a:lnTo>
                      <a:pt x="10" y="11"/>
                    </a:lnTo>
                    <a:lnTo>
                      <a:pt x="16" y="12"/>
                    </a:lnTo>
                    <a:lnTo>
                      <a:pt x="13" y="3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23" name="Shape 1522"/>
              <p:cNvSpPr>
                <a:spLocks/>
              </p:cNvSpPr>
              <p:nvPr/>
            </p:nvSpPr>
            <p:spPr bwMode="auto">
              <a:xfrm>
                <a:off x="4140" y="1413"/>
                <a:ext cx="14" cy="15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8" y="13"/>
                  </a:cxn>
                  <a:cxn ang="0">
                    <a:pos x="14" y="6"/>
                  </a:cxn>
                  <a:cxn ang="0">
                    <a:pos x="11" y="0"/>
                  </a:cxn>
                  <a:cxn ang="0">
                    <a:pos x="3" y="0"/>
                  </a:cxn>
                  <a:cxn ang="0">
                    <a:pos x="0" y="15"/>
                  </a:cxn>
                </a:cxnLst>
                <a:rect l="0" t="0" r="0" b="0"/>
                <a:pathLst>
                  <a:path w="14" h="15">
                    <a:moveTo>
                      <a:pt x="0" y="15"/>
                    </a:moveTo>
                    <a:lnTo>
                      <a:pt x="8" y="13"/>
                    </a:lnTo>
                    <a:lnTo>
                      <a:pt x="14" y="6"/>
                    </a:lnTo>
                    <a:lnTo>
                      <a:pt x="11" y="0"/>
                    </a:lnTo>
                    <a:lnTo>
                      <a:pt x="3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24" name="Shape 1523"/>
              <p:cNvSpPr>
                <a:spLocks/>
              </p:cNvSpPr>
              <p:nvPr/>
            </p:nvSpPr>
            <p:spPr bwMode="auto">
              <a:xfrm>
                <a:off x="3950" y="1419"/>
                <a:ext cx="11" cy="20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6" y="19"/>
                  </a:cxn>
                  <a:cxn ang="0">
                    <a:pos x="11" y="16"/>
                  </a:cxn>
                  <a:cxn ang="0">
                    <a:pos x="9" y="7"/>
                  </a:cxn>
                  <a:cxn ang="0">
                    <a:pos x="11" y="0"/>
                  </a:cxn>
                  <a:cxn ang="0">
                    <a:pos x="5" y="3"/>
                  </a:cxn>
                  <a:cxn ang="0">
                    <a:pos x="2" y="9"/>
                  </a:cxn>
                  <a:cxn ang="0">
                    <a:pos x="0" y="15"/>
                  </a:cxn>
                  <a:cxn ang="0">
                    <a:pos x="2" y="20"/>
                  </a:cxn>
                </a:cxnLst>
                <a:rect l="0" t="0" r="0" b="0"/>
                <a:pathLst>
                  <a:path w="11" h="20">
                    <a:moveTo>
                      <a:pt x="2" y="20"/>
                    </a:moveTo>
                    <a:lnTo>
                      <a:pt x="6" y="19"/>
                    </a:lnTo>
                    <a:lnTo>
                      <a:pt x="11" y="16"/>
                    </a:lnTo>
                    <a:lnTo>
                      <a:pt x="9" y="7"/>
                    </a:lnTo>
                    <a:lnTo>
                      <a:pt x="11" y="0"/>
                    </a:lnTo>
                    <a:lnTo>
                      <a:pt x="5" y="3"/>
                    </a:lnTo>
                    <a:lnTo>
                      <a:pt x="2" y="9"/>
                    </a:lnTo>
                    <a:lnTo>
                      <a:pt x="0" y="15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25" name="Shape 1524"/>
              <p:cNvSpPr>
                <a:spLocks/>
              </p:cNvSpPr>
              <p:nvPr/>
            </p:nvSpPr>
            <p:spPr bwMode="auto">
              <a:xfrm>
                <a:off x="3708" y="1428"/>
                <a:ext cx="12" cy="18"/>
              </a:xfrm>
              <a:custGeom>
                <a:avLst/>
                <a:gdLst/>
                <a:ahLst/>
                <a:cxnLst>
                  <a:cxn ang="0">
                    <a:pos x="1" y="9"/>
                  </a:cxn>
                  <a:cxn ang="0">
                    <a:pos x="0" y="14"/>
                  </a:cxn>
                  <a:cxn ang="0">
                    <a:pos x="5" y="18"/>
                  </a:cxn>
                  <a:cxn ang="0">
                    <a:pos x="12" y="18"/>
                  </a:cxn>
                  <a:cxn ang="0">
                    <a:pos x="12" y="0"/>
                  </a:cxn>
                  <a:cxn ang="0">
                    <a:pos x="3" y="2"/>
                  </a:cxn>
                  <a:cxn ang="0">
                    <a:pos x="1" y="9"/>
                  </a:cxn>
                </a:cxnLst>
                <a:rect l="0" t="0" r="0" b="0"/>
                <a:pathLst>
                  <a:path w="12" h="18">
                    <a:moveTo>
                      <a:pt x="1" y="9"/>
                    </a:moveTo>
                    <a:lnTo>
                      <a:pt x="0" y="14"/>
                    </a:lnTo>
                    <a:lnTo>
                      <a:pt x="5" y="18"/>
                    </a:lnTo>
                    <a:lnTo>
                      <a:pt x="12" y="18"/>
                    </a:lnTo>
                    <a:lnTo>
                      <a:pt x="12" y="0"/>
                    </a:lnTo>
                    <a:lnTo>
                      <a:pt x="3" y="2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26" name="Shape 1525"/>
              <p:cNvSpPr>
                <a:spLocks/>
              </p:cNvSpPr>
              <p:nvPr/>
            </p:nvSpPr>
            <p:spPr bwMode="auto">
              <a:xfrm>
                <a:off x="4732" y="1393"/>
                <a:ext cx="13" cy="17"/>
              </a:xfrm>
              <a:custGeom>
                <a:avLst/>
                <a:gdLst/>
                <a:ahLst/>
                <a:cxnLst>
                  <a:cxn ang="0">
                    <a:pos x="2" y="17"/>
                  </a:cxn>
                  <a:cxn ang="0">
                    <a:pos x="6" y="17"/>
                  </a:cxn>
                  <a:cxn ang="0">
                    <a:pos x="10" y="14"/>
                  </a:cxn>
                  <a:cxn ang="0">
                    <a:pos x="12" y="10"/>
                  </a:cxn>
                  <a:cxn ang="0">
                    <a:pos x="13" y="8"/>
                  </a:cxn>
                  <a:cxn ang="0">
                    <a:pos x="9" y="2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0" y="7"/>
                  </a:cxn>
                  <a:cxn ang="0">
                    <a:pos x="0" y="12"/>
                  </a:cxn>
                  <a:cxn ang="0">
                    <a:pos x="2" y="17"/>
                  </a:cxn>
                </a:cxnLst>
                <a:rect l="0" t="0" r="0" b="0"/>
                <a:pathLst>
                  <a:path w="13" h="17">
                    <a:moveTo>
                      <a:pt x="2" y="17"/>
                    </a:moveTo>
                    <a:lnTo>
                      <a:pt x="6" y="17"/>
                    </a:lnTo>
                    <a:lnTo>
                      <a:pt x="10" y="14"/>
                    </a:lnTo>
                    <a:lnTo>
                      <a:pt x="12" y="10"/>
                    </a:lnTo>
                    <a:lnTo>
                      <a:pt x="13" y="8"/>
                    </a:lnTo>
                    <a:lnTo>
                      <a:pt x="9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27" name="Shape 1526"/>
              <p:cNvSpPr>
                <a:spLocks/>
              </p:cNvSpPr>
              <p:nvPr/>
            </p:nvSpPr>
            <p:spPr bwMode="auto">
              <a:xfrm>
                <a:off x="3639" y="1432"/>
                <a:ext cx="15" cy="1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" y="14"/>
                  </a:cxn>
                  <a:cxn ang="0">
                    <a:pos x="9" y="19"/>
                  </a:cxn>
                  <a:cxn ang="0">
                    <a:pos x="12" y="12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5" y="1"/>
                  </a:cxn>
                  <a:cxn ang="0">
                    <a:pos x="10" y="0"/>
                  </a:cxn>
                  <a:cxn ang="0">
                    <a:pos x="6" y="0"/>
                  </a:cxn>
                  <a:cxn ang="0">
                    <a:pos x="2" y="1"/>
                  </a:cxn>
                  <a:cxn ang="0">
                    <a:pos x="0" y="5"/>
                  </a:cxn>
                </a:cxnLst>
                <a:rect l="0" t="0" r="0" b="0"/>
                <a:pathLst>
                  <a:path w="15" h="19">
                    <a:moveTo>
                      <a:pt x="0" y="5"/>
                    </a:moveTo>
                    <a:lnTo>
                      <a:pt x="1" y="14"/>
                    </a:lnTo>
                    <a:lnTo>
                      <a:pt x="9" y="19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5" y="1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28" name="Shape 1527"/>
              <p:cNvSpPr>
                <a:spLocks/>
              </p:cNvSpPr>
              <p:nvPr/>
            </p:nvSpPr>
            <p:spPr bwMode="auto">
              <a:xfrm>
                <a:off x="2995" y="1456"/>
                <a:ext cx="5" cy="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0" b="0"/>
                <a:pathLst>
                  <a:path w="5" h="6">
                    <a:moveTo>
                      <a:pt x="0" y="6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29" name="Shape 1528"/>
              <p:cNvSpPr>
                <a:spLocks/>
              </p:cNvSpPr>
              <p:nvPr/>
            </p:nvSpPr>
            <p:spPr bwMode="auto">
              <a:xfrm>
                <a:off x="2930" y="1460"/>
                <a:ext cx="6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"/>
                  </a:cxn>
                  <a:cxn ang="0">
                    <a:pos x="6" y="7"/>
                  </a:cxn>
                  <a:cxn ang="0">
                    <a:pos x="6" y="0"/>
                  </a:cxn>
                  <a:cxn ang="0">
                    <a:pos x="0" y="0"/>
                  </a:cxn>
                </a:cxnLst>
                <a:rect l="0" t="0" r="0" b="0"/>
                <a:pathLst>
                  <a:path w="6" h="7">
                    <a:moveTo>
                      <a:pt x="0" y="0"/>
                    </a:moveTo>
                    <a:lnTo>
                      <a:pt x="2" y="6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30" name="Shape 1529"/>
              <p:cNvSpPr>
                <a:spLocks/>
              </p:cNvSpPr>
              <p:nvPr/>
            </p:nvSpPr>
            <p:spPr bwMode="auto">
              <a:xfrm>
                <a:off x="4097" y="1419"/>
                <a:ext cx="15" cy="18"/>
              </a:xfrm>
              <a:custGeom>
                <a:avLst/>
                <a:gdLst/>
                <a:ahLst/>
                <a:cxnLst>
                  <a:cxn ang="0">
                    <a:pos x="13" y="18"/>
                  </a:cxn>
                  <a:cxn ang="0">
                    <a:pos x="14" y="13"/>
                  </a:cxn>
                  <a:cxn ang="0">
                    <a:pos x="15" y="7"/>
                  </a:cxn>
                  <a:cxn ang="0">
                    <a:pos x="14" y="2"/>
                  </a:cxn>
                  <a:cxn ang="0">
                    <a:pos x="9" y="0"/>
                  </a:cxn>
                  <a:cxn ang="0">
                    <a:pos x="0" y="9"/>
                  </a:cxn>
                  <a:cxn ang="0">
                    <a:pos x="13" y="18"/>
                  </a:cxn>
                </a:cxnLst>
                <a:rect l="0" t="0" r="0" b="0"/>
                <a:pathLst>
                  <a:path w="15" h="18">
                    <a:moveTo>
                      <a:pt x="13" y="18"/>
                    </a:moveTo>
                    <a:lnTo>
                      <a:pt x="14" y="13"/>
                    </a:lnTo>
                    <a:lnTo>
                      <a:pt x="15" y="7"/>
                    </a:lnTo>
                    <a:lnTo>
                      <a:pt x="14" y="2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13" y="1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31" name="Shape 1530"/>
              <p:cNvSpPr>
                <a:spLocks/>
              </p:cNvSpPr>
              <p:nvPr/>
            </p:nvSpPr>
            <p:spPr bwMode="auto">
              <a:xfrm>
                <a:off x="3078" y="1456"/>
                <a:ext cx="14" cy="1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8"/>
                  </a:cxn>
                  <a:cxn ang="0">
                    <a:pos x="3" y="12"/>
                  </a:cxn>
                  <a:cxn ang="0">
                    <a:pos x="7" y="15"/>
                  </a:cxn>
                  <a:cxn ang="0">
                    <a:pos x="14" y="15"/>
                  </a:cxn>
                  <a:cxn ang="0">
                    <a:pos x="13" y="9"/>
                  </a:cxn>
                  <a:cxn ang="0">
                    <a:pos x="10" y="3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0" b="0"/>
                <a:pathLst>
                  <a:path w="14" h="15">
                    <a:moveTo>
                      <a:pt x="0" y="4"/>
                    </a:moveTo>
                    <a:lnTo>
                      <a:pt x="0" y="8"/>
                    </a:lnTo>
                    <a:lnTo>
                      <a:pt x="3" y="12"/>
                    </a:lnTo>
                    <a:lnTo>
                      <a:pt x="7" y="15"/>
                    </a:lnTo>
                    <a:lnTo>
                      <a:pt x="14" y="15"/>
                    </a:lnTo>
                    <a:lnTo>
                      <a:pt x="13" y="9"/>
                    </a:lnTo>
                    <a:lnTo>
                      <a:pt x="10" y="3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32" name="Shape 1531"/>
              <p:cNvSpPr>
                <a:spLocks/>
              </p:cNvSpPr>
              <p:nvPr/>
            </p:nvSpPr>
            <p:spPr bwMode="auto">
              <a:xfrm>
                <a:off x="2633" y="1473"/>
                <a:ext cx="7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5"/>
                  </a:cxn>
                  <a:cxn ang="0">
                    <a:pos x="7" y="0"/>
                  </a:cxn>
                  <a:cxn ang="0">
                    <a:pos x="2" y="1"/>
                  </a:cxn>
                  <a:cxn ang="0">
                    <a:pos x="0" y="5"/>
                  </a:cxn>
                </a:cxnLst>
                <a:rect l="0" t="0" r="0" b="0"/>
                <a:pathLst>
                  <a:path w="7" h="5">
                    <a:moveTo>
                      <a:pt x="0" y="5"/>
                    </a:moveTo>
                    <a:lnTo>
                      <a:pt x="7" y="5"/>
                    </a:lnTo>
                    <a:lnTo>
                      <a:pt x="7" y="0"/>
                    </a:lnTo>
                    <a:lnTo>
                      <a:pt x="2" y="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33" name="Shape 1532"/>
              <p:cNvSpPr>
                <a:spLocks/>
              </p:cNvSpPr>
              <p:nvPr/>
            </p:nvSpPr>
            <p:spPr bwMode="auto">
              <a:xfrm>
                <a:off x="4194" y="1419"/>
                <a:ext cx="5" cy="11"/>
              </a:xfrm>
              <a:custGeom>
                <a:avLst/>
                <a:gdLst/>
                <a:ahLst/>
                <a:cxnLst>
                  <a:cxn ang="0">
                    <a:pos x="5" y="7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5" y="7"/>
                  </a:cxn>
                </a:cxnLst>
                <a:rect l="0" t="0" r="0" b="0"/>
                <a:pathLst>
                  <a:path w="5" h="11">
                    <a:moveTo>
                      <a:pt x="5" y="7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5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34" name="Shape 1533"/>
              <p:cNvSpPr>
                <a:spLocks/>
              </p:cNvSpPr>
              <p:nvPr/>
            </p:nvSpPr>
            <p:spPr bwMode="auto">
              <a:xfrm>
                <a:off x="4169" y="1419"/>
                <a:ext cx="7" cy="11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9"/>
                  </a:cxn>
                  <a:cxn ang="0">
                    <a:pos x="3" y="9"/>
                  </a:cxn>
                  <a:cxn ang="0">
                    <a:pos x="7" y="11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0" y="2"/>
                  </a:cxn>
                </a:cxnLst>
                <a:rect l="0" t="0" r="0" b="0"/>
                <a:pathLst>
                  <a:path w="7" h="11">
                    <a:moveTo>
                      <a:pt x="0" y="2"/>
                    </a:moveTo>
                    <a:lnTo>
                      <a:pt x="0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35" name="Shape 1534"/>
              <p:cNvSpPr>
                <a:spLocks/>
              </p:cNvSpPr>
              <p:nvPr/>
            </p:nvSpPr>
            <p:spPr bwMode="auto">
              <a:xfrm>
                <a:off x="2855" y="1467"/>
                <a:ext cx="11" cy="11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9"/>
                  </a:cxn>
                  <a:cxn ang="0">
                    <a:pos x="2" y="11"/>
                  </a:cxn>
                  <a:cxn ang="0">
                    <a:pos x="6" y="11"/>
                  </a:cxn>
                  <a:cxn ang="0">
                    <a:pos x="11" y="9"/>
                  </a:cxn>
                  <a:cxn ang="0">
                    <a:pos x="10" y="4"/>
                  </a:cxn>
                  <a:cxn ang="0">
                    <a:pos x="7" y="1"/>
                  </a:cxn>
                  <a:cxn ang="0">
                    <a:pos x="2" y="0"/>
                  </a:cxn>
                  <a:cxn ang="0">
                    <a:pos x="0" y="6"/>
                  </a:cxn>
                </a:cxnLst>
                <a:rect l="0" t="0" r="0" b="0"/>
                <a:pathLst>
                  <a:path w="11" h="11">
                    <a:moveTo>
                      <a:pt x="0" y="6"/>
                    </a:moveTo>
                    <a:lnTo>
                      <a:pt x="0" y="9"/>
                    </a:lnTo>
                    <a:lnTo>
                      <a:pt x="2" y="11"/>
                    </a:lnTo>
                    <a:lnTo>
                      <a:pt x="6" y="11"/>
                    </a:lnTo>
                    <a:lnTo>
                      <a:pt x="11" y="9"/>
                    </a:lnTo>
                    <a:lnTo>
                      <a:pt x="10" y="4"/>
                    </a:lnTo>
                    <a:lnTo>
                      <a:pt x="7" y="1"/>
                    </a:lnTo>
                    <a:lnTo>
                      <a:pt x="2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36" name="Shape 1535"/>
              <p:cNvSpPr>
                <a:spLocks/>
              </p:cNvSpPr>
              <p:nvPr/>
            </p:nvSpPr>
            <p:spPr bwMode="auto">
              <a:xfrm>
                <a:off x="4837" y="1396"/>
                <a:ext cx="10" cy="1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2" y="8"/>
                  </a:cxn>
                  <a:cxn ang="0">
                    <a:pos x="5" y="12"/>
                  </a:cxn>
                  <a:cxn ang="0">
                    <a:pos x="9" y="12"/>
                  </a:cxn>
                  <a:cxn ang="0">
                    <a:pos x="10" y="6"/>
                  </a:cxn>
                  <a:cxn ang="0">
                    <a:pos x="8" y="1"/>
                  </a:cxn>
                  <a:cxn ang="0">
                    <a:pos x="4" y="0"/>
                  </a:cxn>
                  <a:cxn ang="0">
                    <a:pos x="0" y="5"/>
                  </a:cxn>
                </a:cxnLst>
                <a:rect l="0" t="0" r="0" b="0"/>
                <a:pathLst>
                  <a:path w="10" h="12">
                    <a:moveTo>
                      <a:pt x="0" y="5"/>
                    </a:moveTo>
                    <a:lnTo>
                      <a:pt x="2" y="8"/>
                    </a:lnTo>
                    <a:lnTo>
                      <a:pt x="5" y="12"/>
                    </a:lnTo>
                    <a:lnTo>
                      <a:pt x="9" y="12"/>
                    </a:lnTo>
                    <a:lnTo>
                      <a:pt x="10" y="6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37" name="Shape 1536"/>
              <p:cNvSpPr>
                <a:spLocks/>
              </p:cNvSpPr>
              <p:nvPr/>
            </p:nvSpPr>
            <p:spPr bwMode="auto">
              <a:xfrm>
                <a:off x="2950" y="1467"/>
                <a:ext cx="14" cy="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7" y="11"/>
                  </a:cxn>
                  <a:cxn ang="0">
                    <a:pos x="14" y="13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2" y="0"/>
                  </a:cxn>
                  <a:cxn ang="0">
                    <a:pos x="0" y="6"/>
                  </a:cxn>
                </a:cxnLst>
                <a:rect l="0" t="0" r="0" b="0"/>
                <a:pathLst>
                  <a:path w="14" h="13">
                    <a:moveTo>
                      <a:pt x="0" y="6"/>
                    </a:moveTo>
                    <a:lnTo>
                      <a:pt x="7" y="11"/>
                    </a:lnTo>
                    <a:lnTo>
                      <a:pt x="14" y="13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2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38" name="Shape 1537"/>
              <p:cNvSpPr>
                <a:spLocks/>
              </p:cNvSpPr>
              <p:nvPr/>
            </p:nvSpPr>
            <p:spPr bwMode="auto">
              <a:xfrm>
                <a:off x="2691" y="1476"/>
                <a:ext cx="14" cy="1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13"/>
                  </a:cxn>
                  <a:cxn ang="0">
                    <a:pos x="14" y="0"/>
                  </a:cxn>
                  <a:cxn ang="0">
                    <a:pos x="6" y="3"/>
                  </a:cxn>
                  <a:cxn ang="0">
                    <a:pos x="0" y="11"/>
                  </a:cxn>
                </a:cxnLst>
                <a:rect l="0" t="0" r="0" b="0"/>
                <a:pathLst>
                  <a:path w="14" h="13">
                    <a:moveTo>
                      <a:pt x="0" y="11"/>
                    </a:moveTo>
                    <a:lnTo>
                      <a:pt x="14" y="13"/>
                    </a:lnTo>
                    <a:lnTo>
                      <a:pt x="14" y="0"/>
                    </a:lnTo>
                    <a:lnTo>
                      <a:pt x="6" y="3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39" name="Shape 1538"/>
              <p:cNvSpPr>
                <a:spLocks/>
              </p:cNvSpPr>
              <p:nvPr/>
            </p:nvSpPr>
            <p:spPr bwMode="auto">
              <a:xfrm>
                <a:off x="4325" y="1417"/>
                <a:ext cx="15" cy="16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3" y="15"/>
                  </a:cxn>
                  <a:cxn ang="0">
                    <a:pos x="6" y="16"/>
                  </a:cxn>
                  <a:cxn ang="0">
                    <a:pos x="15" y="7"/>
                  </a:cxn>
                  <a:cxn ang="0">
                    <a:pos x="6" y="0"/>
                  </a:cxn>
                  <a:cxn ang="0">
                    <a:pos x="1" y="6"/>
                  </a:cxn>
                  <a:cxn ang="0">
                    <a:pos x="0" y="13"/>
                  </a:cxn>
                </a:cxnLst>
                <a:rect l="0" t="0" r="0" b="0"/>
                <a:pathLst>
                  <a:path w="15" h="16">
                    <a:moveTo>
                      <a:pt x="0" y="13"/>
                    </a:moveTo>
                    <a:lnTo>
                      <a:pt x="3" y="15"/>
                    </a:lnTo>
                    <a:lnTo>
                      <a:pt x="6" y="16"/>
                    </a:lnTo>
                    <a:lnTo>
                      <a:pt x="15" y="7"/>
                    </a:lnTo>
                    <a:lnTo>
                      <a:pt x="6" y="0"/>
                    </a:lnTo>
                    <a:lnTo>
                      <a:pt x="1" y="6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40" name="Shape 1539"/>
              <p:cNvSpPr>
                <a:spLocks/>
              </p:cNvSpPr>
              <p:nvPr/>
            </p:nvSpPr>
            <p:spPr bwMode="auto">
              <a:xfrm>
                <a:off x="4268" y="1419"/>
                <a:ext cx="15" cy="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6" y="13"/>
                  </a:cxn>
                  <a:cxn ang="0">
                    <a:pos x="14" y="11"/>
                  </a:cxn>
                  <a:cxn ang="0">
                    <a:pos x="15" y="4"/>
                  </a:cxn>
                  <a:cxn ang="0">
                    <a:pos x="9" y="0"/>
                  </a:cxn>
                  <a:cxn ang="0">
                    <a:pos x="4" y="3"/>
                  </a:cxn>
                  <a:cxn ang="0">
                    <a:pos x="0" y="9"/>
                  </a:cxn>
                </a:cxnLst>
                <a:rect l="0" t="0" r="0" b="0"/>
                <a:pathLst>
                  <a:path w="15" h="13">
                    <a:moveTo>
                      <a:pt x="0" y="9"/>
                    </a:moveTo>
                    <a:lnTo>
                      <a:pt x="6" y="13"/>
                    </a:lnTo>
                    <a:lnTo>
                      <a:pt x="14" y="11"/>
                    </a:lnTo>
                    <a:lnTo>
                      <a:pt x="15" y="4"/>
                    </a:lnTo>
                    <a:lnTo>
                      <a:pt x="9" y="0"/>
                    </a:lnTo>
                    <a:lnTo>
                      <a:pt x="4" y="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41" name="Shape 1540"/>
              <p:cNvSpPr>
                <a:spLocks/>
              </p:cNvSpPr>
              <p:nvPr/>
            </p:nvSpPr>
            <p:spPr bwMode="auto">
              <a:xfrm>
                <a:off x="4025" y="1428"/>
                <a:ext cx="8" cy="11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" y="8"/>
                  </a:cxn>
                  <a:cxn ang="0">
                    <a:pos x="4" y="11"/>
                  </a:cxn>
                  <a:cxn ang="0">
                    <a:pos x="8" y="6"/>
                  </a:cxn>
                  <a:cxn ang="0">
                    <a:pos x="8" y="0"/>
                  </a:cxn>
                  <a:cxn ang="0">
                    <a:pos x="2" y="2"/>
                  </a:cxn>
                  <a:cxn ang="0">
                    <a:pos x="0" y="5"/>
                  </a:cxn>
                </a:cxnLst>
                <a:rect l="0" t="0" r="0" b="0"/>
                <a:pathLst>
                  <a:path w="8" h="11">
                    <a:moveTo>
                      <a:pt x="0" y="5"/>
                    </a:moveTo>
                    <a:lnTo>
                      <a:pt x="1" y="8"/>
                    </a:lnTo>
                    <a:lnTo>
                      <a:pt x="4" y="11"/>
                    </a:lnTo>
                    <a:lnTo>
                      <a:pt x="8" y="6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42" name="Shape 1541"/>
              <p:cNvSpPr>
                <a:spLocks/>
              </p:cNvSpPr>
              <p:nvPr/>
            </p:nvSpPr>
            <p:spPr bwMode="auto">
              <a:xfrm>
                <a:off x="2898" y="1471"/>
                <a:ext cx="27" cy="18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0" y="7"/>
                  </a:cxn>
                  <a:cxn ang="0">
                    <a:pos x="2" y="13"/>
                  </a:cxn>
                  <a:cxn ang="0">
                    <a:pos x="7" y="17"/>
                  </a:cxn>
                  <a:cxn ang="0">
                    <a:pos x="14" y="18"/>
                  </a:cxn>
                  <a:cxn ang="0">
                    <a:pos x="18" y="18"/>
                  </a:cxn>
                  <a:cxn ang="0">
                    <a:pos x="22" y="15"/>
                  </a:cxn>
                  <a:cxn ang="0">
                    <a:pos x="24" y="10"/>
                  </a:cxn>
                  <a:cxn ang="0">
                    <a:pos x="27" y="5"/>
                  </a:cxn>
                  <a:cxn ang="0">
                    <a:pos x="20" y="0"/>
                  </a:cxn>
                  <a:cxn ang="0">
                    <a:pos x="15" y="1"/>
                  </a:cxn>
                  <a:cxn ang="0">
                    <a:pos x="9" y="2"/>
                  </a:cxn>
                  <a:cxn ang="0">
                    <a:pos x="3" y="2"/>
                  </a:cxn>
                </a:cxnLst>
                <a:rect l="0" t="0" r="0" b="0"/>
                <a:pathLst>
                  <a:path w="27" h="18">
                    <a:moveTo>
                      <a:pt x="3" y="2"/>
                    </a:moveTo>
                    <a:lnTo>
                      <a:pt x="0" y="7"/>
                    </a:lnTo>
                    <a:lnTo>
                      <a:pt x="2" y="13"/>
                    </a:lnTo>
                    <a:lnTo>
                      <a:pt x="7" y="17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22" y="15"/>
                    </a:lnTo>
                    <a:lnTo>
                      <a:pt x="24" y="10"/>
                    </a:lnTo>
                    <a:lnTo>
                      <a:pt x="27" y="5"/>
                    </a:lnTo>
                    <a:lnTo>
                      <a:pt x="20" y="0"/>
                    </a:lnTo>
                    <a:lnTo>
                      <a:pt x="15" y="1"/>
                    </a:lnTo>
                    <a:lnTo>
                      <a:pt x="9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43" name="Shape 1542"/>
              <p:cNvSpPr>
                <a:spLocks/>
              </p:cNvSpPr>
              <p:nvPr/>
            </p:nvSpPr>
            <p:spPr bwMode="auto">
              <a:xfrm>
                <a:off x="2831" y="1473"/>
                <a:ext cx="12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5" y="15"/>
                  </a:cxn>
                  <a:cxn ang="0">
                    <a:pos x="10" y="12"/>
                  </a:cxn>
                  <a:cxn ang="0">
                    <a:pos x="12" y="7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8"/>
                  </a:cxn>
                </a:cxnLst>
                <a:rect l="0" t="0" r="0" b="0"/>
                <a:pathLst>
                  <a:path w="12" h="18">
                    <a:moveTo>
                      <a:pt x="0" y="18"/>
                    </a:moveTo>
                    <a:lnTo>
                      <a:pt x="5" y="15"/>
                    </a:lnTo>
                    <a:lnTo>
                      <a:pt x="10" y="12"/>
                    </a:lnTo>
                    <a:lnTo>
                      <a:pt x="12" y="7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44" name="Shape 1543"/>
              <p:cNvSpPr>
                <a:spLocks/>
              </p:cNvSpPr>
              <p:nvPr/>
            </p:nvSpPr>
            <p:spPr bwMode="auto">
              <a:xfrm>
                <a:off x="3187" y="1462"/>
                <a:ext cx="8" cy="9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3" y="9"/>
                  </a:cxn>
                  <a:cxn ang="0">
                    <a:pos x="5" y="8"/>
                  </a:cxn>
                  <a:cxn ang="0">
                    <a:pos x="8" y="7"/>
                  </a:cxn>
                  <a:cxn ang="0">
                    <a:pos x="6" y="2"/>
                  </a:cxn>
                  <a:cxn ang="0">
                    <a:pos x="1" y="0"/>
                  </a:cxn>
                </a:cxnLst>
                <a:rect l="0" t="0" r="0" b="0"/>
                <a:pathLst>
                  <a:path w="8" h="9">
                    <a:moveTo>
                      <a:pt x="1" y="0"/>
                    </a:moveTo>
                    <a:lnTo>
                      <a:pt x="0" y="4"/>
                    </a:lnTo>
                    <a:lnTo>
                      <a:pt x="3" y="9"/>
                    </a:lnTo>
                    <a:lnTo>
                      <a:pt x="5" y="8"/>
                    </a:lnTo>
                    <a:lnTo>
                      <a:pt x="8" y="7"/>
                    </a:lnTo>
                    <a:lnTo>
                      <a:pt x="6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45" name="Shape 1544"/>
              <p:cNvSpPr>
                <a:spLocks/>
              </p:cNvSpPr>
              <p:nvPr/>
            </p:nvSpPr>
            <p:spPr bwMode="auto">
              <a:xfrm>
                <a:off x="4230" y="1426"/>
                <a:ext cx="14" cy="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6"/>
                  </a:cxn>
                  <a:cxn ang="0">
                    <a:pos x="9" y="7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0" y="4"/>
                  </a:cxn>
                </a:cxnLst>
                <a:rect l="0" t="0" r="0" b="0"/>
                <a:pathLst>
                  <a:path w="14" h="7">
                    <a:moveTo>
                      <a:pt x="0" y="4"/>
                    </a:moveTo>
                    <a:lnTo>
                      <a:pt x="3" y="6"/>
                    </a:lnTo>
                    <a:lnTo>
                      <a:pt x="9" y="7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46" name="Shape 1545"/>
              <p:cNvSpPr>
                <a:spLocks/>
              </p:cNvSpPr>
              <p:nvPr/>
            </p:nvSpPr>
            <p:spPr bwMode="auto">
              <a:xfrm>
                <a:off x="3977" y="1441"/>
                <a:ext cx="15" cy="15"/>
              </a:xfrm>
              <a:custGeom>
                <a:avLst/>
                <a:gdLst/>
                <a:ahLst/>
                <a:cxnLst>
                  <a:cxn ang="0">
                    <a:pos x="1" y="12"/>
                  </a:cxn>
                  <a:cxn ang="0">
                    <a:pos x="6" y="13"/>
                  </a:cxn>
                  <a:cxn ang="0">
                    <a:pos x="12" y="15"/>
                  </a:cxn>
                  <a:cxn ang="0">
                    <a:pos x="15" y="7"/>
                  </a:cxn>
                  <a:cxn ang="0">
                    <a:pos x="12" y="0"/>
                  </a:cxn>
                  <a:cxn ang="0">
                    <a:pos x="7" y="1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1" y="12"/>
                  </a:cxn>
                </a:cxnLst>
                <a:rect l="0" t="0" r="0" b="0"/>
                <a:pathLst>
                  <a:path w="15" h="15">
                    <a:moveTo>
                      <a:pt x="1" y="12"/>
                    </a:moveTo>
                    <a:lnTo>
                      <a:pt x="6" y="13"/>
                    </a:lnTo>
                    <a:lnTo>
                      <a:pt x="12" y="15"/>
                    </a:lnTo>
                    <a:lnTo>
                      <a:pt x="15" y="7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47" name="Shape 1546"/>
              <p:cNvSpPr>
                <a:spLocks/>
              </p:cNvSpPr>
              <p:nvPr/>
            </p:nvSpPr>
            <p:spPr bwMode="auto">
              <a:xfrm>
                <a:off x="3223" y="1467"/>
                <a:ext cx="20" cy="2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" y="13"/>
                  </a:cxn>
                  <a:cxn ang="0">
                    <a:pos x="8" y="20"/>
                  </a:cxn>
                  <a:cxn ang="0">
                    <a:pos x="14" y="19"/>
                  </a:cxn>
                  <a:cxn ang="0">
                    <a:pos x="20" y="18"/>
                  </a:cxn>
                  <a:cxn ang="0">
                    <a:pos x="16" y="11"/>
                  </a:cxn>
                  <a:cxn ang="0">
                    <a:pos x="13" y="4"/>
                  </a:cxn>
                  <a:cxn ang="0">
                    <a:pos x="6" y="0"/>
                  </a:cxn>
                  <a:cxn ang="0">
                    <a:pos x="0" y="6"/>
                  </a:cxn>
                </a:cxnLst>
                <a:rect l="0" t="0" r="0" b="0"/>
                <a:pathLst>
                  <a:path w="20" h="20">
                    <a:moveTo>
                      <a:pt x="0" y="6"/>
                    </a:moveTo>
                    <a:lnTo>
                      <a:pt x="1" y="13"/>
                    </a:lnTo>
                    <a:lnTo>
                      <a:pt x="8" y="20"/>
                    </a:lnTo>
                    <a:lnTo>
                      <a:pt x="14" y="19"/>
                    </a:lnTo>
                    <a:lnTo>
                      <a:pt x="20" y="18"/>
                    </a:lnTo>
                    <a:lnTo>
                      <a:pt x="16" y="11"/>
                    </a:lnTo>
                    <a:lnTo>
                      <a:pt x="13" y="4"/>
                    </a:lnTo>
                    <a:lnTo>
                      <a:pt x="6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48" name="Shape 1547"/>
              <p:cNvSpPr>
                <a:spLocks/>
              </p:cNvSpPr>
              <p:nvPr/>
            </p:nvSpPr>
            <p:spPr bwMode="auto">
              <a:xfrm>
                <a:off x="4849" y="1413"/>
                <a:ext cx="16" cy="24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17"/>
                  </a:cxn>
                  <a:cxn ang="0">
                    <a:pos x="6" y="24"/>
                  </a:cxn>
                  <a:cxn ang="0">
                    <a:pos x="8" y="17"/>
                  </a:cxn>
                  <a:cxn ang="0">
                    <a:pos x="12" y="11"/>
                  </a:cxn>
                  <a:cxn ang="0">
                    <a:pos x="16" y="5"/>
                  </a:cxn>
                  <a:cxn ang="0">
                    <a:pos x="14" y="0"/>
                  </a:cxn>
                  <a:cxn ang="0">
                    <a:pos x="5" y="1"/>
                  </a:cxn>
                  <a:cxn ang="0">
                    <a:pos x="0" y="8"/>
                  </a:cxn>
                </a:cxnLst>
                <a:rect l="0" t="0" r="0" b="0"/>
                <a:pathLst>
                  <a:path w="16" h="24">
                    <a:moveTo>
                      <a:pt x="0" y="8"/>
                    </a:moveTo>
                    <a:lnTo>
                      <a:pt x="2" y="17"/>
                    </a:lnTo>
                    <a:lnTo>
                      <a:pt x="6" y="24"/>
                    </a:lnTo>
                    <a:lnTo>
                      <a:pt x="8" y="17"/>
                    </a:lnTo>
                    <a:lnTo>
                      <a:pt x="12" y="11"/>
                    </a:lnTo>
                    <a:lnTo>
                      <a:pt x="16" y="5"/>
                    </a:lnTo>
                    <a:lnTo>
                      <a:pt x="14" y="0"/>
                    </a:lnTo>
                    <a:lnTo>
                      <a:pt x="5" y="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49" name="Shape 1548"/>
              <p:cNvSpPr>
                <a:spLocks/>
              </p:cNvSpPr>
              <p:nvPr/>
            </p:nvSpPr>
            <p:spPr bwMode="auto">
              <a:xfrm>
                <a:off x="3613" y="1458"/>
                <a:ext cx="17" cy="1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8" y="14"/>
                  </a:cxn>
                  <a:cxn ang="0">
                    <a:pos x="15" y="15"/>
                  </a:cxn>
                  <a:cxn ang="0">
                    <a:pos x="17" y="6"/>
                  </a:cxn>
                  <a:cxn ang="0">
                    <a:pos x="15" y="0"/>
                  </a:cxn>
                  <a:cxn ang="0">
                    <a:pos x="9" y="1"/>
                  </a:cxn>
                  <a:cxn ang="0">
                    <a:pos x="5" y="2"/>
                  </a:cxn>
                  <a:cxn ang="0">
                    <a:pos x="0" y="5"/>
                  </a:cxn>
                  <a:cxn ang="0">
                    <a:pos x="0" y="11"/>
                  </a:cxn>
                </a:cxnLst>
                <a:rect l="0" t="0" r="0" b="0"/>
                <a:pathLst>
                  <a:path w="17" h="15">
                    <a:moveTo>
                      <a:pt x="0" y="11"/>
                    </a:moveTo>
                    <a:lnTo>
                      <a:pt x="8" y="14"/>
                    </a:lnTo>
                    <a:lnTo>
                      <a:pt x="15" y="15"/>
                    </a:lnTo>
                    <a:lnTo>
                      <a:pt x="17" y="6"/>
                    </a:lnTo>
                    <a:lnTo>
                      <a:pt x="15" y="0"/>
                    </a:lnTo>
                    <a:lnTo>
                      <a:pt x="9" y="1"/>
                    </a:lnTo>
                    <a:lnTo>
                      <a:pt x="5" y="2"/>
                    </a:lnTo>
                    <a:lnTo>
                      <a:pt x="0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50" name="Shape 1549"/>
              <p:cNvSpPr>
                <a:spLocks/>
              </p:cNvSpPr>
              <p:nvPr/>
            </p:nvSpPr>
            <p:spPr bwMode="auto">
              <a:xfrm>
                <a:off x="3118" y="1475"/>
                <a:ext cx="17" cy="1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5" y="4"/>
                  </a:cxn>
                  <a:cxn ang="0">
                    <a:pos x="7" y="11"/>
                  </a:cxn>
                  <a:cxn ang="0">
                    <a:pos x="9" y="15"/>
                  </a:cxn>
                  <a:cxn ang="0">
                    <a:pos x="17" y="14"/>
                  </a:cxn>
                  <a:cxn ang="0">
                    <a:pos x="15" y="8"/>
                  </a:cxn>
                  <a:cxn ang="0">
                    <a:pos x="12" y="3"/>
                  </a:cxn>
                  <a:cxn ang="0">
                    <a:pos x="6" y="0"/>
                  </a:cxn>
                  <a:cxn ang="0">
                    <a:pos x="0" y="1"/>
                  </a:cxn>
                </a:cxnLst>
                <a:rect l="0" t="0" r="0" b="0"/>
                <a:pathLst>
                  <a:path w="17" h="15">
                    <a:moveTo>
                      <a:pt x="0" y="1"/>
                    </a:moveTo>
                    <a:lnTo>
                      <a:pt x="5" y="4"/>
                    </a:lnTo>
                    <a:lnTo>
                      <a:pt x="7" y="11"/>
                    </a:lnTo>
                    <a:lnTo>
                      <a:pt x="9" y="15"/>
                    </a:lnTo>
                    <a:lnTo>
                      <a:pt x="17" y="14"/>
                    </a:lnTo>
                    <a:lnTo>
                      <a:pt x="15" y="8"/>
                    </a:lnTo>
                    <a:lnTo>
                      <a:pt x="12" y="3"/>
                    </a:lnTo>
                    <a:lnTo>
                      <a:pt x="6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51" name="Shape 1550"/>
              <p:cNvSpPr>
                <a:spLocks/>
              </p:cNvSpPr>
              <p:nvPr/>
            </p:nvSpPr>
            <p:spPr bwMode="auto">
              <a:xfrm>
                <a:off x="4372" y="1430"/>
                <a:ext cx="12" cy="1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5" y="10"/>
                  </a:cxn>
                  <a:cxn ang="0">
                    <a:pos x="8" y="12"/>
                  </a:cxn>
                  <a:cxn ang="0">
                    <a:pos x="11" y="11"/>
                  </a:cxn>
                  <a:cxn ang="0">
                    <a:pos x="12" y="8"/>
                  </a:cxn>
                  <a:cxn ang="0">
                    <a:pos x="10" y="3"/>
                  </a:cxn>
                  <a:cxn ang="0">
                    <a:pos x="5" y="0"/>
                  </a:cxn>
                  <a:cxn ang="0">
                    <a:pos x="0" y="3"/>
                  </a:cxn>
                </a:cxnLst>
                <a:rect l="0" t="0" r="0" b="0"/>
                <a:pathLst>
                  <a:path w="12" h="12">
                    <a:moveTo>
                      <a:pt x="0" y="3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8" y="12"/>
                    </a:lnTo>
                    <a:lnTo>
                      <a:pt x="11" y="11"/>
                    </a:lnTo>
                    <a:lnTo>
                      <a:pt x="12" y="8"/>
                    </a:lnTo>
                    <a:lnTo>
                      <a:pt x="10" y="3"/>
                    </a:lnTo>
                    <a:lnTo>
                      <a:pt x="5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52" name="Shape 1551"/>
              <p:cNvSpPr>
                <a:spLocks/>
              </p:cNvSpPr>
              <p:nvPr/>
            </p:nvSpPr>
            <p:spPr bwMode="auto">
              <a:xfrm>
                <a:off x="2872" y="1485"/>
                <a:ext cx="18" cy="12"/>
              </a:xfrm>
              <a:custGeom>
                <a:avLst/>
                <a:gdLst/>
                <a:ahLst/>
                <a:cxnLst>
                  <a:cxn ang="0">
                    <a:pos x="4" y="2"/>
                  </a:cxn>
                  <a:cxn ang="0">
                    <a:pos x="2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7" y="12"/>
                  </a:cxn>
                  <a:cxn ang="0">
                    <a:pos x="12" y="11"/>
                  </a:cxn>
                  <a:cxn ang="0">
                    <a:pos x="18" y="11"/>
                  </a:cxn>
                  <a:cxn ang="0">
                    <a:pos x="17" y="5"/>
                  </a:cxn>
                  <a:cxn ang="0">
                    <a:pos x="15" y="2"/>
                  </a:cxn>
                  <a:cxn ang="0">
                    <a:pos x="9" y="0"/>
                  </a:cxn>
                  <a:cxn ang="0">
                    <a:pos x="4" y="2"/>
                  </a:cxn>
                </a:cxnLst>
                <a:rect l="0" t="0" r="0" b="0"/>
                <a:pathLst>
                  <a:path w="18" h="12">
                    <a:moveTo>
                      <a:pt x="4" y="2"/>
                    </a:moveTo>
                    <a:lnTo>
                      <a:pt x="2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7" y="12"/>
                    </a:lnTo>
                    <a:lnTo>
                      <a:pt x="12" y="11"/>
                    </a:lnTo>
                    <a:lnTo>
                      <a:pt x="18" y="11"/>
                    </a:lnTo>
                    <a:lnTo>
                      <a:pt x="17" y="5"/>
                    </a:lnTo>
                    <a:lnTo>
                      <a:pt x="15" y="2"/>
                    </a:lnTo>
                    <a:lnTo>
                      <a:pt x="9" y="0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53" name="Shape 1552"/>
              <p:cNvSpPr>
                <a:spLocks/>
              </p:cNvSpPr>
              <p:nvPr/>
            </p:nvSpPr>
            <p:spPr bwMode="auto">
              <a:xfrm>
                <a:off x="4469" y="1430"/>
                <a:ext cx="12" cy="16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3" y="13"/>
                  </a:cxn>
                  <a:cxn ang="0">
                    <a:pos x="9" y="16"/>
                  </a:cxn>
                  <a:cxn ang="0">
                    <a:pos x="12" y="11"/>
                  </a:cxn>
                  <a:cxn ang="0">
                    <a:pos x="12" y="8"/>
                  </a:cxn>
                  <a:cxn ang="0">
                    <a:pos x="9" y="3"/>
                  </a:cxn>
                  <a:cxn ang="0">
                    <a:pos x="7" y="0"/>
                  </a:cxn>
                  <a:cxn ang="0">
                    <a:pos x="1" y="5"/>
                  </a:cxn>
                  <a:cxn ang="0">
                    <a:pos x="0" y="11"/>
                  </a:cxn>
                </a:cxnLst>
                <a:rect l="0" t="0" r="0" b="0"/>
                <a:pathLst>
                  <a:path w="12" h="16">
                    <a:moveTo>
                      <a:pt x="0" y="11"/>
                    </a:moveTo>
                    <a:lnTo>
                      <a:pt x="3" y="13"/>
                    </a:lnTo>
                    <a:lnTo>
                      <a:pt x="9" y="16"/>
                    </a:lnTo>
                    <a:lnTo>
                      <a:pt x="12" y="11"/>
                    </a:lnTo>
                    <a:lnTo>
                      <a:pt x="12" y="8"/>
                    </a:lnTo>
                    <a:lnTo>
                      <a:pt x="9" y="3"/>
                    </a:lnTo>
                    <a:lnTo>
                      <a:pt x="7" y="0"/>
                    </a:lnTo>
                    <a:lnTo>
                      <a:pt x="1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54" name="Shape 1553"/>
              <p:cNvSpPr>
                <a:spLocks/>
              </p:cNvSpPr>
              <p:nvPr/>
            </p:nvSpPr>
            <p:spPr bwMode="auto">
              <a:xfrm>
                <a:off x="4347" y="1436"/>
                <a:ext cx="16" cy="2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" y="12"/>
                  </a:cxn>
                  <a:cxn ang="0">
                    <a:pos x="9" y="20"/>
                  </a:cxn>
                  <a:cxn ang="0">
                    <a:pos x="14" y="18"/>
                  </a:cxn>
                  <a:cxn ang="0">
                    <a:pos x="16" y="14"/>
                  </a:cxn>
                  <a:cxn ang="0">
                    <a:pos x="15" y="8"/>
                  </a:cxn>
                  <a:cxn ang="0">
                    <a:pos x="15" y="3"/>
                  </a:cxn>
                  <a:cxn ang="0">
                    <a:pos x="6" y="0"/>
                  </a:cxn>
                  <a:cxn ang="0">
                    <a:pos x="0" y="3"/>
                  </a:cxn>
                </a:cxnLst>
                <a:rect l="0" t="0" r="0" b="0"/>
                <a:pathLst>
                  <a:path w="16" h="20">
                    <a:moveTo>
                      <a:pt x="0" y="3"/>
                    </a:moveTo>
                    <a:lnTo>
                      <a:pt x="1" y="12"/>
                    </a:lnTo>
                    <a:lnTo>
                      <a:pt x="9" y="20"/>
                    </a:lnTo>
                    <a:lnTo>
                      <a:pt x="14" y="18"/>
                    </a:lnTo>
                    <a:lnTo>
                      <a:pt x="16" y="14"/>
                    </a:lnTo>
                    <a:lnTo>
                      <a:pt x="15" y="8"/>
                    </a:lnTo>
                    <a:lnTo>
                      <a:pt x="15" y="3"/>
                    </a:lnTo>
                    <a:lnTo>
                      <a:pt x="6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55" name="Shape 1554"/>
              <p:cNvSpPr>
                <a:spLocks/>
              </p:cNvSpPr>
              <p:nvPr/>
            </p:nvSpPr>
            <p:spPr bwMode="auto">
              <a:xfrm>
                <a:off x="3928" y="1456"/>
                <a:ext cx="7" cy="9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2" y="5"/>
                  </a:cxn>
                  <a:cxn ang="0">
                    <a:pos x="3" y="9"/>
                  </a:cxn>
                  <a:cxn ang="0">
                    <a:pos x="7" y="9"/>
                  </a:cxn>
                  <a:cxn ang="0">
                    <a:pos x="5" y="0"/>
                  </a:cxn>
                  <a:cxn ang="0">
                    <a:pos x="0" y="2"/>
                  </a:cxn>
                </a:cxnLst>
                <a:rect l="0" t="0" r="0" b="0"/>
                <a:pathLst>
                  <a:path w="7" h="9">
                    <a:moveTo>
                      <a:pt x="0" y="2"/>
                    </a:moveTo>
                    <a:lnTo>
                      <a:pt x="2" y="5"/>
                    </a:lnTo>
                    <a:lnTo>
                      <a:pt x="3" y="9"/>
                    </a:lnTo>
                    <a:lnTo>
                      <a:pt x="7" y="9"/>
                    </a:lnTo>
                    <a:lnTo>
                      <a:pt x="5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56" name="Shape 1555"/>
              <p:cNvSpPr>
                <a:spLocks/>
              </p:cNvSpPr>
              <p:nvPr/>
            </p:nvSpPr>
            <p:spPr bwMode="auto">
              <a:xfrm>
                <a:off x="3850" y="1458"/>
                <a:ext cx="9" cy="11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9"/>
                  </a:cxn>
                  <a:cxn ang="0">
                    <a:pos x="2" y="11"/>
                  </a:cxn>
                  <a:cxn ang="0">
                    <a:pos x="9" y="11"/>
                  </a:cxn>
                  <a:cxn ang="0">
                    <a:pos x="6" y="0"/>
                  </a:cxn>
                  <a:cxn ang="0">
                    <a:pos x="3" y="0"/>
                  </a:cxn>
                  <a:cxn ang="0">
                    <a:pos x="0" y="7"/>
                  </a:cxn>
                </a:cxnLst>
                <a:rect l="0" t="0" r="0" b="0"/>
                <a:pathLst>
                  <a:path w="9" h="11">
                    <a:moveTo>
                      <a:pt x="0" y="7"/>
                    </a:moveTo>
                    <a:lnTo>
                      <a:pt x="0" y="9"/>
                    </a:lnTo>
                    <a:lnTo>
                      <a:pt x="2" y="11"/>
                    </a:lnTo>
                    <a:lnTo>
                      <a:pt x="9" y="11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57" name="Shape 1556"/>
              <p:cNvSpPr>
                <a:spLocks/>
              </p:cNvSpPr>
              <p:nvPr/>
            </p:nvSpPr>
            <p:spPr bwMode="auto">
              <a:xfrm>
                <a:off x="4055" y="1451"/>
                <a:ext cx="13" cy="14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14"/>
                  </a:cxn>
                  <a:cxn ang="0">
                    <a:pos x="13" y="14"/>
                  </a:cxn>
                  <a:cxn ang="0">
                    <a:pos x="13" y="0"/>
                  </a:cxn>
                  <a:cxn ang="0">
                    <a:pos x="4" y="3"/>
                  </a:cxn>
                  <a:cxn ang="0">
                    <a:pos x="0" y="9"/>
                  </a:cxn>
                </a:cxnLst>
                <a:rect l="0" t="0" r="0" b="0"/>
                <a:pathLst>
                  <a:path w="13" h="14">
                    <a:moveTo>
                      <a:pt x="0" y="9"/>
                    </a:moveTo>
                    <a:lnTo>
                      <a:pt x="0" y="14"/>
                    </a:lnTo>
                    <a:lnTo>
                      <a:pt x="13" y="14"/>
                    </a:lnTo>
                    <a:lnTo>
                      <a:pt x="13" y="0"/>
                    </a:lnTo>
                    <a:lnTo>
                      <a:pt x="4" y="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58" name="Shape 1557"/>
              <p:cNvSpPr>
                <a:spLocks/>
              </p:cNvSpPr>
              <p:nvPr/>
            </p:nvSpPr>
            <p:spPr bwMode="auto">
              <a:xfrm>
                <a:off x="4703" y="1435"/>
                <a:ext cx="11" cy="2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15"/>
                  </a:cxn>
                  <a:cxn ang="0">
                    <a:pos x="5" y="21"/>
                  </a:cxn>
                  <a:cxn ang="0">
                    <a:pos x="8" y="16"/>
                  </a:cxn>
                  <a:cxn ang="0">
                    <a:pos x="11" y="10"/>
                  </a:cxn>
                  <a:cxn ang="0">
                    <a:pos x="10" y="4"/>
                  </a:cxn>
                  <a:cxn ang="0">
                    <a:pos x="7" y="0"/>
                  </a:cxn>
                  <a:cxn ang="0">
                    <a:pos x="1" y="1"/>
                  </a:cxn>
                  <a:cxn ang="0">
                    <a:pos x="0" y="9"/>
                  </a:cxn>
                </a:cxnLst>
                <a:rect l="0" t="0" r="0" b="0"/>
                <a:pathLst>
                  <a:path w="11" h="21">
                    <a:moveTo>
                      <a:pt x="0" y="9"/>
                    </a:moveTo>
                    <a:lnTo>
                      <a:pt x="0" y="15"/>
                    </a:lnTo>
                    <a:lnTo>
                      <a:pt x="5" y="21"/>
                    </a:lnTo>
                    <a:lnTo>
                      <a:pt x="8" y="16"/>
                    </a:lnTo>
                    <a:lnTo>
                      <a:pt x="11" y="10"/>
                    </a:lnTo>
                    <a:lnTo>
                      <a:pt x="10" y="4"/>
                    </a:lnTo>
                    <a:lnTo>
                      <a:pt x="7" y="0"/>
                    </a:lnTo>
                    <a:lnTo>
                      <a:pt x="1" y="1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59" name="Shape 1558"/>
              <p:cNvSpPr>
                <a:spLocks/>
              </p:cNvSpPr>
              <p:nvPr/>
            </p:nvSpPr>
            <p:spPr bwMode="auto">
              <a:xfrm>
                <a:off x="4502" y="1444"/>
                <a:ext cx="7" cy="1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7"/>
                  </a:cxn>
                  <a:cxn ang="0">
                    <a:pos x="5" y="12"/>
                  </a:cxn>
                  <a:cxn ang="0">
                    <a:pos x="7" y="12"/>
                  </a:cxn>
                  <a:cxn ang="0">
                    <a:pos x="7" y="0"/>
                  </a:cxn>
                  <a:cxn ang="0">
                    <a:pos x="2" y="0"/>
                  </a:cxn>
                  <a:cxn ang="0">
                    <a:pos x="0" y="2"/>
                  </a:cxn>
                </a:cxnLst>
                <a:rect l="0" t="0" r="0" b="0"/>
                <a:pathLst>
                  <a:path w="7" h="12">
                    <a:moveTo>
                      <a:pt x="0" y="2"/>
                    </a:moveTo>
                    <a:lnTo>
                      <a:pt x="1" y="7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60" name="Shape 1559"/>
              <p:cNvSpPr>
                <a:spLocks/>
              </p:cNvSpPr>
              <p:nvPr/>
            </p:nvSpPr>
            <p:spPr bwMode="auto">
              <a:xfrm>
                <a:off x="4147" y="1457"/>
                <a:ext cx="13" cy="1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" y="8"/>
                  </a:cxn>
                  <a:cxn ang="0">
                    <a:pos x="4" y="11"/>
                  </a:cxn>
                  <a:cxn ang="0">
                    <a:pos x="6" y="12"/>
                  </a:cxn>
                  <a:cxn ang="0">
                    <a:pos x="11" y="12"/>
                  </a:cxn>
                  <a:cxn ang="0">
                    <a:pos x="13" y="5"/>
                  </a:cxn>
                  <a:cxn ang="0">
                    <a:pos x="11" y="1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0" b="0"/>
                <a:pathLst>
                  <a:path w="13" h="12">
                    <a:moveTo>
                      <a:pt x="0" y="3"/>
                    </a:moveTo>
                    <a:lnTo>
                      <a:pt x="1" y="8"/>
                    </a:lnTo>
                    <a:lnTo>
                      <a:pt x="4" y="11"/>
                    </a:lnTo>
                    <a:lnTo>
                      <a:pt x="6" y="12"/>
                    </a:lnTo>
                    <a:lnTo>
                      <a:pt x="11" y="12"/>
                    </a:lnTo>
                    <a:lnTo>
                      <a:pt x="13" y="5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61" name="Shape 1560"/>
              <p:cNvSpPr>
                <a:spLocks/>
              </p:cNvSpPr>
              <p:nvPr/>
            </p:nvSpPr>
            <p:spPr bwMode="auto">
              <a:xfrm>
                <a:off x="4309" y="1452"/>
                <a:ext cx="11" cy="15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15"/>
                  </a:cxn>
                  <a:cxn ang="0">
                    <a:pos x="11" y="13"/>
                  </a:cxn>
                  <a:cxn ang="0">
                    <a:pos x="10" y="7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8"/>
                  </a:cxn>
                </a:cxnLst>
                <a:rect l="0" t="0" r="0" b="0"/>
                <a:pathLst>
                  <a:path w="11" h="15">
                    <a:moveTo>
                      <a:pt x="0" y="8"/>
                    </a:moveTo>
                    <a:lnTo>
                      <a:pt x="0" y="15"/>
                    </a:lnTo>
                    <a:lnTo>
                      <a:pt x="11" y="13"/>
                    </a:lnTo>
                    <a:lnTo>
                      <a:pt x="10" y="7"/>
                    </a:lnTo>
                    <a:lnTo>
                      <a:pt x="6" y="3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62" name="Shape 1561"/>
              <p:cNvSpPr>
                <a:spLocks/>
              </p:cNvSpPr>
              <p:nvPr/>
            </p:nvSpPr>
            <p:spPr bwMode="auto">
              <a:xfrm>
                <a:off x="3295" y="1489"/>
                <a:ext cx="11" cy="12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5" y="12"/>
                  </a:cxn>
                  <a:cxn ang="0">
                    <a:pos x="11" y="9"/>
                  </a:cxn>
                  <a:cxn ang="0">
                    <a:pos x="9" y="0"/>
                  </a:cxn>
                  <a:cxn ang="0">
                    <a:pos x="1" y="3"/>
                  </a:cxn>
                  <a:cxn ang="0">
                    <a:pos x="0" y="11"/>
                  </a:cxn>
                </a:cxnLst>
                <a:rect l="0" t="0" r="0" b="0"/>
                <a:pathLst>
                  <a:path w="11" h="12">
                    <a:moveTo>
                      <a:pt x="0" y="11"/>
                    </a:moveTo>
                    <a:lnTo>
                      <a:pt x="5" y="12"/>
                    </a:lnTo>
                    <a:lnTo>
                      <a:pt x="11" y="9"/>
                    </a:lnTo>
                    <a:lnTo>
                      <a:pt x="9" y="0"/>
                    </a:lnTo>
                    <a:lnTo>
                      <a:pt x="1" y="3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63" name="Shape 1562"/>
              <p:cNvSpPr>
                <a:spLocks/>
              </p:cNvSpPr>
              <p:nvPr/>
            </p:nvSpPr>
            <p:spPr bwMode="auto">
              <a:xfrm>
                <a:off x="4484" y="1451"/>
                <a:ext cx="12" cy="20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4" y="15"/>
                  </a:cxn>
                  <a:cxn ang="0">
                    <a:pos x="12" y="20"/>
                  </a:cxn>
                  <a:cxn ang="0">
                    <a:pos x="12" y="10"/>
                  </a:cxn>
                  <a:cxn ang="0">
                    <a:pos x="9" y="0"/>
                  </a:cxn>
                  <a:cxn ang="0">
                    <a:pos x="0" y="11"/>
                  </a:cxn>
                </a:cxnLst>
                <a:rect l="0" t="0" r="0" b="0"/>
                <a:pathLst>
                  <a:path w="12" h="20">
                    <a:moveTo>
                      <a:pt x="0" y="11"/>
                    </a:moveTo>
                    <a:lnTo>
                      <a:pt x="4" y="15"/>
                    </a:lnTo>
                    <a:lnTo>
                      <a:pt x="12" y="20"/>
                    </a:lnTo>
                    <a:lnTo>
                      <a:pt x="12" y="10"/>
                    </a:lnTo>
                    <a:lnTo>
                      <a:pt x="9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64" name="Shape 1563"/>
              <p:cNvSpPr>
                <a:spLocks/>
              </p:cNvSpPr>
              <p:nvPr/>
            </p:nvSpPr>
            <p:spPr bwMode="auto">
              <a:xfrm>
                <a:off x="4176" y="1462"/>
                <a:ext cx="16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7"/>
                  </a:cxn>
                  <a:cxn ang="0">
                    <a:pos x="4" y="14"/>
                  </a:cxn>
                  <a:cxn ang="0">
                    <a:pos x="16" y="11"/>
                  </a:cxn>
                  <a:cxn ang="0">
                    <a:pos x="15" y="5"/>
                  </a:cxn>
                  <a:cxn ang="0">
                    <a:pos x="11" y="2"/>
                  </a:cxn>
                  <a:cxn ang="0">
                    <a:pos x="5" y="0"/>
                  </a:cxn>
                  <a:cxn ang="0">
                    <a:pos x="0" y="0"/>
                  </a:cxn>
                </a:cxnLst>
                <a:rect l="0" t="0" r="0" b="0"/>
                <a:pathLst>
                  <a:path w="16" h="14">
                    <a:moveTo>
                      <a:pt x="0" y="0"/>
                    </a:moveTo>
                    <a:lnTo>
                      <a:pt x="1" y="7"/>
                    </a:lnTo>
                    <a:lnTo>
                      <a:pt x="4" y="14"/>
                    </a:lnTo>
                    <a:lnTo>
                      <a:pt x="16" y="11"/>
                    </a:lnTo>
                    <a:lnTo>
                      <a:pt x="15" y="5"/>
                    </a:lnTo>
                    <a:lnTo>
                      <a:pt x="11" y="2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65" name="Shape 1564"/>
              <p:cNvSpPr>
                <a:spLocks/>
              </p:cNvSpPr>
              <p:nvPr/>
            </p:nvSpPr>
            <p:spPr bwMode="auto">
              <a:xfrm>
                <a:off x="4522" y="1451"/>
                <a:ext cx="19" cy="34"/>
              </a:xfrm>
              <a:custGeom>
                <a:avLst/>
                <a:gdLst/>
                <a:ahLst/>
                <a:cxnLst>
                  <a:cxn ang="0">
                    <a:pos x="12" y="34"/>
                  </a:cxn>
                  <a:cxn ang="0">
                    <a:pos x="19" y="34"/>
                  </a:cxn>
                  <a:cxn ang="0">
                    <a:pos x="15" y="29"/>
                  </a:cxn>
                  <a:cxn ang="0">
                    <a:pos x="15" y="24"/>
                  </a:cxn>
                  <a:cxn ang="0">
                    <a:pos x="15" y="18"/>
                  </a:cxn>
                  <a:cxn ang="0">
                    <a:pos x="17" y="12"/>
                  </a:cxn>
                  <a:cxn ang="0">
                    <a:pos x="16" y="6"/>
                  </a:cxn>
                  <a:cxn ang="0">
                    <a:pos x="14" y="3"/>
                  </a:cxn>
                  <a:cxn ang="0">
                    <a:pos x="10" y="0"/>
                  </a:cxn>
                  <a:cxn ang="0">
                    <a:pos x="2" y="0"/>
                  </a:cxn>
                  <a:cxn ang="0">
                    <a:pos x="2" y="3"/>
                  </a:cxn>
                  <a:cxn ang="0">
                    <a:pos x="2" y="9"/>
                  </a:cxn>
                  <a:cxn ang="0">
                    <a:pos x="0" y="14"/>
                  </a:cxn>
                  <a:cxn ang="0">
                    <a:pos x="0" y="20"/>
                  </a:cxn>
                  <a:cxn ang="0">
                    <a:pos x="0" y="24"/>
                  </a:cxn>
                  <a:cxn ang="0">
                    <a:pos x="1" y="28"/>
                  </a:cxn>
                  <a:cxn ang="0">
                    <a:pos x="4" y="31"/>
                  </a:cxn>
                  <a:cxn ang="0">
                    <a:pos x="12" y="34"/>
                  </a:cxn>
                </a:cxnLst>
                <a:rect l="0" t="0" r="0" b="0"/>
                <a:pathLst>
                  <a:path w="19" h="34">
                    <a:moveTo>
                      <a:pt x="12" y="34"/>
                    </a:moveTo>
                    <a:lnTo>
                      <a:pt x="19" y="34"/>
                    </a:lnTo>
                    <a:lnTo>
                      <a:pt x="15" y="29"/>
                    </a:lnTo>
                    <a:lnTo>
                      <a:pt x="15" y="24"/>
                    </a:lnTo>
                    <a:lnTo>
                      <a:pt x="15" y="18"/>
                    </a:lnTo>
                    <a:lnTo>
                      <a:pt x="17" y="12"/>
                    </a:lnTo>
                    <a:lnTo>
                      <a:pt x="16" y="6"/>
                    </a:lnTo>
                    <a:lnTo>
                      <a:pt x="14" y="3"/>
                    </a:lnTo>
                    <a:lnTo>
                      <a:pt x="10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9"/>
                    </a:lnTo>
                    <a:lnTo>
                      <a:pt x="0" y="14"/>
                    </a:lnTo>
                    <a:lnTo>
                      <a:pt x="0" y="20"/>
                    </a:lnTo>
                    <a:lnTo>
                      <a:pt x="0" y="24"/>
                    </a:lnTo>
                    <a:lnTo>
                      <a:pt x="1" y="28"/>
                    </a:lnTo>
                    <a:lnTo>
                      <a:pt x="4" y="31"/>
                    </a:lnTo>
                    <a:lnTo>
                      <a:pt x="12" y="3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66" name="Shape 1565"/>
              <p:cNvSpPr>
                <a:spLocks/>
              </p:cNvSpPr>
              <p:nvPr/>
            </p:nvSpPr>
            <p:spPr bwMode="auto">
              <a:xfrm>
                <a:off x="4108" y="1465"/>
                <a:ext cx="45" cy="75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19" y="72"/>
                  </a:cxn>
                  <a:cxn ang="0">
                    <a:pos x="18" y="62"/>
                  </a:cxn>
                  <a:cxn ang="0">
                    <a:pos x="17" y="53"/>
                  </a:cxn>
                  <a:cxn ang="0">
                    <a:pos x="17" y="43"/>
                  </a:cxn>
                  <a:cxn ang="0">
                    <a:pos x="24" y="37"/>
                  </a:cxn>
                  <a:cxn ang="0">
                    <a:pos x="25" y="41"/>
                  </a:cxn>
                  <a:cxn ang="0">
                    <a:pos x="26" y="47"/>
                  </a:cxn>
                  <a:cxn ang="0">
                    <a:pos x="25" y="54"/>
                  </a:cxn>
                  <a:cxn ang="0">
                    <a:pos x="25" y="62"/>
                  </a:cxn>
                  <a:cxn ang="0">
                    <a:pos x="25" y="68"/>
                  </a:cxn>
                  <a:cxn ang="0">
                    <a:pos x="28" y="73"/>
                  </a:cxn>
                  <a:cxn ang="0">
                    <a:pos x="34" y="75"/>
                  </a:cxn>
                  <a:cxn ang="0">
                    <a:pos x="44" y="74"/>
                  </a:cxn>
                  <a:cxn ang="0">
                    <a:pos x="44" y="68"/>
                  </a:cxn>
                  <a:cxn ang="0">
                    <a:pos x="44" y="61"/>
                  </a:cxn>
                  <a:cxn ang="0">
                    <a:pos x="44" y="54"/>
                  </a:cxn>
                  <a:cxn ang="0">
                    <a:pos x="45" y="48"/>
                  </a:cxn>
                  <a:cxn ang="0">
                    <a:pos x="44" y="40"/>
                  </a:cxn>
                  <a:cxn ang="0">
                    <a:pos x="43" y="34"/>
                  </a:cxn>
                  <a:cxn ang="0">
                    <a:pos x="40" y="28"/>
                  </a:cxn>
                  <a:cxn ang="0">
                    <a:pos x="37" y="26"/>
                  </a:cxn>
                  <a:cxn ang="0">
                    <a:pos x="35" y="23"/>
                  </a:cxn>
                  <a:cxn ang="0">
                    <a:pos x="32" y="20"/>
                  </a:cxn>
                  <a:cxn ang="0">
                    <a:pos x="21" y="28"/>
                  </a:cxn>
                  <a:cxn ang="0">
                    <a:pos x="16" y="23"/>
                  </a:cxn>
                  <a:cxn ang="0">
                    <a:pos x="15" y="18"/>
                  </a:cxn>
                  <a:cxn ang="0">
                    <a:pos x="15" y="12"/>
                  </a:cxn>
                  <a:cxn ang="0">
                    <a:pos x="16" y="8"/>
                  </a:cxn>
                  <a:cxn ang="0">
                    <a:pos x="15" y="3"/>
                  </a:cxn>
                  <a:cxn ang="0">
                    <a:pos x="13" y="1"/>
                  </a:cxn>
                  <a:cxn ang="0">
                    <a:pos x="8" y="0"/>
                  </a:cxn>
                  <a:cxn ang="0">
                    <a:pos x="0" y="2"/>
                  </a:cxn>
                  <a:cxn ang="0">
                    <a:pos x="0" y="74"/>
                  </a:cxn>
                </a:cxnLst>
                <a:rect l="0" t="0" r="0" b="0"/>
                <a:pathLst>
                  <a:path w="45" h="75">
                    <a:moveTo>
                      <a:pt x="0" y="74"/>
                    </a:moveTo>
                    <a:lnTo>
                      <a:pt x="19" y="72"/>
                    </a:lnTo>
                    <a:lnTo>
                      <a:pt x="18" y="62"/>
                    </a:lnTo>
                    <a:lnTo>
                      <a:pt x="17" y="53"/>
                    </a:lnTo>
                    <a:lnTo>
                      <a:pt x="17" y="43"/>
                    </a:lnTo>
                    <a:lnTo>
                      <a:pt x="24" y="37"/>
                    </a:lnTo>
                    <a:lnTo>
                      <a:pt x="25" y="41"/>
                    </a:lnTo>
                    <a:lnTo>
                      <a:pt x="26" y="47"/>
                    </a:lnTo>
                    <a:lnTo>
                      <a:pt x="25" y="54"/>
                    </a:lnTo>
                    <a:lnTo>
                      <a:pt x="25" y="62"/>
                    </a:lnTo>
                    <a:lnTo>
                      <a:pt x="25" y="68"/>
                    </a:lnTo>
                    <a:lnTo>
                      <a:pt x="28" y="73"/>
                    </a:lnTo>
                    <a:lnTo>
                      <a:pt x="34" y="75"/>
                    </a:lnTo>
                    <a:lnTo>
                      <a:pt x="44" y="74"/>
                    </a:lnTo>
                    <a:lnTo>
                      <a:pt x="44" y="68"/>
                    </a:lnTo>
                    <a:lnTo>
                      <a:pt x="44" y="61"/>
                    </a:lnTo>
                    <a:lnTo>
                      <a:pt x="44" y="54"/>
                    </a:lnTo>
                    <a:lnTo>
                      <a:pt x="45" y="48"/>
                    </a:lnTo>
                    <a:lnTo>
                      <a:pt x="44" y="40"/>
                    </a:lnTo>
                    <a:lnTo>
                      <a:pt x="43" y="34"/>
                    </a:lnTo>
                    <a:lnTo>
                      <a:pt x="40" y="28"/>
                    </a:lnTo>
                    <a:lnTo>
                      <a:pt x="37" y="26"/>
                    </a:lnTo>
                    <a:lnTo>
                      <a:pt x="35" y="23"/>
                    </a:lnTo>
                    <a:lnTo>
                      <a:pt x="32" y="20"/>
                    </a:lnTo>
                    <a:lnTo>
                      <a:pt x="21" y="28"/>
                    </a:lnTo>
                    <a:lnTo>
                      <a:pt x="16" y="23"/>
                    </a:lnTo>
                    <a:lnTo>
                      <a:pt x="15" y="18"/>
                    </a:lnTo>
                    <a:lnTo>
                      <a:pt x="15" y="12"/>
                    </a:lnTo>
                    <a:lnTo>
                      <a:pt x="16" y="8"/>
                    </a:lnTo>
                    <a:lnTo>
                      <a:pt x="15" y="3"/>
                    </a:lnTo>
                    <a:lnTo>
                      <a:pt x="13" y="1"/>
                    </a:lnTo>
                    <a:lnTo>
                      <a:pt x="8" y="0"/>
                    </a:lnTo>
                    <a:lnTo>
                      <a:pt x="0" y="2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67" name="Shape 1566"/>
              <p:cNvSpPr>
                <a:spLocks/>
              </p:cNvSpPr>
              <p:nvPr/>
            </p:nvSpPr>
            <p:spPr bwMode="auto">
              <a:xfrm>
                <a:off x="4552" y="1453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0" b="0"/>
                <a:pathLst>
                  <a:path w="7" h="7">
                    <a:moveTo>
                      <a:pt x="0" y="7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68" name="Shape 1567"/>
              <p:cNvSpPr>
                <a:spLocks/>
              </p:cNvSpPr>
              <p:nvPr/>
            </p:nvSpPr>
            <p:spPr bwMode="auto">
              <a:xfrm>
                <a:off x="3130" y="1502"/>
                <a:ext cx="16" cy="20"/>
              </a:xfrm>
              <a:custGeom>
                <a:avLst/>
                <a:gdLst/>
                <a:ahLst/>
                <a:cxnLst>
                  <a:cxn ang="0">
                    <a:pos x="3" y="3"/>
                  </a:cxn>
                  <a:cxn ang="0">
                    <a:pos x="0" y="11"/>
                  </a:cxn>
                  <a:cxn ang="0">
                    <a:pos x="5" y="20"/>
                  </a:cxn>
                  <a:cxn ang="0">
                    <a:pos x="8" y="19"/>
                  </a:cxn>
                  <a:cxn ang="0">
                    <a:pos x="11" y="17"/>
                  </a:cxn>
                  <a:cxn ang="0">
                    <a:pos x="13" y="15"/>
                  </a:cxn>
                  <a:cxn ang="0">
                    <a:pos x="16" y="14"/>
                  </a:cxn>
                  <a:cxn ang="0">
                    <a:pos x="13" y="9"/>
                  </a:cxn>
                  <a:cxn ang="0">
                    <a:pos x="12" y="4"/>
                  </a:cxn>
                  <a:cxn ang="0">
                    <a:pos x="8" y="0"/>
                  </a:cxn>
                  <a:cxn ang="0">
                    <a:pos x="3" y="3"/>
                  </a:cxn>
                </a:cxnLst>
                <a:rect l="0" t="0" r="0" b="0"/>
                <a:pathLst>
                  <a:path w="16" h="20">
                    <a:moveTo>
                      <a:pt x="3" y="3"/>
                    </a:moveTo>
                    <a:lnTo>
                      <a:pt x="0" y="11"/>
                    </a:lnTo>
                    <a:lnTo>
                      <a:pt x="5" y="20"/>
                    </a:lnTo>
                    <a:lnTo>
                      <a:pt x="8" y="19"/>
                    </a:lnTo>
                    <a:lnTo>
                      <a:pt x="11" y="17"/>
                    </a:lnTo>
                    <a:lnTo>
                      <a:pt x="13" y="15"/>
                    </a:lnTo>
                    <a:lnTo>
                      <a:pt x="16" y="14"/>
                    </a:lnTo>
                    <a:lnTo>
                      <a:pt x="13" y="9"/>
                    </a:lnTo>
                    <a:lnTo>
                      <a:pt x="12" y="4"/>
                    </a:lnTo>
                    <a:lnTo>
                      <a:pt x="8" y="0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69" name="Shape 1568"/>
              <p:cNvSpPr>
                <a:spLocks/>
              </p:cNvSpPr>
              <p:nvPr/>
            </p:nvSpPr>
            <p:spPr bwMode="auto">
              <a:xfrm>
                <a:off x="3875" y="1478"/>
                <a:ext cx="51" cy="6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4" y="10"/>
                  </a:cxn>
                  <a:cxn ang="0">
                    <a:pos x="9" y="10"/>
                  </a:cxn>
                  <a:cxn ang="0">
                    <a:pos x="14" y="11"/>
                  </a:cxn>
                  <a:cxn ang="0">
                    <a:pos x="16" y="15"/>
                  </a:cxn>
                  <a:cxn ang="0">
                    <a:pos x="18" y="65"/>
                  </a:cxn>
                  <a:cxn ang="0">
                    <a:pos x="36" y="63"/>
                  </a:cxn>
                  <a:cxn ang="0">
                    <a:pos x="36" y="54"/>
                  </a:cxn>
                  <a:cxn ang="0">
                    <a:pos x="35" y="45"/>
                  </a:cxn>
                  <a:cxn ang="0">
                    <a:pos x="33" y="35"/>
                  </a:cxn>
                  <a:cxn ang="0">
                    <a:pos x="32" y="26"/>
                  </a:cxn>
                  <a:cxn ang="0">
                    <a:pos x="31" y="17"/>
                  </a:cxn>
                  <a:cxn ang="0">
                    <a:pos x="34" y="11"/>
                  </a:cxn>
                  <a:cxn ang="0">
                    <a:pos x="40" y="7"/>
                  </a:cxn>
                  <a:cxn ang="0">
                    <a:pos x="51" y="7"/>
                  </a:cxn>
                  <a:cxn ang="0">
                    <a:pos x="50" y="3"/>
                  </a:cxn>
                  <a:cxn ang="0">
                    <a:pos x="48" y="2"/>
                  </a:cxn>
                  <a:cxn ang="0">
                    <a:pos x="44" y="1"/>
                  </a:cxn>
                  <a:cxn ang="0">
                    <a:pos x="42" y="0"/>
                  </a:cxn>
                  <a:cxn ang="0">
                    <a:pos x="0" y="4"/>
                  </a:cxn>
                  <a:cxn ang="0">
                    <a:pos x="0" y="11"/>
                  </a:cxn>
                </a:cxnLst>
                <a:rect l="0" t="0" r="0" b="0"/>
                <a:pathLst>
                  <a:path w="51" h="65">
                    <a:moveTo>
                      <a:pt x="0" y="11"/>
                    </a:moveTo>
                    <a:lnTo>
                      <a:pt x="4" y="10"/>
                    </a:lnTo>
                    <a:lnTo>
                      <a:pt x="9" y="10"/>
                    </a:lnTo>
                    <a:lnTo>
                      <a:pt x="14" y="11"/>
                    </a:lnTo>
                    <a:lnTo>
                      <a:pt x="16" y="15"/>
                    </a:lnTo>
                    <a:lnTo>
                      <a:pt x="18" y="65"/>
                    </a:lnTo>
                    <a:lnTo>
                      <a:pt x="36" y="63"/>
                    </a:lnTo>
                    <a:lnTo>
                      <a:pt x="36" y="54"/>
                    </a:lnTo>
                    <a:lnTo>
                      <a:pt x="35" y="45"/>
                    </a:lnTo>
                    <a:lnTo>
                      <a:pt x="33" y="35"/>
                    </a:lnTo>
                    <a:lnTo>
                      <a:pt x="32" y="26"/>
                    </a:lnTo>
                    <a:lnTo>
                      <a:pt x="31" y="17"/>
                    </a:lnTo>
                    <a:lnTo>
                      <a:pt x="34" y="11"/>
                    </a:lnTo>
                    <a:lnTo>
                      <a:pt x="40" y="7"/>
                    </a:lnTo>
                    <a:lnTo>
                      <a:pt x="51" y="7"/>
                    </a:lnTo>
                    <a:lnTo>
                      <a:pt x="50" y="3"/>
                    </a:lnTo>
                    <a:lnTo>
                      <a:pt x="48" y="2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0" y="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70" name="Shape 1569"/>
              <p:cNvSpPr>
                <a:spLocks/>
              </p:cNvSpPr>
              <p:nvPr/>
            </p:nvSpPr>
            <p:spPr bwMode="auto">
              <a:xfrm>
                <a:off x="3264" y="1502"/>
                <a:ext cx="19" cy="16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9" y="15"/>
                  </a:cxn>
                  <a:cxn ang="0">
                    <a:pos x="16" y="16"/>
                  </a:cxn>
                  <a:cxn ang="0">
                    <a:pos x="19" y="11"/>
                  </a:cxn>
                  <a:cxn ang="0">
                    <a:pos x="19" y="8"/>
                  </a:cxn>
                  <a:cxn ang="0">
                    <a:pos x="16" y="3"/>
                  </a:cxn>
                  <a:cxn ang="0">
                    <a:pos x="14" y="0"/>
                  </a:cxn>
                  <a:cxn ang="0">
                    <a:pos x="7" y="0"/>
                  </a:cxn>
                  <a:cxn ang="0">
                    <a:pos x="2" y="3"/>
                  </a:cxn>
                  <a:cxn ang="0">
                    <a:pos x="0" y="7"/>
                  </a:cxn>
                  <a:cxn ang="0">
                    <a:pos x="3" y="11"/>
                  </a:cxn>
                </a:cxnLst>
                <a:rect l="0" t="0" r="0" b="0"/>
                <a:pathLst>
                  <a:path w="19" h="16">
                    <a:moveTo>
                      <a:pt x="3" y="11"/>
                    </a:moveTo>
                    <a:lnTo>
                      <a:pt x="9" y="15"/>
                    </a:lnTo>
                    <a:lnTo>
                      <a:pt x="16" y="16"/>
                    </a:lnTo>
                    <a:lnTo>
                      <a:pt x="19" y="11"/>
                    </a:lnTo>
                    <a:lnTo>
                      <a:pt x="19" y="8"/>
                    </a:lnTo>
                    <a:lnTo>
                      <a:pt x="16" y="3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3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71" name="Shape 1570"/>
              <p:cNvSpPr>
                <a:spLocks/>
              </p:cNvSpPr>
              <p:nvPr/>
            </p:nvSpPr>
            <p:spPr bwMode="auto">
              <a:xfrm>
                <a:off x="4851" y="1449"/>
                <a:ext cx="27" cy="31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7" y="31"/>
                  </a:cxn>
                  <a:cxn ang="0">
                    <a:pos x="16" y="28"/>
                  </a:cxn>
                  <a:cxn ang="0">
                    <a:pos x="22" y="20"/>
                  </a:cxn>
                  <a:cxn ang="0">
                    <a:pos x="27" y="13"/>
                  </a:cxn>
                  <a:cxn ang="0">
                    <a:pos x="24" y="5"/>
                  </a:cxn>
                  <a:cxn ang="0">
                    <a:pos x="16" y="0"/>
                  </a:cxn>
                  <a:cxn ang="0">
                    <a:pos x="8" y="4"/>
                  </a:cxn>
                  <a:cxn ang="0">
                    <a:pos x="5" y="10"/>
                  </a:cxn>
                  <a:cxn ang="0">
                    <a:pos x="2" y="18"/>
                  </a:cxn>
                  <a:cxn ang="0">
                    <a:pos x="0" y="27"/>
                  </a:cxn>
                </a:cxnLst>
                <a:rect l="0" t="0" r="0" b="0"/>
                <a:pathLst>
                  <a:path w="27" h="31">
                    <a:moveTo>
                      <a:pt x="0" y="27"/>
                    </a:moveTo>
                    <a:lnTo>
                      <a:pt x="7" y="31"/>
                    </a:lnTo>
                    <a:lnTo>
                      <a:pt x="16" y="28"/>
                    </a:lnTo>
                    <a:lnTo>
                      <a:pt x="22" y="20"/>
                    </a:lnTo>
                    <a:lnTo>
                      <a:pt x="27" y="13"/>
                    </a:lnTo>
                    <a:lnTo>
                      <a:pt x="24" y="5"/>
                    </a:lnTo>
                    <a:lnTo>
                      <a:pt x="16" y="0"/>
                    </a:lnTo>
                    <a:lnTo>
                      <a:pt x="8" y="4"/>
                    </a:lnTo>
                    <a:lnTo>
                      <a:pt x="5" y="10"/>
                    </a:lnTo>
                    <a:lnTo>
                      <a:pt x="2" y="18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72" name="Shape 1571"/>
              <p:cNvSpPr>
                <a:spLocks/>
              </p:cNvSpPr>
              <p:nvPr/>
            </p:nvSpPr>
            <p:spPr bwMode="auto">
              <a:xfrm>
                <a:off x="4747" y="1454"/>
                <a:ext cx="18" cy="19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0" y="8"/>
                  </a:cxn>
                  <a:cxn ang="0">
                    <a:pos x="3" y="13"/>
                  </a:cxn>
                  <a:cxn ang="0">
                    <a:pos x="7" y="17"/>
                  </a:cxn>
                  <a:cxn ang="0">
                    <a:pos x="12" y="19"/>
                  </a:cxn>
                  <a:cxn ang="0">
                    <a:pos x="18" y="6"/>
                  </a:cxn>
                  <a:cxn ang="0">
                    <a:pos x="13" y="4"/>
                  </a:cxn>
                  <a:cxn ang="0">
                    <a:pos x="8" y="1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0" b="0"/>
                <a:pathLst>
                  <a:path w="18" h="19">
                    <a:moveTo>
                      <a:pt x="1" y="6"/>
                    </a:moveTo>
                    <a:lnTo>
                      <a:pt x="0" y="8"/>
                    </a:lnTo>
                    <a:lnTo>
                      <a:pt x="3" y="13"/>
                    </a:lnTo>
                    <a:lnTo>
                      <a:pt x="7" y="17"/>
                    </a:lnTo>
                    <a:lnTo>
                      <a:pt x="12" y="19"/>
                    </a:lnTo>
                    <a:lnTo>
                      <a:pt x="18" y="6"/>
                    </a:lnTo>
                    <a:lnTo>
                      <a:pt x="13" y="4"/>
                    </a:lnTo>
                    <a:lnTo>
                      <a:pt x="8" y="1"/>
                    </a:lnTo>
                    <a:lnTo>
                      <a:pt x="3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73" name="Shape 1572"/>
              <p:cNvSpPr>
                <a:spLocks/>
              </p:cNvSpPr>
              <p:nvPr/>
            </p:nvSpPr>
            <p:spPr bwMode="auto">
              <a:xfrm>
                <a:off x="4561" y="1465"/>
                <a:ext cx="13" cy="24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3" y="23"/>
                  </a:cxn>
                  <a:cxn ang="0">
                    <a:pos x="9" y="24"/>
                  </a:cxn>
                  <a:cxn ang="0">
                    <a:pos x="12" y="18"/>
                  </a:cxn>
                  <a:cxn ang="0">
                    <a:pos x="13" y="13"/>
                  </a:cxn>
                  <a:cxn ang="0">
                    <a:pos x="11" y="6"/>
                  </a:cxn>
                  <a:cxn ang="0">
                    <a:pos x="9" y="0"/>
                  </a:cxn>
                  <a:cxn ang="0">
                    <a:pos x="3" y="2"/>
                  </a:cxn>
                  <a:cxn ang="0">
                    <a:pos x="1" y="8"/>
                  </a:cxn>
                  <a:cxn ang="0">
                    <a:pos x="0" y="14"/>
                  </a:cxn>
                  <a:cxn ang="0">
                    <a:pos x="0" y="20"/>
                  </a:cxn>
                </a:cxnLst>
                <a:rect l="0" t="0" r="0" b="0"/>
                <a:pathLst>
                  <a:path w="13" h="24">
                    <a:moveTo>
                      <a:pt x="0" y="20"/>
                    </a:moveTo>
                    <a:lnTo>
                      <a:pt x="3" y="23"/>
                    </a:lnTo>
                    <a:lnTo>
                      <a:pt x="9" y="24"/>
                    </a:lnTo>
                    <a:lnTo>
                      <a:pt x="12" y="18"/>
                    </a:lnTo>
                    <a:lnTo>
                      <a:pt x="13" y="13"/>
                    </a:lnTo>
                    <a:lnTo>
                      <a:pt x="11" y="6"/>
                    </a:lnTo>
                    <a:lnTo>
                      <a:pt x="9" y="0"/>
                    </a:lnTo>
                    <a:lnTo>
                      <a:pt x="3" y="2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574" name="Shape 1573"/>
              <p:cNvSpPr>
                <a:spLocks/>
              </p:cNvSpPr>
              <p:nvPr/>
            </p:nvSpPr>
            <p:spPr bwMode="auto">
              <a:xfrm>
                <a:off x="3103" y="1518"/>
                <a:ext cx="15" cy="1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7"/>
                  </a:cxn>
                  <a:cxn ang="0">
                    <a:pos x="6" y="10"/>
                  </a:cxn>
                  <a:cxn ang="0">
                    <a:pos x="10" y="10"/>
                  </a:cxn>
                  <a:cxn ang="0">
                    <a:pos x="15" y="9"/>
                  </a:cxn>
                  <a:cxn ang="0">
                    <a:pos x="13" y="0"/>
                  </a:cxn>
                  <a:cxn ang="0">
                    <a:pos x="6" y="2"/>
                  </a:cxn>
                  <a:cxn ang="0">
                    <a:pos x="0" y="2"/>
                  </a:cxn>
                </a:cxnLst>
                <a:rect l="0" t="0" r="0" b="0"/>
                <a:pathLst>
                  <a:path w="15" h="10">
                    <a:moveTo>
                      <a:pt x="0" y="2"/>
                    </a:moveTo>
                    <a:lnTo>
                      <a:pt x="1" y="7"/>
                    </a:lnTo>
                    <a:lnTo>
                      <a:pt x="6" y="10"/>
                    </a:lnTo>
                    <a:lnTo>
                      <a:pt x="10" y="10"/>
                    </a:lnTo>
                    <a:lnTo>
                      <a:pt x="15" y="9"/>
                    </a:lnTo>
                    <a:lnTo>
                      <a:pt x="13" y="0"/>
                    </a:lnTo>
                    <a:lnTo>
                      <a:pt x="6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</p:grpSp>
        <p:grpSp>
          <p:nvGrpSpPr>
            <p:cNvPr id="793" name="Group 792"/>
            <p:cNvGrpSpPr>
              <a:grpSpLocks/>
            </p:cNvGrpSpPr>
            <p:nvPr/>
          </p:nvGrpSpPr>
          <p:grpSpPr bwMode="auto">
            <a:xfrm>
              <a:off x="2491" y="1462"/>
              <a:ext cx="2656" cy="768"/>
              <a:chOff x="2491" y="1462"/>
              <a:chExt cx="2656" cy="768"/>
            </a:xfrm>
          </p:grpSpPr>
          <p:sp>
            <p:nvSpPr>
              <p:cNvPr id="1175" name="Shape 1174"/>
              <p:cNvSpPr>
                <a:spLocks/>
              </p:cNvSpPr>
              <p:nvPr/>
            </p:nvSpPr>
            <p:spPr bwMode="auto">
              <a:xfrm>
                <a:off x="2930" y="1523"/>
                <a:ext cx="63" cy="16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7" y="14"/>
                  </a:cxn>
                  <a:cxn ang="0">
                    <a:pos x="15" y="16"/>
                  </a:cxn>
                  <a:cxn ang="0">
                    <a:pos x="22" y="16"/>
                  </a:cxn>
                  <a:cxn ang="0">
                    <a:pos x="32" y="16"/>
                  </a:cxn>
                  <a:cxn ang="0">
                    <a:pos x="39" y="14"/>
                  </a:cxn>
                  <a:cxn ang="0">
                    <a:pos x="47" y="12"/>
                  </a:cxn>
                  <a:cxn ang="0">
                    <a:pos x="55" y="11"/>
                  </a:cxn>
                  <a:cxn ang="0">
                    <a:pos x="63" y="11"/>
                  </a:cxn>
                  <a:cxn ang="0">
                    <a:pos x="60" y="4"/>
                  </a:cxn>
                  <a:cxn ang="0">
                    <a:pos x="56" y="1"/>
                  </a:cxn>
                  <a:cxn ang="0">
                    <a:pos x="49" y="0"/>
                  </a:cxn>
                  <a:cxn ang="0">
                    <a:pos x="43" y="0"/>
                  </a:cxn>
                  <a:cxn ang="0">
                    <a:pos x="35" y="0"/>
                  </a:cxn>
                  <a:cxn ang="0">
                    <a:pos x="28" y="2"/>
                  </a:cxn>
                  <a:cxn ang="0">
                    <a:pos x="20" y="3"/>
                  </a:cxn>
                  <a:cxn ang="0">
                    <a:pos x="15" y="4"/>
                  </a:cxn>
                  <a:cxn ang="0">
                    <a:pos x="12" y="5"/>
                  </a:cxn>
                  <a:cxn ang="0">
                    <a:pos x="8" y="5"/>
                  </a:cxn>
                  <a:cxn ang="0">
                    <a:pos x="3" y="5"/>
                  </a:cxn>
                  <a:cxn ang="0">
                    <a:pos x="0" y="11"/>
                  </a:cxn>
                </a:cxnLst>
                <a:rect l="0" t="0" r="0" b="0"/>
                <a:pathLst>
                  <a:path w="63" h="16">
                    <a:moveTo>
                      <a:pt x="0" y="11"/>
                    </a:moveTo>
                    <a:lnTo>
                      <a:pt x="7" y="14"/>
                    </a:lnTo>
                    <a:lnTo>
                      <a:pt x="15" y="16"/>
                    </a:lnTo>
                    <a:lnTo>
                      <a:pt x="22" y="16"/>
                    </a:lnTo>
                    <a:lnTo>
                      <a:pt x="32" y="16"/>
                    </a:lnTo>
                    <a:lnTo>
                      <a:pt x="39" y="14"/>
                    </a:lnTo>
                    <a:lnTo>
                      <a:pt x="47" y="12"/>
                    </a:lnTo>
                    <a:lnTo>
                      <a:pt x="55" y="11"/>
                    </a:lnTo>
                    <a:lnTo>
                      <a:pt x="63" y="11"/>
                    </a:lnTo>
                    <a:lnTo>
                      <a:pt x="60" y="4"/>
                    </a:lnTo>
                    <a:lnTo>
                      <a:pt x="56" y="1"/>
                    </a:lnTo>
                    <a:lnTo>
                      <a:pt x="49" y="0"/>
                    </a:lnTo>
                    <a:lnTo>
                      <a:pt x="43" y="0"/>
                    </a:lnTo>
                    <a:lnTo>
                      <a:pt x="35" y="0"/>
                    </a:lnTo>
                    <a:lnTo>
                      <a:pt x="28" y="2"/>
                    </a:lnTo>
                    <a:lnTo>
                      <a:pt x="20" y="3"/>
                    </a:lnTo>
                    <a:lnTo>
                      <a:pt x="15" y="4"/>
                    </a:lnTo>
                    <a:lnTo>
                      <a:pt x="12" y="5"/>
                    </a:lnTo>
                    <a:lnTo>
                      <a:pt x="8" y="5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76" name="Shape 1175"/>
              <p:cNvSpPr>
                <a:spLocks/>
              </p:cNvSpPr>
              <p:nvPr/>
            </p:nvSpPr>
            <p:spPr bwMode="auto">
              <a:xfrm>
                <a:off x="2741" y="1532"/>
                <a:ext cx="81" cy="16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19" y="14"/>
                  </a:cxn>
                  <a:cxn ang="0">
                    <a:pos x="29" y="14"/>
                  </a:cxn>
                  <a:cxn ang="0">
                    <a:pos x="40" y="16"/>
                  </a:cxn>
                  <a:cxn ang="0">
                    <a:pos x="51" y="16"/>
                  </a:cxn>
                  <a:cxn ang="0">
                    <a:pos x="62" y="16"/>
                  </a:cxn>
                  <a:cxn ang="0">
                    <a:pos x="71" y="15"/>
                  </a:cxn>
                  <a:cxn ang="0">
                    <a:pos x="81" y="13"/>
                  </a:cxn>
                  <a:cxn ang="0">
                    <a:pos x="72" y="8"/>
                  </a:cxn>
                  <a:cxn ang="0">
                    <a:pos x="64" y="6"/>
                  </a:cxn>
                  <a:cxn ang="0">
                    <a:pos x="55" y="3"/>
                  </a:cxn>
                  <a:cxn ang="0">
                    <a:pos x="47" y="2"/>
                  </a:cxn>
                  <a:cxn ang="0">
                    <a:pos x="36" y="0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11"/>
                  </a:cxn>
                </a:cxnLst>
                <a:rect l="0" t="0" r="0" b="0"/>
                <a:pathLst>
                  <a:path w="81" h="16">
                    <a:moveTo>
                      <a:pt x="0" y="11"/>
                    </a:moveTo>
                    <a:lnTo>
                      <a:pt x="0" y="16"/>
                    </a:lnTo>
                    <a:lnTo>
                      <a:pt x="9" y="14"/>
                    </a:lnTo>
                    <a:lnTo>
                      <a:pt x="19" y="14"/>
                    </a:lnTo>
                    <a:lnTo>
                      <a:pt x="29" y="14"/>
                    </a:lnTo>
                    <a:lnTo>
                      <a:pt x="40" y="16"/>
                    </a:lnTo>
                    <a:lnTo>
                      <a:pt x="51" y="16"/>
                    </a:lnTo>
                    <a:lnTo>
                      <a:pt x="62" y="16"/>
                    </a:lnTo>
                    <a:lnTo>
                      <a:pt x="71" y="15"/>
                    </a:lnTo>
                    <a:lnTo>
                      <a:pt x="81" y="13"/>
                    </a:lnTo>
                    <a:lnTo>
                      <a:pt x="72" y="8"/>
                    </a:lnTo>
                    <a:lnTo>
                      <a:pt x="64" y="6"/>
                    </a:lnTo>
                    <a:lnTo>
                      <a:pt x="55" y="3"/>
                    </a:lnTo>
                    <a:lnTo>
                      <a:pt x="47" y="2"/>
                    </a:lnTo>
                    <a:lnTo>
                      <a:pt x="36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77" name="Rectangle 1176"/>
              <p:cNvSpPr>
                <a:spLocks noChangeArrowheads="1"/>
              </p:cNvSpPr>
              <p:nvPr/>
            </p:nvSpPr>
            <p:spPr bwMode="auto">
              <a:xfrm>
                <a:off x="2631" y="1537"/>
                <a:ext cx="9" cy="6"/>
              </a:xfrm>
              <a:prstGeom prst="rect">
                <a:avLst/>
              </a:prstGeom>
              <a:solidFill>
                <a:srgbClr val="FF5E00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78" name="Shape 1177"/>
              <p:cNvSpPr>
                <a:spLocks/>
              </p:cNvSpPr>
              <p:nvPr/>
            </p:nvSpPr>
            <p:spPr bwMode="auto">
              <a:xfrm>
                <a:off x="3225" y="1516"/>
                <a:ext cx="6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2" y="4"/>
                  </a:cxn>
                  <a:cxn ang="0">
                    <a:pos x="6" y="0"/>
                  </a:cxn>
                  <a:cxn ang="0">
                    <a:pos x="0" y="0"/>
                  </a:cxn>
                </a:cxnLst>
                <a:rect l="0" t="0" r="0" b="0"/>
                <a:pathLst>
                  <a:path w="6" h="4">
                    <a:moveTo>
                      <a:pt x="0" y="0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79" name="Shape 1178"/>
              <p:cNvSpPr>
                <a:spLocks/>
              </p:cNvSpPr>
              <p:nvPr/>
            </p:nvSpPr>
            <p:spPr bwMode="auto">
              <a:xfrm>
                <a:off x="4800" y="1462"/>
                <a:ext cx="13" cy="11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5" y="11"/>
                  </a:cxn>
                  <a:cxn ang="0">
                    <a:pos x="10" y="10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3" y="4"/>
                  </a:cxn>
                  <a:cxn ang="0">
                    <a:pos x="0" y="11"/>
                  </a:cxn>
                </a:cxnLst>
                <a:rect l="0" t="0" r="0" b="0"/>
                <a:pathLst>
                  <a:path w="13" h="11">
                    <a:moveTo>
                      <a:pt x="0" y="11"/>
                    </a:moveTo>
                    <a:lnTo>
                      <a:pt x="5" y="11"/>
                    </a:lnTo>
                    <a:lnTo>
                      <a:pt x="10" y="10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3" y="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80" name="Shape 1179"/>
              <p:cNvSpPr>
                <a:spLocks/>
              </p:cNvSpPr>
              <p:nvPr/>
            </p:nvSpPr>
            <p:spPr bwMode="auto">
              <a:xfrm>
                <a:off x="4453" y="1480"/>
                <a:ext cx="13" cy="1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" y="12"/>
                  </a:cxn>
                  <a:cxn ang="0">
                    <a:pos x="9" y="16"/>
                  </a:cxn>
                  <a:cxn ang="0">
                    <a:pos x="12" y="12"/>
                  </a:cxn>
                  <a:cxn ang="0">
                    <a:pos x="13" y="7"/>
                  </a:cxn>
                  <a:cxn ang="0">
                    <a:pos x="10" y="2"/>
                  </a:cxn>
                  <a:cxn ang="0">
                    <a:pos x="7" y="0"/>
                  </a:cxn>
                  <a:cxn ang="0">
                    <a:pos x="2" y="0"/>
                  </a:cxn>
                  <a:cxn ang="0">
                    <a:pos x="0" y="7"/>
                  </a:cxn>
                </a:cxnLst>
                <a:rect l="0" t="0" r="0" b="0"/>
                <a:pathLst>
                  <a:path w="13" h="16">
                    <a:moveTo>
                      <a:pt x="0" y="7"/>
                    </a:moveTo>
                    <a:lnTo>
                      <a:pt x="2" y="12"/>
                    </a:lnTo>
                    <a:lnTo>
                      <a:pt x="9" y="16"/>
                    </a:lnTo>
                    <a:lnTo>
                      <a:pt x="12" y="12"/>
                    </a:lnTo>
                    <a:lnTo>
                      <a:pt x="13" y="7"/>
                    </a:lnTo>
                    <a:lnTo>
                      <a:pt x="10" y="2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81" name="Shape 1180"/>
              <p:cNvSpPr>
                <a:spLocks/>
              </p:cNvSpPr>
              <p:nvPr/>
            </p:nvSpPr>
            <p:spPr bwMode="auto">
              <a:xfrm>
                <a:off x="3135" y="1527"/>
                <a:ext cx="23" cy="22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3" y="20"/>
                  </a:cxn>
                  <a:cxn ang="0">
                    <a:pos x="7" y="22"/>
                  </a:cxn>
                  <a:cxn ang="0">
                    <a:pos x="12" y="19"/>
                  </a:cxn>
                  <a:cxn ang="0">
                    <a:pos x="18" y="16"/>
                  </a:cxn>
                  <a:cxn ang="0">
                    <a:pos x="21" y="12"/>
                  </a:cxn>
                  <a:cxn ang="0">
                    <a:pos x="23" y="8"/>
                  </a:cxn>
                  <a:cxn ang="0">
                    <a:pos x="23" y="2"/>
                  </a:cxn>
                  <a:cxn ang="0">
                    <a:pos x="20" y="0"/>
                  </a:cxn>
                  <a:cxn ang="0">
                    <a:pos x="13" y="1"/>
                  </a:cxn>
                  <a:cxn ang="0">
                    <a:pos x="7" y="5"/>
                  </a:cxn>
                  <a:cxn ang="0">
                    <a:pos x="2" y="9"/>
                  </a:cxn>
                  <a:cxn ang="0">
                    <a:pos x="0" y="16"/>
                  </a:cxn>
                </a:cxnLst>
                <a:rect l="0" t="0" r="0" b="0"/>
                <a:pathLst>
                  <a:path w="23" h="22">
                    <a:moveTo>
                      <a:pt x="0" y="16"/>
                    </a:moveTo>
                    <a:lnTo>
                      <a:pt x="3" y="20"/>
                    </a:lnTo>
                    <a:lnTo>
                      <a:pt x="7" y="22"/>
                    </a:lnTo>
                    <a:lnTo>
                      <a:pt x="12" y="19"/>
                    </a:lnTo>
                    <a:lnTo>
                      <a:pt x="18" y="16"/>
                    </a:lnTo>
                    <a:lnTo>
                      <a:pt x="21" y="12"/>
                    </a:lnTo>
                    <a:lnTo>
                      <a:pt x="23" y="8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3" y="1"/>
                    </a:lnTo>
                    <a:lnTo>
                      <a:pt x="7" y="5"/>
                    </a:lnTo>
                    <a:lnTo>
                      <a:pt x="2" y="9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82" name="Shape 1181"/>
              <p:cNvSpPr>
                <a:spLocks/>
              </p:cNvSpPr>
              <p:nvPr/>
            </p:nvSpPr>
            <p:spPr bwMode="auto">
              <a:xfrm>
                <a:off x="3231" y="1527"/>
                <a:ext cx="20" cy="25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4" y="22"/>
                  </a:cxn>
                  <a:cxn ang="0">
                    <a:pos x="9" y="23"/>
                  </a:cxn>
                  <a:cxn ang="0">
                    <a:pos x="13" y="24"/>
                  </a:cxn>
                  <a:cxn ang="0">
                    <a:pos x="18" y="25"/>
                  </a:cxn>
                  <a:cxn ang="0">
                    <a:pos x="20" y="17"/>
                  </a:cxn>
                  <a:cxn ang="0">
                    <a:pos x="19" y="11"/>
                  </a:cxn>
                  <a:cxn ang="0">
                    <a:pos x="16" y="3"/>
                  </a:cxn>
                  <a:cxn ang="0">
                    <a:pos x="12" y="0"/>
                  </a:cxn>
                  <a:cxn ang="0">
                    <a:pos x="5" y="2"/>
                  </a:cxn>
                  <a:cxn ang="0">
                    <a:pos x="3" y="9"/>
                  </a:cxn>
                  <a:cxn ang="0">
                    <a:pos x="1" y="15"/>
                  </a:cxn>
                  <a:cxn ang="0">
                    <a:pos x="0" y="21"/>
                  </a:cxn>
                </a:cxnLst>
                <a:rect l="0" t="0" r="0" b="0"/>
                <a:pathLst>
                  <a:path w="20" h="25">
                    <a:moveTo>
                      <a:pt x="0" y="21"/>
                    </a:moveTo>
                    <a:lnTo>
                      <a:pt x="4" y="22"/>
                    </a:lnTo>
                    <a:lnTo>
                      <a:pt x="9" y="23"/>
                    </a:lnTo>
                    <a:lnTo>
                      <a:pt x="13" y="24"/>
                    </a:lnTo>
                    <a:lnTo>
                      <a:pt x="18" y="25"/>
                    </a:lnTo>
                    <a:lnTo>
                      <a:pt x="20" y="17"/>
                    </a:lnTo>
                    <a:lnTo>
                      <a:pt x="19" y="11"/>
                    </a:lnTo>
                    <a:lnTo>
                      <a:pt x="16" y="3"/>
                    </a:lnTo>
                    <a:lnTo>
                      <a:pt x="12" y="0"/>
                    </a:lnTo>
                    <a:lnTo>
                      <a:pt x="5" y="2"/>
                    </a:lnTo>
                    <a:lnTo>
                      <a:pt x="3" y="9"/>
                    </a:lnTo>
                    <a:lnTo>
                      <a:pt x="1" y="15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83" name="Shape 1182"/>
              <p:cNvSpPr>
                <a:spLocks/>
              </p:cNvSpPr>
              <p:nvPr/>
            </p:nvSpPr>
            <p:spPr bwMode="auto">
              <a:xfrm>
                <a:off x="4585" y="1483"/>
                <a:ext cx="18" cy="15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15"/>
                  </a:cxn>
                  <a:cxn ang="0">
                    <a:pos x="5" y="14"/>
                  </a:cxn>
                  <a:cxn ang="0">
                    <a:pos x="10" y="14"/>
                  </a:cxn>
                  <a:cxn ang="0">
                    <a:pos x="15" y="11"/>
                  </a:cxn>
                  <a:cxn ang="0">
                    <a:pos x="18" y="8"/>
                  </a:cxn>
                  <a:cxn ang="0">
                    <a:pos x="15" y="2"/>
                  </a:cxn>
                  <a:cxn ang="0">
                    <a:pos x="9" y="0"/>
                  </a:cxn>
                  <a:cxn ang="0">
                    <a:pos x="2" y="2"/>
                  </a:cxn>
                  <a:cxn ang="0">
                    <a:pos x="0" y="10"/>
                  </a:cxn>
                </a:cxnLst>
                <a:rect l="0" t="0" r="0" b="0"/>
                <a:pathLst>
                  <a:path w="18" h="15">
                    <a:moveTo>
                      <a:pt x="0" y="10"/>
                    </a:moveTo>
                    <a:lnTo>
                      <a:pt x="0" y="15"/>
                    </a:lnTo>
                    <a:lnTo>
                      <a:pt x="5" y="14"/>
                    </a:lnTo>
                    <a:lnTo>
                      <a:pt x="10" y="14"/>
                    </a:lnTo>
                    <a:lnTo>
                      <a:pt x="15" y="11"/>
                    </a:lnTo>
                    <a:lnTo>
                      <a:pt x="18" y="8"/>
                    </a:lnTo>
                    <a:lnTo>
                      <a:pt x="15" y="2"/>
                    </a:lnTo>
                    <a:lnTo>
                      <a:pt x="9" y="0"/>
                    </a:lnTo>
                    <a:lnTo>
                      <a:pt x="2" y="2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84" name="Shape 1183"/>
              <p:cNvSpPr>
                <a:spLocks/>
              </p:cNvSpPr>
              <p:nvPr/>
            </p:nvSpPr>
            <p:spPr bwMode="auto">
              <a:xfrm>
                <a:off x="3181" y="1539"/>
                <a:ext cx="12" cy="24"/>
              </a:xfrm>
              <a:custGeom>
                <a:avLst/>
                <a:gdLst/>
                <a:ahLst/>
                <a:cxnLst>
                  <a:cxn ang="0">
                    <a:pos x="3" y="24"/>
                  </a:cxn>
                  <a:cxn ang="0">
                    <a:pos x="7" y="19"/>
                  </a:cxn>
                  <a:cxn ang="0">
                    <a:pos x="11" y="12"/>
                  </a:cxn>
                  <a:cxn ang="0">
                    <a:pos x="12" y="4"/>
                  </a:cxn>
                  <a:cxn ang="0">
                    <a:pos x="7" y="0"/>
                  </a:cxn>
                  <a:cxn ang="0">
                    <a:pos x="2" y="3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3" y="24"/>
                  </a:cxn>
                </a:cxnLst>
                <a:rect l="0" t="0" r="0" b="0"/>
                <a:pathLst>
                  <a:path w="12" h="24">
                    <a:moveTo>
                      <a:pt x="3" y="24"/>
                    </a:moveTo>
                    <a:lnTo>
                      <a:pt x="7" y="19"/>
                    </a:lnTo>
                    <a:lnTo>
                      <a:pt x="11" y="12"/>
                    </a:lnTo>
                    <a:lnTo>
                      <a:pt x="12" y="4"/>
                    </a:lnTo>
                    <a:lnTo>
                      <a:pt x="7" y="0"/>
                    </a:lnTo>
                    <a:lnTo>
                      <a:pt x="2" y="3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3" y="2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85" name="Shape 1184"/>
              <p:cNvSpPr>
                <a:spLocks/>
              </p:cNvSpPr>
              <p:nvPr/>
            </p:nvSpPr>
            <p:spPr bwMode="auto">
              <a:xfrm>
                <a:off x="2925" y="1545"/>
                <a:ext cx="37" cy="11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3" y="8"/>
                  </a:cxn>
                  <a:cxn ang="0">
                    <a:pos x="9" y="9"/>
                  </a:cxn>
                  <a:cxn ang="0">
                    <a:pos x="14" y="10"/>
                  </a:cxn>
                  <a:cxn ang="0">
                    <a:pos x="21" y="11"/>
                  </a:cxn>
                  <a:cxn ang="0">
                    <a:pos x="26" y="10"/>
                  </a:cxn>
                  <a:cxn ang="0">
                    <a:pos x="32" y="8"/>
                  </a:cxn>
                  <a:cxn ang="0">
                    <a:pos x="35" y="4"/>
                  </a:cxn>
                  <a:cxn ang="0">
                    <a:pos x="37" y="0"/>
                  </a:cxn>
                  <a:cxn ang="0">
                    <a:pos x="0" y="7"/>
                  </a:cxn>
                </a:cxnLst>
                <a:rect l="0" t="0" r="0" b="0"/>
                <a:pathLst>
                  <a:path w="37" h="11">
                    <a:moveTo>
                      <a:pt x="0" y="7"/>
                    </a:moveTo>
                    <a:lnTo>
                      <a:pt x="3" y="8"/>
                    </a:lnTo>
                    <a:lnTo>
                      <a:pt x="9" y="9"/>
                    </a:lnTo>
                    <a:lnTo>
                      <a:pt x="14" y="10"/>
                    </a:lnTo>
                    <a:lnTo>
                      <a:pt x="21" y="11"/>
                    </a:lnTo>
                    <a:lnTo>
                      <a:pt x="26" y="10"/>
                    </a:lnTo>
                    <a:lnTo>
                      <a:pt x="32" y="8"/>
                    </a:lnTo>
                    <a:lnTo>
                      <a:pt x="35" y="4"/>
                    </a:lnTo>
                    <a:lnTo>
                      <a:pt x="37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86" name="Shape 1185"/>
              <p:cNvSpPr>
                <a:spLocks/>
              </p:cNvSpPr>
              <p:nvPr/>
            </p:nvSpPr>
            <p:spPr bwMode="auto">
              <a:xfrm>
                <a:off x="4829" y="1479"/>
                <a:ext cx="17" cy="14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14"/>
                  </a:cxn>
                  <a:cxn ang="0">
                    <a:pos x="5" y="13"/>
                  </a:cxn>
                  <a:cxn ang="0">
                    <a:pos x="10" y="11"/>
                  </a:cxn>
                  <a:cxn ang="0">
                    <a:pos x="13" y="9"/>
                  </a:cxn>
                  <a:cxn ang="0">
                    <a:pos x="17" y="8"/>
                  </a:cxn>
                  <a:cxn ang="0">
                    <a:pos x="14" y="1"/>
                  </a:cxn>
                  <a:cxn ang="0">
                    <a:pos x="8" y="0"/>
                  </a:cxn>
                  <a:cxn ang="0">
                    <a:pos x="2" y="2"/>
                  </a:cxn>
                  <a:cxn ang="0">
                    <a:pos x="0" y="10"/>
                  </a:cxn>
                </a:cxnLst>
                <a:rect l="0" t="0" r="0" b="0"/>
                <a:pathLst>
                  <a:path w="17" h="14">
                    <a:moveTo>
                      <a:pt x="0" y="10"/>
                    </a:moveTo>
                    <a:lnTo>
                      <a:pt x="0" y="14"/>
                    </a:lnTo>
                    <a:lnTo>
                      <a:pt x="5" y="13"/>
                    </a:lnTo>
                    <a:lnTo>
                      <a:pt x="10" y="11"/>
                    </a:lnTo>
                    <a:lnTo>
                      <a:pt x="13" y="9"/>
                    </a:lnTo>
                    <a:lnTo>
                      <a:pt x="17" y="8"/>
                    </a:lnTo>
                    <a:lnTo>
                      <a:pt x="14" y="1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87" name="Shape 1186"/>
              <p:cNvSpPr>
                <a:spLocks/>
              </p:cNvSpPr>
              <p:nvPr/>
            </p:nvSpPr>
            <p:spPr bwMode="auto">
              <a:xfrm>
                <a:off x="4698" y="1485"/>
                <a:ext cx="16" cy="13"/>
              </a:xfrm>
              <a:custGeom>
                <a:avLst/>
                <a:gdLst/>
                <a:ahLst/>
                <a:cxnLst>
                  <a:cxn ang="0">
                    <a:pos x="3" y="13"/>
                  </a:cxn>
                  <a:cxn ang="0">
                    <a:pos x="16" y="13"/>
                  </a:cxn>
                  <a:cxn ang="0">
                    <a:pos x="15" y="10"/>
                  </a:cxn>
                  <a:cxn ang="0">
                    <a:pos x="15" y="6"/>
                  </a:cxn>
                  <a:cxn ang="0">
                    <a:pos x="13" y="2"/>
                  </a:cxn>
                  <a:cxn ang="0">
                    <a:pos x="10" y="0"/>
                  </a:cxn>
                  <a:cxn ang="0">
                    <a:pos x="4" y="0"/>
                  </a:cxn>
                  <a:cxn ang="0">
                    <a:pos x="1" y="4"/>
                  </a:cxn>
                  <a:cxn ang="0">
                    <a:pos x="0" y="9"/>
                  </a:cxn>
                  <a:cxn ang="0">
                    <a:pos x="3" y="13"/>
                  </a:cxn>
                </a:cxnLst>
                <a:rect l="0" t="0" r="0" b="0"/>
                <a:pathLst>
                  <a:path w="16" h="13">
                    <a:moveTo>
                      <a:pt x="3" y="13"/>
                    </a:moveTo>
                    <a:lnTo>
                      <a:pt x="16" y="13"/>
                    </a:lnTo>
                    <a:lnTo>
                      <a:pt x="15" y="10"/>
                    </a:lnTo>
                    <a:lnTo>
                      <a:pt x="15" y="6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4" y="0"/>
                    </a:lnTo>
                    <a:lnTo>
                      <a:pt x="1" y="4"/>
                    </a:lnTo>
                    <a:lnTo>
                      <a:pt x="0" y="9"/>
                    </a:lnTo>
                    <a:lnTo>
                      <a:pt x="3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88" name="Shape 1187"/>
              <p:cNvSpPr>
                <a:spLocks/>
              </p:cNvSpPr>
              <p:nvPr/>
            </p:nvSpPr>
            <p:spPr bwMode="auto">
              <a:xfrm>
                <a:off x="3304" y="1537"/>
                <a:ext cx="4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4" y="6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0" b="0"/>
                <a:pathLst>
                  <a:path w="4" h="8">
                    <a:moveTo>
                      <a:pt x="0" y="8"/>
                    </a:moveTo>
                    <a:lnTo>
                      <a:pt x="4" y="6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89" name="Shape 1188"/>
              <p:cNvSpPr>
                <a:spLocks/>
              </p:cNvSpPr>
              <p:nvPr/>
            </p:nvSpPr>
            <p:spPr bwMode="auto">
              <a:xfrm>
                <a:off x="4876" y="1482"/>
                <a:ext cx="9" cy="11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3" y="9"/>
                  </a:cxn>
                  <a:cxn ang="0">
                    <a:pos x="9" y="11"/>
                  </a:cxn>
                  <a:cxn ang="0">
                    <a:pos x="9" y="4"/>
                  </a:cxn>
                  <a:cxn ang="0">
                    <a:pos x="6" y="1"/>
                  </a:cxn>
                  <a:cxn ang="0">
                    <a:pos x="1" y="0"/>
                  </a:cxn>
                  <a:cxn ang="0">
                    <a:pos x="0" y="7"/>
                  </a:cxn>
                </a:cxnLst>
                <a:rect l="0" t="0" r="0" b="0"/>
                <a:pathLst>
                  <a:path w="9" h="11">
                    <a:moveTo>
                      <a:pt x="0" y="7"/>
                    </a:moveTo>
                    <a:lnTo>
                      <a:pt x="3" y="9"/>
                    </a:lnTo>
                    <a:lnTo>
                      <a:pt x="9" y="11"/>
                    </a:lnTo>
                    <a:lnTo>
                      <a:pt x="9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90" name="Shape 1189"/>
              <p:cNvSpPr>
                <a:spLocks/>
              </p:cNvSpPr>
              <p:nvPr/>
            </p:nvSpPr>
            <p:spPr bwMode="auto">
              <a:xfrm>
                <a:off x="4543" y="1494"/>
                <a:ext cx="14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5" y="8"/>
                  </a:cxn>
                  <a:cxn ang="0">
                    <a:pos x="14" y="6"/>
                  </a:cxn>
                  <a:cxn ang="0">
                    <a:pos x="12" y="1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0" b="0"/>
                <a:pathLst>
                  <a:path w="14" h="8">
                    <a:moveTo>
                      <a:pt x="0" y="4"/>
                    </a:moveTo>
                    <a:lnTo>
                      <a:pt x="5" y="8"/>
                    </a:lnTo>
                    <a:lnTo>
                      <a:pt x="14" y="6"/>
                    </a:lnTo>
                    <a:lnTo>
                      <a:pt x="12" y="1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91" name="Shape 1190"/>
              <p:cNvSpPr>
                <a:spLocks/>
              </p:cNvSpPr>
              <p:nvPr/>
            </p:nvSpPr>
            <p:spPr bwMode="auto">
              <a:xfrm>
                <a:off x="3204" y="1548"/>
                <a:ext cx="8" cy="22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6" y="16"/>
                  </a:cxn>
                  <a:cxn ang="0">
                    <a:pos x="8" y="11"/>
                  </a:cxn>
                  <a:cxn ang="0">
                    <a:pos x="8" y="5"/>
                  </a:cxn>
                  <a:cxn ang="0">
                    <a:pos x="5" y="0"/>
                  </a:cxn>
                  <a:cxn ang="0">
                    <a:pos x="3" y="6"/>
                  </a:cxn>
                  <a:cxn ang="0">
                    <a:pos x="1" y="12"/>
                  </a:cxn>
                  <a:cxn ang="0">
                    <a:pos x="0" y="17"/>
                  </a:cxn>
                  <a:cxn ang="0">
                    <a:pos x="5" y="22"/>
                  </a:cxn>
                </a:cxnLst>
                <a:rect l="0" t="0" r="0" b="0"/>
                <a:pathLst>
                  <a:path w="8" h="22">
                    <a:moveTo>
                      <a:pt x="5" y="22"/>
                    </a:moveTo>
                    <a:lnTo>
                      <a:pt x="6" y="16"/>
                    </a:lnTo>
                    <a:lnTo>
                      <a:pt x="8" y="11"/>
                    </a:lnTo>
                    <a:lnTo>
                      <a:pt x="8" y="5"/>
                    </a:lnTo>
                    <a:lnTo>
                      <a:pt x="5" y="0"/>
                    </a:lnTo>
                    <a:lnTo>
                      <a:pt x="3" y="6"/>
                    </a:lnTo>
                    <a:lnTo>
                      <a:pt x="1" y="12"/>
                    </a:lnTo>
                    <a:lnTo>
                      <a:pt x="0" y="17"/>
                    </a:lnTo>
                    <a:lnTo>
                      <a:pt x="5" y="2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92" name="Shape 1191"/>
              <p:cNvSpPr>
                <a:spLocks/>
              </p:cNvSpPr>
              <p:nvPr/>
            </p:nvSpPr>
            <p:spPr bwMode="auto">
              <a:xfrm>
                <a:off x="4954" y="1486"/>
                <a:ext cx="28" cy="19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5" y="17"/>
                  </a:cxn>
                  <a:cxn ang="0">
                    <a:pos x="11" y="18"/>
                  </a:cxn>
                  <a:cxn ang="0">
                    <a:pos x="17" y="17"/>
                  </a:cxn>
                  <a:cxn ang="0">
                    <a:pos x="23" y="19"/>
                  </a:cxn>
                  <a:cxn ang="0">
                    <a:pos x="27" y="14"/>
                  </a:cxn>
                  <a:cxn ang="0">
                    <a:pos x="28" y="10"/>
                  </a:cxn>
                  <a:cxn ang="0">
                    <a:pos x="24" y="7"/>
                  </a:cxn>
                  <a:cxn ang="0">
                    <a:pos x="19" y="4"/>
                  </a:cxn>
                  <a:cxn ang="0">
                    <a:pos x="14" y="1"/>
                  </a:cxn>
                  <a:cxn ang="0">
                    <a:pos x="10" y="1"/>
                  </a:cxn>
                  <a:cxn ang="0">
                    <a:pos x="5" y="0"/>
                  </a:cxn>
                  <a:cxn ang="0">
                    <a:pos x="2" y="3"/>
                  </a:cxn>
                  <a:cxn ang="0">
                    <a:pos x="0" y="7"/>
                  </a:cxn>
                  <a:cxn ang="0">
                    <a:pos x="1" y="14"/>
                  </a:cxn>
                </a:cxnLst>
                <a:rect l="0" t="0" r="0" b="0"/>
                <a:pathLst>
                  <a:path w="28" h="19">
                    <a:moveTo>
                      <a:pt x="1" y="14"/>
                    </a:moveTo>
                    <a:lnTo>
                      <a:pt x="5" y="17"/>
                    </a:lnTo>
                    <a:lnTo>
                      <a:pt x="11" y="18"/>
                    </a:lnTo>
                    <a:lnTo>
                      <a:pt x="17" y="17"/>
                    </a:lnTo>
                    <a:lnTo>
                      <a:pt x="23" y="19"/>
                    </a:lnTo>
                    <a:lnTo>
                      <a:pt x="27" y="14"/>
                    </a:lnTo>
                    <a:lnTo>
                      <a:pt x="28" y="10"/>
                    </a:lnTo>
                    <a:lnTo>
                      <a:pt x="24" y="7"/>
                    </a:lnTo>
                    <a:lnTo>
                      <a:pt x="19" y="4"/>
                    </a:lnTo>
                    <a:lnTo>
                      <a:pt x="14" y="1"/>
                    </a:lnTo>
                    <a:lnTo>
                      <a:pt x="10" y="1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93" name="Shape 1192"/>
              <p:cNvSpPr>
                <a:spLocks/>
              </p:cNvSpPr>
              <p:nvPr/>
            </p:nvSpPr>
            <p:spPr bwMode="auto">
              <a:xfrm>
                <a:off x="3265" y="1549"/>
                <a:ext cx="21" cy="1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6" y="9"/>
                  </a:cxn>
                  <a:cxn ang="0">
                    <a:pos x="12" y="10"/>
                  </a:cxn>
                  <a:cxn ang="0">
                    <a:pos x="17" y="8"/>
                  </a:cxn>
                  <a:cxn ang="0">
                    <a:pos x="21" y="3"/>
                  </a:cxn>
                  <a:cxn ang="0">
                    <a:pos x="12" y="1"/>
                  </a:cxn>
                  <a:cxn ang="0">
                    <a:pos x="6" y="0"/>
                  </a:cxn>
                  <a:cxn ang="0">
                    <a:pos x="1" y="1"/>
                  </a:cxn>
                  <a:cxn ang="0">
                    <a:pos x="0" y="8"/>
                  </a:cxn>
                </a:cxnLst>
                <a:rect l="0" t="0" r="0" b="0"/>
                <a:pathLst>
                  <a:path w="21" h="10">
                    <a:moveTo>
                      <a:pt x="0" y="8"/>
                    </a:moveTo>
                    <a:lnTo>
                      <a:pt x="6" y="9"/>
                    </a:lnTo>
                    <a:lnTo>
                      <a:pt x="12" y="10"/>
                    </a:lnTo>
                    <a:lnTo>
                      <a:pt x="17" y="8"/>
                    </a:lnTo>
                    <a:lnTo>
                      <a:pt x="21" y="3"/>
                    </a:lnTo>
                    <a:lnTo>
                      <a:pt x="12" y="1"/>
                    </a:lnTo>
                    <a:lnTo>
                      <a:pt x="6" y="0"/>
                    </a:lnTo>
                    <a:lnTo>
                      <a:pt x="1" y="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94" name="Shape 1193"/>
              <p:cNvSpPr>
                <a:spLocks/>
              </p:cNvSpPr>
              <p:nvPr/>
            </p:nvSpPr>
            <p:spPr bwMode="auto">
              <a:xfrm>
                <a:off x="4600" y="1508"/>
                <a:ext cx="31" cy="14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31" y="14"/>
                  </a:cxn>
                  <a:cxn ang="0">
                    <a:pos x="27" y="11"/>
                  </a:cxn>
                  <a:cxn ang="0">
                    <a:pos x="22" y="8"/>
                  </a:cxn>
                  <a:cxn ang="0">
                    <a:pos x="17" y="4"/>
                  </a:cxn>
                  <a:cxn ang="0">
                    <a:pos x="11" y="2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4"/>
                  </a:cxn>
                  <a:cxn ang="0">
                    <a:pos x="1" y="14"/>
                  </a:cxn>
                </a:cxnLst>
                <a:rect l="0" t="0" r="0" b="0"/>
                <a:pathLst>
                  <a:path w="31" h="14">
                    <a:moveTo>
                      <a:pt x="1" y="14"/>
                    </a:moveTo>
                    <a:lnTo>
                      <a:pt x="31" y="14"/>
                    </a:lnTo>
                    <a:lnTo>
                      <a:pt x="27" y="11"/>
                    </a:lnTo>
                    <a:lnTo>
                      <a:pt x="22" y="8"/>
                    </a:lnTo>
                    <a:lnTo>
                      <a:pt x="17" y="4"/>
                    </a:lnTo>
                    <a:lnTo>
                      <a:pt x="11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95" name="Shape 1194"/>
              <p:cNvSpPr>
                <a:spLocks/>
              </p:cNvSpPr>
              <p:nvPr/>
            </p:nvSpPr>
            <p:spPr bwMode="auto">
              <a:xfrm>
                <a:off x="4863" y="1501"/>
                <a:ext cx="13" cy="17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15"/>
                  </a:cxn>
                  <a:cxn ang="0">
                    <a:pos x="7" y="17"/>
                  </a:cxn>
                  <a:cxn ang="0">
                    <a:pos x="11" y="16"/>
                  </a:cxn>
                  <a:cxn ang="0">
                    <a:pos x="13" y="12"/>
                  </a:cxn>
                  <a:cxn ang="0">
                    <a:pos x="13" y="6"/>
                  </a:cxn>
                  <a:cxn ang="0">
                    <a:pos x="13" y="1"/>
                  </a:cxn>
                  <a:cxn ang="0">
                    <a:pos x="8" y="0"/>
                  </a:cxn>
                  <a:cxn ang="0">
                    <a:pos x="3" y="1"/>
                  </a:cxn>
                  <a:cxn ang="0">
                    <a:pos x="0" y="4"/>
                  </a:cxn>
                  <a:cxn ang="0">
                    <a:pos x="0" y="10"/>
                  </a:cxn>
                </a:cxnLst>
                <a:rect l="0" t="0" r="0" b="0"/>
                <a:pathLst>
                  <a:path w="13" h="17">
                    <a:moveTo>
                      <a:pt x="0" y="10"/>
                    </a:moveTo>
                    <a:lnTo>
                      <a:pt x="0" y="15"/>
                    </a:lnTo>
                    <a:lnTo>
                      <a:pt x="7" y="17"/>
                    </a:lnTo>
                    <a:lnTo>
                      <a:pt x="11" y="16"/>
                    </a:lnTo>
                    <a:lnTo>
                      <a:pt x="13" y="12"/>
                    </a:lnTo>
                    <a:lnTo>
                      <a:pt x="13" y="6"/>
                    </a:lnTo>
                    <a:lnTo>
                      <a:pt x="13" y="1"/>
                    </a:lnTo>
                    <a:lnTo>
                      <a:pt x="8" y="0"/>
                    </a:lnTo>
                    <a:lnTo>
                      <a:pt x="3" y="1"/>
                    </a:lnTo>
                    <a:lnTo>
                      <a:pt x="0" y="4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96" name="Shape 1195"/>
              <p:cNvSpPr>
                <a:spLocks/>
              </p:cNvSpPr>
              <p:nvPr/>
            </p:nvSpPr>
            <p:spPr bwMode="auto">
              <a:xfrm>
                <a:off x="3357" y="1557"/>
                <a:ext cx="14" cy="1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1"/>
                  </a:cxn>
                  <a:cxn ang="0">
                    <a:pos x="14" y="11"/>
                  </a:cxn>
                  <a:cxn ang="0">
                    <a:pos x="9" y="0"/>
                  </a:cxn>
                  <a:cxn ang="0">
                    <a:pos x="4" y="2"/>
                  </a:cxn>
                  <a:cxn ang="0">
                    <a:pos x="0" y="4"/>
                  </a:cxn>
                </a:cxnLst>
                <a:rect l="0" t="0" r="0" b="0"/>
                <a:pathLst>
                  <a:path w="14" h="11">
                    <a:moveTo>
                      <a:pt x="0" y="4"/>
                    </a:moveTo>
                    <a:lnTo>
                      <a:pt x="0" y="11"/>
                    </a:lnTo>
                    <a:lnTo>
                      <a:pt x="14" y="11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97" name="Shape 1196"/>
              <p:cNvSpPr>
                <a:spLocks/>
              </p:cNvSpPr>
              <p:nvPr/>
            </p:nvSpPr>
            <p:spPr bwMode="auto">
              <a:xfrm>
                <a:off x="4708" y="1513"/>
                <a:ext cx="4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0" b="0"/>
                <a:pathLst>
                  <a:path w="4" h="9">
                    <a:moveTo>
                      <a:pt x="0" y="9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98" name="Shape 1197"/>
              <p:cNvSpPr>
                <a:spLocks/>
              </p:cNvSpPr>
              <p:nvPr/>
            </p:nvSpPr>
            <p:spPr bwMode="auto">
              <a:xfrm>
                <a:off x="2491" y="1599"/>
                <a:ext cx="63" cy="22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7" y="21"/>
                  </a:cxn>
                  <a:cxn ang="0">
                    <a:pos x="15" y="22"/>
                  </a:cxn>
                  <a:cxn ang="0">
                    <a:pos x="23" y="21"/>
                  </a:cxn>
                  <a:cxn ang="0">
                    <a:pos x="31" y="20"/>
                  </a:cxn>
                  <a:cxn ang="0">
                    <a:pos x="38" y="18"/>
                  </a:cxn>
                  <a:cxn ang="0">
                    <a:pos x="46" y="18"/>
                  </a:cxn>
                  <a:cxn ang="0">
                    <a:pos x="54" y="18"/>
                  </a:cxn>
                  <a:cxn ang="0">
                    <a:pos x="63" y="21"/>
                  </a:cxn>
                  <a:cxn ang="0">
                    <a:pos x="59" y="0"/>
                  </a:cxn>
                  <a:cxn ang="0">
                    <a:pos x="51" y="1"/>
                  </a:cxn>
                  <a:cxn ang="0">
                    <a:pos x="43" y="3"/>
                  </a:cxn>
                  <a:cxn ang="0">
                    <a:pos x="35" y="5"/>
                  </a:cxn>
                  <a:cxn ang="0">
                    <a:pos x="29" y="8"/>
                  </a:cxn>
                  <a:cxn ang="0">
                    <a:pos x="21" y="11"/>
                  </a:cxn>
                  <a:cxn ang="0">
                    <a:pos x="14" y="14"/>
                  </a:cxn>
                  <a:cxn ang="0">
                    <a:pos x="7" y="18"/>
                  </a:cxn>
                  <a:cxn ang="0">
                    <a:pos x="0" y="21"/>
                  </a:cxn>
                </a:cxnLst>
                <a:rect l="0" t="0" r="0" b="0"/>
                <a:pathLst>
                  <a:path w="63" h="22">
                    <a:moveTo>
                      <a:pt x="0" y="21"/>
                    </a:moveTo>
                    <a:lnTo>
                      <a:pt x="7" y="21"/>
                    </a:lnTo>
                    <a:lnTo>
                      <a:pt x="15" y="22"/>
                    </a:lnTo>
                    <a:lnTo>
                      <a:pt x="23" y="21"/>
                    </a:lnTo>
                    <a:lnTo>
                      <a:pt x="31" y="20"/>
                    </a:lnTo>
                    <a:lnTo>
                      <a:pt x="38" y="18"/>
                    </a:lnTo>
                    <a:lnTo>
                      <a:pt x="46" y="18"/>
                    </a:lnTo>
                    <a:lnTo>
                      <a:pt x="54" y="18"/>
                    </a:lnTo>
                    <a:lnTo>
                      <a:pt x="63" y="21"/>
                    </a:lnTo>
                    <a:lnTo>
                      <a:pt x="59" y="0"/>
                    </a:lnTo>
                    <a:lnTo>
                      <a:pt x="51" y="1"/>
                    </a:lnTo>
                    <a:lnTo>
                      <a:pt x="43" y="3"/>
                    </a:lnTo>
                    <a:lnTo>
                      <a:pt x="35" y="5"/>
                    </a:lnTo>
                    <a:lnTo>
                      <a:pt x="29" y="8"/>
                    </a:lnTo>
                    <a:lnTo>
                      <a:pt x="21" y="11"/>
                    </a:lnTo>
                    <a:lnTo>
                      <a:pt x="14" y="14"/>
                    </a:lnTo>
                    <a:lnTo>
                      <a:pt x="7" y="18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99" name="Shape 1198"/>
              <p:cNvSpPr>
                <a:spLocks/>
              </p:cNvSpPr>
              <p:nvPr/>
            </p:nvSpPr>
            <p:spPr bwMode="auto">
              <a:xfrm>
                <a:off x="4513" y="1529"/>
                <a:ext cx="9" cy="1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" y="7"/>
                  </a:cxn>
                  <a:cxn ang="0">
                    <a:pos x="5" y="12"/>
                  </a:cxn>
                  <a:cxn ang="0">
                    <a:pos x="9" y="12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0" b="0"/>
                <a:pathLst>
                  <a:path w="9" h="12">
                    <a:moveTo>
                      <a:pt x="0" y="3"/>
                    </a:moveTo>
                    <a:lnTo>
                      <a:pt x="1" y="7"/>
                    </a:lnTo>
                    <a:lnTo>
                      <a:pt x="5" y="12"/>
                    </a:lnTo>
                    <a:lnTo>
                      <a:pt x="9" y="12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00" name="Shape 1199"/>
              <p:cNvSpPr>
                <a:spLocks/>
              </p:cNvSpPr>
              <p:nvPr/>
            </p:nvSpPr>
            <p:spPr bwMode="auto">
              <a:xfrm>
                <a:off x="3312" y="1574"/>
                <a:ext cx="14" cy="18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" y="15"/>
                  </a:cxn>
                  <a:cxn ang="0">
                    <a:pos x="5" y="18"/>
                  </a:cxn>
                  <a:cxn ang="0">
                    <a:pos x="9" y="16"/>
                  </a:cxn>
                  <a:cxn ang="0">
                    <a:pos x="12" y="12"/>
                  </a:cxn>
                  <a:cxn ang="0">
                    <a:pos x="13" y="5"/>
                  </a:cxn>
                  <a:cxn ang="0">
                    <a:pos x="14" y="0"/>
                  </a:cxn>
                  <a:cxn ang="0">
                    <a:pos x="4" y="3"/>
                  </a:cxn>
                  <a:cxn ang="0">
                    <a:pos x="0" y="11"/>
                  </a:cxn>
                </a:cxnLst>
                <a:rect l="0" t="0" r="0" b="0"/>
                <a:pathLst>
                  <a:path w="14" h="18">
                    <a:moveTo>
                      <a:pt x="0" y="11"/>
                    </a:moveTo>
                    <a:lnTo>
                      <a:pt x="1" y="15"/>
                    </a:lnTo>
                    <a:lnTo>
                      <a:pt x="5" y="18"/>
                    </a:lnTo>
                    <a:lnTo>
                      <a:pt x="9" y="16"/>
                    </a:lnTo>
                    <a:lnTo>
                      <a:pt x="12" y="12"/>
                    </a:lnTo>
                    <a:lnTo>
                      <a:pt x="13" y="5"/>
                    </a:lnTo>
                    <a:lnTo>
                      <a:pt x="14" y="0"/>
                    </a:lnTo>
                    <a:lnTo>
                      <a:pt x="4" y="3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01" name="Shape 1200"/>
              <p:cNvSpPr>
                <a:spLocks/>
              </p:cNvSpPr>
              <p:nvPr/>
            </p:nvSpPr>
            <p:spPr bwMode="auto">
              <a:xfrm>
                <a:off x="4723" y="1523"/>
                <a:ext cx="9" cy="1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" y="14"/>
                  </a:cxn>
                  <a:cxn ang="0">
                    <a:pos x="6" y="13"/>
                  </a:cxn>
                  <a:cxn ang="0">
                    <a:pos x="8" y="9"/>
                  </a:cxn>
                  <a:cxn ang="0">
                    <a:pos x="8" y="4"/>
                  </a:cxn>
                  <a:cxn ang="0">
                    <a:pos x="9" y="1"/>
                  </a:cxn>
                  <a:cxn ang="0">
                    <a:pos x="3" y="0"/>
                  </a:cxn>
                  <a:cxn ang="0">
                    <a:pos x="0" y="6"/>
                  </a:cxn>
                </a:cxnLst>
                <a:rect l="0" t="0" r="0" b="0"/>
                <a:pathLst>
                  <a:path w="9" h="14">
                    <a:moveTo>
                      <a:pt x="0" y="6"/>
                    </a:moveTo>
                    <a:lnTo>
                      <a:pt x="2" y="14"/>
                    </a:lnTo>
                    <a:lnTo>
                      <a:pt x="6" y="13"/>
                    </a:lnTo>
                    <a:lnTo>
                      <a:pt x="8" y="9"/>
                    </a:lnTo>
                    <a:lnTo>
                      <a:pt x="8" y="4"/>
                    </a:lnTo>
                    <a:lnTo>
                      <a:pt x="9" y="1"/>
                    </a:lnTo>
                    <a:lnTo>
                      <a:pt x="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02" name="Shape 1201"/>
              <p:cNvSpPr>
                <a:spLocks/>
              </p:cNvSpPr>
              <p:nvPr/>
            </p:nvSpPr>
            <p:spPr bwMode="auto">
              <a:xfrm>
                <a:off x="4883" y="1521"/>
                <a:ext cx="15" cy="20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1" y="18"/>
                  </a:cxn>
                  <a:cxn ang="0">
                    <a:pos x="4" y="20"/>
                  </a:cxn>
                  <a:cxn ang="0">
                    <a:pos x="9" y="20"/>
                  </a:cxn>
                  <a:cxn ang="0">
                    <a:pos x="12" y="18"/>
                  </a:cxn>
                  <a:cxn ang="0">
                    <a:pos x="14" y="14"/>
                  </a:cxn>
                  <a:cxn ang="0">
                    <a:pos x="15" y="11"/>
                  </a:cxn>
                  <a:cxn ang="0">
                    <a:pos x="14" y="4"/>
                  </a:cxn>
                  <a:cxn ang="0">
                    <a:pos x="12" y="1"/>
                  </a:cxn>
                  <a:cxn ang="0">
                    <a:pos x="9" y="0"/>
                  </a:cxn>
                  <a:cxn ang="0">
                    <a:pos x="7" y="2"/>
                  </a:cxn>
                  <a:cxn ang="0">
                    <a:pos x="2" y="7"/>
                  </a:cxn>
                  <a:cxn ang="0">
                    <a:pos x="0" y="16"/>
                  </a:cxn>
                </a:cxnLst>
                <a:rect l="0" t="0" r="0" b="0"/>
                <a:pathLst>
                  <a:path w="15" h="20">
                    <a:moveTo>
                      <a:pt x="0" y="16"/>
                    </a:moveTo>
                    <a:lnTo>
                      <a:pt x="1" y="18"/>
                    </a:lnTo>
                    <a:lnTo>
                      <a:pt x="4" y="20"/>
                    </a:lnTo>
                    <a:lnTo>
                      <a:pt x="9" y="20"/>
                    </a:lnTo>
                    <a:lnTo>
                      <a:pt x="12" y="18"/>
                    </a:lnTo>
                    <a:lnTo>
                      <a:pt x="14" y="14"/>
                    </a:lnTo>
                    <a:lnTo>
                      <a:pt x="15" y="11"/>
                    </a:lnTo>
                    <a:lnTo>
                      <a:pt x="14" y="4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2" y="7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03" name="Shape 1202"/>
              <p:cNvSpPr>
                <a:spLocks/>
              </p:cNvSpPr>
              <p:nvPr/>
            </p:nvSpPr>
            <p:spPr bwMode="auto">
              <a:xfrm>
                <a:off x="3724" y="1565"/>
                <a:ext cx="11" cy="9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" y="8"/>
                  </a:cxn>
                  <a:cxn ang="0">
                    <a:pos x="7" y="9"/>
                  </a:cxn>
                  <a:cxn ang="0">
                    <a:pos x="11" y="0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1" y="2"/>
                  </a:cxn>
                  <a:cxn ang="0">
                    <a:pos x="0" y="7"/>
                  </a:cxn>
                </a:cxnLst>
                <a:rect l="0" t="0" r="0" b="0"/>
                <a:pathLst>
                  <a:path w="11" h="9">
                    <a:moveTo>
                      <a:pt x="0" y="7"/>
                    </a:moveTo>
                    <a:lnTo>
                      <a:pt x="2" y="8"/>
                    </a:lnTo>
                    <a:lnTo>
                      <a:pt x="7" y="9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04" name="Shape 1203"/>
              <p:cNvSpPr>
                <a:spLocks/>
              </p:cNvSpPr>
              <p:nvPr/>
            </p:nvSpPr>
            <p:spPr bwMode="auto">
              <a:xfrm>
                <a:off x="3256" y="1581"/>
                <a:ext cx="18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7" y="13"/>
                  </a:cxn>
                  <a:cxn ang="0">
                    <a:pos x="15" y="13"/>
                  </a:cxn>
                  <a:cxn ang="0">
                    <a:pos x="18" y="0"/>
                  </a:cxn>
                  <a:cxn ang="0">
                    <a:pos x="11" y="0"/>
                  </a:cxn>
                  <a:cxn ang="0">
                    <a:pos x="8" y="5"/>
                  </a:cxn>
                  <a:cxn ang="0">
                    <a:pos x="4" y="9"/>
                  </a:cxn>
                  <a:cxn ang="0">
                    <a:pos x="0" y="13"/>
                  </a:cxn>
                </a:cxnLst>
                <a:rect l="0" t="0" r="0" b="0"/>
                <a:pathLst>
                  <a:path w="18" h="13">
                    <a:moveTo>
                      <a:pt x="0" y="13"/>
                    </a:moveTo>
                    <a:lnTo>
                      <a:pt x="7" y="13"/>
                    </a:lnTo>
                    <a:lnTo>
                      <a:pt x="15" y="13"/>
                    </a:lnTo>
                    <a:lnTo>
                      <a:pt x="18" y="0"/>
                    </a:lnTo>
                    <a:lnTo>
                      <a:pt x="11" y="0"/>
                    </a:lnTo>
                    <a:lnTo>
                      <a:pt x="8" y="5"/>
                    </a:lnTo>
                    <a:lnTo>
                      <a:pt x="4" y="9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05" name="Shape 1204"/>
              <p:cNvSpPr>
                <a:spLocks/>
              </p:cNvSpPr>
              <p:nvPr/>
            </p:nvSpPr>
            <p:spPr bwMode="auto">
              <a:xfrm>
                <a:off x="3218" y="1582"/>
                <a:ext cx="11" cy="1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4" y="8"/>
                  </a:cxn>
                  <a:cxn ang="0">
                    <a:pos x="11" y="10"/>
                  </a:cxn>
                  <a:cxn ang="0">
                    <a:pos x="10" y="4"/>
                  </a:cxn>
                  <a:cxn ang="0">
                    <a:pos x="7" y="1"/>
                  </a:cxn>
                  <a:cxn ang="0">
                    <a:pos x="2" y="0"/>
                  </a:cxn>
                  <a:cxn ang="0">
                    <a:pos x="0" y="3"/>
                  </a:cxn>
                </a:cxnLst>
                <a:rect l="0" t="0" r="0" b="0"/>
                <a:pathLst>
                  <a:path w="11" h="10">
                    <a:moveTo>
                      <a:pt x="0" y="3"/>
                    </a:moveTo>
                    <a:lnTo>
                      <a:pt x="4" y="8"/>
                    </a:lnTo>
                    <a:lnTo>
                      <a:pt x="11" y="10"/>
                    </a:lnTo>
                    <a:lnTo>
                      <a:pt x="10" y="4"/>
                    </a:lnTo>
                    <a:lnTo>
                      <a:pt x="7" y="1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06" name="Shape 1205"/>
              <p:cNvSpPr>
                <a:spLocks/>
              </p:cNvSpPr>
              <p:nvPr/>
            </p:nvSpPr>
            <p:spPr bwMode="auto">
              <a:xfrm>
                <a:off x="4946" y="1522"/>
                <a:ext cx="20" cy="7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4"/>
                  </a:cxn>
                  <a:cxn ang="0">
                    <a:pos x="2" y="23"/>
                  </a:cxn>
                  <a:cxn ang="0">
                    <a:pos x="4" y="31"/>
                  </a:cxn>
                  <a:cxn ang="0">
                    <a:pos x="7" y="40"/>
                  </a:cxn>
                  <a:cxn ang="0">
                    <a:pos x="10" y="48"/>
                  </a:cxn>
                  <a:cxn ang="0">
                    <a:pos x="13" y="57"/>
                  </a:cxn>
                  <a:cxn ang="0">
                    <a:pos x="16" y="65"/>
                  </a:cxn>
                  <a:cxn ang="0">
                    <a:pos x="20" y="74"/>
                  </a:cxn>
                  <a:cxn ang="0">
                    <a:pos x="16" y="0"/>
                  </a:cxn>
                  <a:cxn ang="0">
                    <a:pos x="0" y="5"/>
                  </a:cxn>
                </a:cxnLst>
                <a:rect l="0" t="0" r="0" b="0"/>
                <a:pathLst>
                  <a:path w="20" h="74">
                    <a:moveTo>
                      <a:pt x="0" y="5"/>
                    </a:moveTo>
                    <a:lnTo>
                      <a:pt x="0" y="14"/>
                    </a:lnTo>
                    <a:lnTo>
                      <a:pt x="2" y="23"/>
                    </a:lnTo>
                    <a:lnTo>
                      <a:pt x="4" y="31"/>
                    </a:lnTo>
                    <a:lnTo>
                      <a:pt x="7" y="40"/>
                    </a:lnTo>
                    <a:lnTo>
                      <a:pt x="10" y="48"/>
                    </a:lnTo>
                    <a:lnTo>
                      <a:pt x="13" y="57"/>
                    </a:lnTo>
                    <a:lnTo>
                      <a:pt x="16" y="65"/>
                    </a:lnTo>
                    <a:lnTo>
                      <a:pt x="20" y="74"/>
                    </a:lnTo>
                    <a:lnTo>
                      <a:pt x="1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07" name="Shape 1206"/>
              <p:cNvSpPr>
                <a:spLocks/>
              </p:cNvSpPr>
              <p:nvPr/>
            </p:nvSpPr>
            <p:spPr bwMode="auto">
              <a:xfrm>
                <a:off x="4668" y="1532"/>
                <a:ext cx="12" cy="13"/>
              </a:xfrm>
              <a:custGeom>
                <a:avLst/>
                <a:gdLst/>
                <a:ahLst/>
                <a:cxnLst>
                  <a:cxn ang="0">
                    <a:pos x="1" y="5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12" y="0"/>
                  </a:cxn>
                  <a:cxn ang="0">
                    <a:pos x="4" y="1"/>
                  </a:cxn>
                  <a:cxn ang="0">
                    <a:pos x="1" y="5"/>
                  </a:cxn>
                </a:cxnLst>
                <a:rect l="0" t="0" r="0" b="0"/>
                <a:pathLst>
                  <a:path w="12" h="13">
                    <a:moveTo>
                      <a:pt x="1" y="5"/>
                    </a:moveTo>
                    <a:lnTo>
                      <a:pt x="0" y="9"/>
                    </a:lnTo>
                    <a:lnTo>
                      <a:pt x="5" y="13"/>
                    </a:lnTo>
                    <a:lnTo>
                      <a:pt x="12" y="0"/>
                    </a:lnTo>
                    <a:lnTo>
                      <a:pt x="4" y="1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08" name="Shape 1207"/>
              <p:cNvSpPr>
                <a:spLocks/>
              </p:cNvSpPr>
              <p:nvPr/>
            </p:nvSpPr>
            <p:spPr bwMode="auto">
              <a:xfrm>
                <a:off x="3908" y="1561"/>
                <a:ext cx="16" cy="1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" y="11"/>
                  </a:cxn>
                  <a:cxn ang="0">
                    <a:pos x="5" y="16"/>
                  </a:cxn>
                  <a:cxn ang="0">
                    <a:pos x="11" y="13"/>
                  </a:cxn>
                  <a:cxn ang="0">
                    <a:pos x="16" y="9"/>
                  </a:cxn>
                  <a:cxn ang="0">
                    <a:pos x="14" y="2"/>
                  </a:cxn>
                  <a:cxn ang="0">
                    <a:pos x="10" y="0"/>
                  </a:cxn>
                  <a:cxn ang="0">
                    <a:pos x="4" y="1"/>
                  </a:cxn>
                  <a:cxn ang="0">
                    <a:pos x="0" y="7"/>
                  </a:cxn>
                </a:cxnLst>
                <a:rect l="0" t="0" r="0" b="0"/>
                <a:pathLst>
                  <a:path w="16" h="16">
                    <a:moveTo>
                      <a:pt x="0" y="7"/>
                    </a:moveTo>
                    <a:lnTo>
                      <a:pt x="2" y="11"/>
                    </a:lnTo>
                    <a:lnTo>
                      <a:pt x="5" y="16"/>
                    </a:lnTo>
                    <a:lnTo>
                      <a:pt x="11" y="13"/>
                    </a:lnTo>
                    <a:lnTo>
                      <a:pt x="16" y="9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4" y="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09" name="Shape 1208"/>
              <p:cNvSpPr>
                <a:spLocks/>
              </p:cNvSpPr>
              <p:nvPr/>
            </p:nvSpPr>
            <p:spPr bwMode="auto">
              <a:xfrm>
                <a:off x="3339" y="1580"/>
                <a:ext cx="7" cy="1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0" y="10"/>
                  </a:cxn>
                  <a:cxn ang="0">
                    <a:pos x="7" y="8"/>
                  </a:cxn>
                  <a:cxn ang="0">
                    <a:pos x="7" y="4"/>
                  </a:cxn>
                  <a:cxn ang="0">
                    <a:pos x="5" y="2"/>
                  </a:cxn>
                  <a:cxn ang="0">
                    <a:pos x="2" y="0"/>
                  </a:cxn>
                  <a:cxn ang="0">
                    <a:pos x="0" y="3"/>
                  </a:cxn>
                </a:cxnLst>
                <a:rect l="0" t="0" r="0" b="0"/>
                <a:pathLst>
                  <a:path w="7" h="10">
                    <a:moveTo>
                      <a:pt x="0" y="3"/>
                    </a:moveTo>
                    <a:lnTo>
                      <a:pt x="0" y="10"/>
                    </a:lnTo>
                    <a:lnTo>
                      <a:pt x="7" y="8"/>
                    </a:lnTo>
                    <a:lnTo>
                      <a:pt x="7" y="4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10" name="Shape 1209"/>
              <p:cNvSpPr>
                <a:spLocks/>
              </p:cNvSpPr>
              <p:nvPr/>
            </p:nvSpPr>
            <p:spPr bwMode="auto">
              <a:xfrm>
                <a:off x="2583" y="1608"/>
                <a:ext cx="5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9"/>
                  </a:cxn>
                  <a:cxn ang="0">
                    <a:pos x="5" y="9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4"/>
                  </a:cxn>
                </a:cxnLst>
                <a:rect l="0" t="0" r="0" b="0"/>
                <a:pathLst>
                  <a:path w="5" h="9">
                    <a:moveTo>
                      <a:pt x="0" y="4"/>
                    </a:moveTo>
                    <a:lnTo>
                      <a:pt x="3" y="9"/>
                    </a:lnTo>
                    <a:lnTo>
                      <a:pt x="5" y="9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11" name="Shape 1210"/>
              <p:cNvSpPr>
                <a:spLocks/>
              </p:cNvSpPr>
              <p:nvPr/>
            </p:nvSpPr>
            <p:spPr bwMode="auto">
              <a:xfrm>
                <a:off x="3981" y="1562"/>
                <a:ext cx="17" cy="1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" y="11"/>
                  </a:cxn>
                  <a:cxn ang="0">
                    <a:pos x="6" y="17"/>
                  </a:cxn>
                  <a:cxn ang="0">
                    <a:pos x="10" y="17"/>
                  </a:cxn>
                  <a:cxn ang="0">
                    <a:pos x="14" y="14"/>
                  </a:cxn>
                  <a:cxn ang="0">
                    <a:pos x="15" y="9"/>
                  </a:cxn>
                  <a:cxn ang="0">
                    <a:pos x="17" y="6"/>
                  </a:cxn>
                  <a:cxn ang="0">
                    <a:pos x="12" y="2"/>
                  </a:cxn>
                  <a:cxn ang="0">
                    <a:pos x="8" y="0"/>
                  </a:cxn>
                  <a:cxn ang="0">
                    <a:pos x="3" y="0"/>
                  </a:cxn>
                  <a:cxn ang="0">
                    <a:pos x="0" y="6"/>
                  </a:cxn>
                </a:cxnLst>
                <a:rect l="0" t="0" r="0" b="0"/>
                <a:pathLst>
                  <a:path w="17" h="17">
                    <a:moveTo>
                      <a:pt x="0" y="6"/>
                    </a:moveTo>
                    <a:lnTo>
                      <a:pt x="2" y="11"/>
                    </a:lnTo>
                    <a:lnTo>
                      <a:pt x="6" y="17"/>
                    </a:lnTo>
                    <a:lnTo>
                      <a:pt x="10" y="17"/>
                    </a:lnTo>
                    <a:lnTo>
                      <a:pt x="14" y="14"/>
                    </a:lnTo>
                    <a:lnTo>
                      <a:pt x="15" y="9"/>
                    </a:lnTo>
                    <a:lnTo>
                      <a:pt x="17" y="6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12" name="Shape 1211"/>
              <p:cNvSpPr>
                <a:spLocks/>
              </p:cNvSpPr>
              <p:nvPr/>
            </p:nvSpPr>
            <p:spPr bwMode="auto">
              <a:xfrm>
                <a:off x="4688" y="1539"/>
                <a:ext cx="15" cy="29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11" y="26"/>
                  </a:cxn>
                  <a:cxn ang="0">
                    <a:pos x="15" y="20"/>
                  </a:cxn>
                  <a:cxn ang="0">
                    <a:pos x="13" y="0"/>
                  </a:cxn>
                  <a:cxn ang="0">
                    <a:pos x="7" y="5"/>
                  </a:cxn>
                  <a:cxn ang="0">
                    <a:pos x="3" y="13"/>
                  </a:cxn>
                  <a:cxn ang="0">
                    <a:pos x="0" y="21"/>
                  </a:cxn>
                  <a:cxn ang="0">
                    <a:pos x="3" y="29"/>
                  </a:cxn>
                </a:cxnLst>
                <a:rect l="0" t="0" r="0" b="0"/>
                <a:pathLst>
                  <a:path w="15" h="29">
                    <a:moveTo>
                      <a:pt x="3" y="29"/>
                    </a:moveTo>
                    <a:lnTo>
                      <a:pt x="11" y="26"/>
                    </a:lnTo>
                    <a:lnTo>
                      <a:pt x="15" y="20"/>
                    </a:lnTo>
                    <a:lnTo>
                      <a:pt x="13" y="0"/>
                    </a:lnTo>
                    <a:lnTo>
                      <a:pt x="7" y="5"/>
                    </a:lnTo>
                    <a:lnTo>
                      <a:pt x="3" y="13"/>
                    </a:lnTo>
                    <a:lnTo>
                      <a:pt x="0" y="21"/>
                    </a:lnTo>
                    <a:lnTo>
                      <a:pt x="3" y="2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13" name="Shape 1212"/>
              <p:cNvSpPr>
                <a:spLocks/>
              </p:cNvSpPr>
              <p:nvPr/>
            </p:nvSpPr>
            <p:spPr bwMode="auto">
              <a:xfrm>
                <a:off x="4642" y="1547"/>
                <a:ext cx="14" cy="1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" y="14"/>
                  </a:cxn>
                  <a:cxn ang="0">
                    <a:pos x="7" y="11"/>
                  </a:cxn>
                  <a:cxn ang="0">
                    <a:pos x="12" y="9"/>
                  </a:cxn>
                  <a:cxn ang="0">
                    <a:pos x="14" y="5"/>
                  </a:cxn>
                  <a:cxn ang="0">
                    <a:pos x="13" y="1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0" y="7"/>
                  </a:cxn>
                </a:cxnLst>
                <a:rect l="0" t="0" r="0" b="0"/>
                <a:pathLst>
                  <a:path w="14" h="14">
                    <a:moveTo>
                      <a:pt x="0" y="7"/>
                    </a:moveTo>
                    <a:lnTo>
                      <a:pt x="2" y="14"/>
                    </a:lnTo>
                    <a:lnTo>
                      <a:pt x="7" y="11"/>
                    </a:lnTo>
                    <a:lnTo>
                      <a:pt x="12" y="9"/>
                    </a:lnTo>
                    <a:lnTo>
                      <a:pt x="14" y="5"/>
                    </a:lnTo>
                    <a:lnTo>
                      <a:pt x="13" y="1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14" name="Shape 1213"/>
              <p:cNvSpPr>
                <a:spLocks/>
              </p:cNvSpPr>
              <p:nvPr/>
            </p:nvSpPr>
            <p:spPr bwMode="auto">
              <a:xfrm>
                <a:off x="4615" y="1548"/>
                <a:ext cx="14" cy="1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9" y="13"/>
                  </a:cxn>
                  <a:cxn ang="0">
                    <a:pos x="14" y="11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5" y="13"/>
                  </a:cxn>
                </a:cxnLst>
                <a:rect l="0" t="0" r="0" b="0"/>
                <a:pathLst>
                  <a:path w="14" h="13">
                    <a:moveTo>
                      <a:pt x="5" y="13"/>
                    </a:moveTo>
                    <a:lnTo>
                      <a:pt x="9" y="13"/>
                    </a:lnTo>
                    <a:lnTo>
                      <a:pt x="14" y="11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5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15" name="Shape 1214"/>
              <p:cNvSpPr>
                <a:spLocks/>
              </p:cNvSpPr>
              <p:nvPr/>
            </p:nvSpPr>
            <p:spPr bwMode="auto">
              <a:xfrm>
                <a:off x="4824" y="1541"/>
                <a:ext cx="16" cy="18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15"/>
                  </a:cxn>
                  <a:cxn ang="0">
                    <a:pos x="7" y="18"/>
                  </a:cxn>
                  <a:cxn ang="0">
                    <a:pos x="13" y="17"/>
                  </a:cxn>
                  <a:cxn ang="0">
                    <a:pos x="16" y="11"/>
                  </a:cxn>
                  <a:cxn ang="0">
                    <a:pos x="13" y="0"/>
                  </a:cxn>
                  <a:cxn ang="0">
                    <a:pos x="5" y="3"/>
                  </a:cxn>
                  <a:cxn ang="0">
                    <a:pos x="0" y="9"/>
                  </a:cxn>
                </a:cxnLst>
                <a:rect l="0" t="0" r="0" b="0"/>
                <a:pathLst>
                  <a:path w="16" h="18">
                    <a:moveTo>
                      <a:pt x="0" y="9"/>
                    </a:moveTo>
                    <a:lnTo>
                      <a:pt x="0" y="15"/>
                    </a:lnTo>
                    <a:lnTo>
                      <a:pt x="7" y="18"/>
                    </a:lnTo>
                    <a:lnTo>
                      <a:pt x="13" y="17"/>
                    </a:lnTo>
                    <a:lnTo>
                      <a:pt x="16" y="11"/>
                    </a:lnTo>
                    <a:lnTo>
                      <a:pt x="13" y="0"/>
                    </a:lnTo>
                    <a:lnTo>
                      <a:pt x="5" y="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16" name="Shape 1215"/>
              <p:cNvSpPr>
                <a:spLocks/>
              </p:cNvSpPr>
              <p:nvPr/>
            </p:nvSpPr>
            <p:spPr bwMode="auto">
              <a:xfrm>
                <a:off x="3155" y="1603"/>
                <a:ext cx="59" cy="3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5"/>
                  </a:cxn>
                  <a:cxn ang="0">
                    <a:pos x="13" y="10"/>
                  </a:cxn>
                  <a:cxn ang="0">
                    <a:pos x="19" y="17"/>
                  </a:cxn>
                  <a:cxn ang="0">
                    <a:pos x="27" y="23"/>
                  </a:cxn>
                  <a:cxn ang="0">
                    <a:pos x="33" y="27"/>
                  </a:cxn>
                  <a:cxn ang="0">
                    <a:pos x="41" y="31"/>
                  </a:cxn>
                  <a:cxn ang="0">
                    <a:pos x="50" y="32"/>
                  </a:cxn>
                  <a:cxn ang="0">
                    <a:pos x="59" y="32"/>
                  </a:cxn>
                  <a:cxn ang="0">
                    <a:pos x="52" y="25"/>
                  </a:cxn>
                  <a:cxn ang="0">
                    <a:pos x="45" y="18"/>
                  </a:cxn>
                  <a:cxn ang="0">
                    <a:pos x="38" y="11"/>
                  </a:cxn>
                  <a:cxn ang="0">
                    <a:pos x="32" y="7"/>
                  </a:cxn>
                  <a:cxn ang="0">
                    <a:pos x="24" y="3"/>
                  </a:cxn>
                  <a:cxn ang="0">
                    <a:pos x="16" y="1"/>
                  </a:cxn>
                  <a:cxn ang="0">
                    <a:pos x="8" y="0"/>
                  </a:cxn>
                  <a:cxn ang="0">
                    <a:pos x="0" y="2"/>
                  </a:cxn>
                </a:cxnLst>
                <a:rect l="0" t="0" r="0" b="0"/>
                <a:pathLst>
                  <a:path w="59" h="32">
                    <a:moveTo>
                      <a:pt x="0" y="2"/>
                    </a:moveTo>
                    <a:lnTo>
                      <a:pt x="6" y="5"/>
                    </a:lnTo>
                    <a:lnTo>
                      <a:pt x="13" y="10"/>
                    </a:lnTo>
                    <a:lnTo>
                      <a:pt x="19" y="17"/>
                    </a:lnTo>
                    <a:lnTo>
                      <a:pt x="27" y="23"/>
                    </a:lnTo>
                    <a:lnTo>
                      <a:pt x="33" y="27"/>
                    </a:lnTo>
                    <a:lnTo>
                      <a:pt x="41" y="31"/>
                    </a:lnTo>
                    <a:lnTo>
                      <a:pt x="50" y="32"/>
                    </a:lnTo>
                    <a:lnTo>
                      <a:pt x="59" y="32"/>
                    </a:lnTo>
                    <a:lnTo>
                      <a:pt x="52" y="25"/>
                    </a:lnTo>
                    <a:lnTo>
                      <a:pt x="45" y="18"/>
                    </a:lnTo>
                    <a:lnTo>
                      <a:pt x="38" y="11"/>
                    </a:lnTo>
                    <a:lnTo>
                      <a:pt x="32" y="7"/>
                    </a:lnTo>
                    <a:lnTo>
                      <a:pt x="24" y="3"/>
                    </a:lnTo>
                    <a:lnTo>
                      <a:pt x="16" y="1"/>
                    </a:lnTo>
                    <a:lnTo>
                      <a:pt x="8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17" name="Shape 1216"/>
              <p:cNvSpPr>
                <a:spLocks/>
              </p:cNvSpPr>
              <p:nvPr/>
            </p:nvSpPr>
            <p:spPr bwMode="auto">
              <a:xfrm>
                <a:off x="3834" y="1583"/>
                <a:ext cx="27" cy="11"/>
              </a:xfrm>
              <a:custGeom>
                <a:avLst/>
                <a:gdLst/>
                <a:ahLst/>
                <a:cxnLst>
                  <a:cxn ang="0">
                    <a:pos x="2" y="7"/>
                  </a:cxn>
                  <a:cxn ang="0">
                    <a:pos x="0" y="11"/>
                  </a:cxn>
                  <a:cxn ang="0">
                    <a:pos x="6" y="8"/>
                  </a:cxn>
                  <a:cxn ang="0">
                    <a:pos x="13" y="7"/>
                  </a:cxn>
                  <a:cxn ang="0">
                    <a:pos x="20" y="7"/>
                  </a:cxn>
                  <a:cxn ang="0">
                    <a:pos x="27" y="7"/>
                  </a:cxn>
                  <a:cxn ang="0">
                    <a:pos x="23" y="1"/>
                  </a:cxn>
                  <a:cxn ang="0">
                    <a:pos x="15" y="0"/>
                  </a:cxn>
                  <a:cxn ang="0">
                    <a:pos x="5" y="1"/>
                  </a:cxn>
                  <a:cxn ang="0">
                    <a:pos x="2" y="7"/>
                  </a:cxn>
                </a:cxnLst>
                <a:rect l="0" t="0" r="0" b="0"/>
                <a:pathLst>
                  <a:path w="27" h="11">
                    <a:moveTo>
                      <a:pt x="2" y="7"/>
                    </a:moveTo>
                    <a:lnTo>
                      <a:pt x="0" y="11"/>
                    </a:lnTo>
                    <a:lnTo>
                      <a:pt x="6" y="8"/>
                    </a:lnTo>
                    <a:lnTo>
                      <a:pt x="13" y="7"/>
                    </a:lnTo>
                    <a:lnTo>
                      <a:pt x="20" y="7"/>
                    </a:lnTo>
                    <a:lnTo>
                      <a:pt x="27" y="7"/>
                    </a:lnTo>
                    <a:lnTo>
                      <a:pt x="23" y="1"/>
                    </a:lnTo>
                    <a:lnTo>
                      <a:pt x="15" y="0"/>
                    </a:lnTo>
                    <a:lnTo>
                      <a:pt x="5" y="1"/>
                    </a:lnTo>
                    <a:lnTo>
                      <a:pt x="2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18" name="Shape 1217"/>
              <p:cNvSpPr>
                <a:spLocks/>
              </p:cNvSpPr>
              <p:nvPr/>
            </p:nvSpPr>
            <p:spPr bwMode="auto">
              <a:xfrm>
                <a:off x="3341" y="1604"/>
                <a:ext cx="8" cy="16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3"/>
                  </a:cxn>
                  <a:cxn ang="0">
                    <a:pos x="1" y="8"/>
                  </a:cxn>
                  <a:cxn ang="0">
                    <a:pos x="2" y="12"/>
                  </a:cxn>
                  <a:cxn ang="0">
                    <a:pos x="7" y="16"/>
                  </a:cxn>
                  <a:cxn ang="0">
                    <a:pos x="8" y="10"/>
                  </a:cxn>
                  <a:cxn ang="0">
                    <a:pos x="8" y="5"/>
                  </a:cxn>
                  <a:cxn ang="0">
                    <a:pos x="5" y="0"/>
                  </a:cxn>
                  <a:cxn ang="0">
                    <a:pos x="0" y="1"/>
                  </a:cxn>
                </a:cxnLst>
                <a:rect l="0" t="0" r="0" b="0"/>
                <a:pathLst>
                  <a:path w="8" h="16">
                    <a:moveTo>
                      <a:pt x="0" y="1"/>
                    </a:moveTo>
                    <a:lnTo>
                      <a:pt x="0" y="3"/>
                    </a:lnTo>
                    <a:lnTo>
                      <a:pt x="1" y="8"/>
                    </a:lnTo>
                    <a:lnTo>
                      <a:pt x="2" y="12"/>
                    </a:lnTo>
                    <a:lnTo>
                      <a:pt x="7" y="16"/>
                    </a:lnTo>
                    <a:lnTo>
                      <a:pt x="8" y="10"/>
                    </a:lnTo>
                    <a:lnTo>
                      <a:pt x="8" y="5"/>
                    </a:lnTo>
                    <a:lnTo>
                      <a:pt x="5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19" name="Shape 1218"/>
              <p:cNvSpPr>
                <a:spLocks/>
              </p:cNvSpPr>
              <p:nvPr/>
            </p:nvSpPr>
            <p:spPr bwMode="auto">
              <a:xfrm>
                <a:off x="3681" y="1594"/>
                <a:ext cx="9" cy="18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13"/>
                  </a:cxn>
                  <a:cxn ang="0">
                    <a:pos x="2" y="18"/>
                  </a:cxn>
                  <a:cxn ang="0">
                    <a:pos x="8" y="16"/>
                  </a:cxn>
                  <a:cxn ang="0">
                    <a:pos x="9" y="9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9"/>
                  </a:cxn>
                </a:cxnLst>
                <a:rect l="0" t="0" r="0" b="0"/>
                <a:pathLst>
                  <a:path w="9" h="18">
                    <a:moveTo>
                      <a:pt x="0" y="9"/>
                    </a:moveTo>
                    <a:lnTo>
                      <a:pt x="0" y="13"/>
                    </a:lnTo>
                    <a:lnTo>
                      <a:pt x="2" y="18"/>
                    </a:lnTo>
                    <a:lnTo>
                      <a:pt x="8" y="16"/>
                    </a:lnTo>
                    <a:lnTo>
                      <a:pt x="9" y="9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20" name="Shape 1219"/>
              <p:cNvSpPr>
                <a:spLocks/>
              </p:cNvSpPr>
              <p:nvPr/>
            </p:nvSpPr>
            <p:spPr bwMode="auto">
              <a:xfrm>
                <a:off x="3722" y="1594"/>
                <a:ext cx="16" cy="16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14"/>
                  </a:cxn>
                  <a:cxn ang="0">
                    <a:pos x="4" y="16"/>
                  </a:cxn>
                  <a:cxn ang="0">
                    <a:pos x="10" y="15"/>
                  </a:cxn>
                  <a:cxn ang="0">
                    <a:pos x="16" y="11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3" y="3"/>
                  </a:cxn>
                  <a:cxn ang="0">
                    <a:pos x="0" y="9"/>
                  </a:cxn>
                </a:cxnLst>
                <a:rect l="0" t="0" r="0" b="0"/>
                <a:pathLst>
                  <a:path w="16" h="16">
                    <a:moveTo>
                      <a:pt x="0" y="9"/>
                    </a:moveTo>
                    <a:lnTo>
                      <a:pt x="0" y="14"/>
                    </a:lnTo>
                    <a:lnTo>
                      <a:pt x="4" y="16"/>
                    </a:lnTo>
                    <a:lnTo>
                      <a:pt x="10" y="15"/>
                    </a:lnTo>
                    <a:lnTo>
                      <a:pt x="16" y="11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3" y="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21" name="Shape 1220"/>
              <p:cNvSpPr>
                <a:spLocks/>
              </p:cNvSpPr>
              <p:nvPr/>
            </p:nvSpPr>
            <p:spPr bwMode="auto">
              <a:xfrm>
                <a:off x="3893" y="1592"/>
                <a:ext cx="13" cy="18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" y="15"/>
                  </a:cxn>
                  <a:cxn ang="0">
                    <a:pos x="7" y="18"/>
                  </a:cxn>
                  <a:cxn ang="0">
                    <a:pos x="10" y="16"/>
                  </a:cxn>
                  <a:cxn ang="0">
                    <a:pos x="13" y="13"/>
                  </a:cxn>
                  <a:cxn ang="0">
                    <a:pos x="11" y="5"/>
                  </a:cxn>
                  <a:cxn ang="0">
                    <a:pos x="7" y="1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5"/>
                  </a:cxn>
                  <a:cxn ang="0">
                    <a:pos x="0" y="11"/>
                  </a:cxn>
                </a:cxnLst>
                <a:rect l="0" t="0" r="0" b="0"/>
                <a:pathLst>
                  <a:path w="13" h="18">
                    <a:moveTo>
                      <a:pt x="0" y="11"/>
                    </a:moveTo>
                    <a:lnTo>
                      <a:pt x="1" y="15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13" y="13"/>
                    </a:lnTo>
                    <a:lnTo>
                      <a:pt x="11" y="5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22" name="Shape 1221"/>
              <p:cNvSpPr>
                <a:spLocks/>
              </p:cNvSpPr>
              <p:nvPr/>
            </p:nvSpPr>
            <p:spPr bwMode="auto">
              <a:xfrm>
                <a:off x="3771" y="1596"/>
                <a:ext cx="14" cy="2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23"/>
                  </a:cxn>
                  <a:cxn ang="0">
                    <a:pos x="7" y="26"/>
                  </a:cxn>
                  <a:cxn ang="0">
                    <a:pos x="14" y="26"/>
                  </a:cxn>
                  <a:cxn ang="0">
                    <a:pos x="14" y="0"/>
                  </a:cxn>
                  <a:cxn ang="0">
                    <a:pos x="8" y="1"/>
                  </a:cxn>
                  <a:cxn ang="0">
                    <a:pos x="3" y="5"/>
                  </a:cxn>
                  <a:cxn ang="0">
                    <a:pos x="0" y="9"/>
                  </a:cxn>
                  <a:cxn ang="0">
                    <a:pos x="0" y="16"/>
                  </a:cxn>
                </a:cxnLst>
                <a:rect l="0" t="0" r="0" b="0"/>
                <a:pathLst>
                  <a:path w="14" h="26">
                    <a:moveTo>
                      <a:pt x="0" y="16"/>
                    </a:moveTo>
                    <a:lnTo>
                      <a:pt x="0" y="23"/>
                    </a:lnTo>
                    <a:lnTo>
                      <a:pt x="7" y="26"/>
                    </a:lnTo>
                    <a:lnTo>
                      <a:pt x="14" y="26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23" name="Shape 1222"/>
              <p:cNvSpPr>
                <a:spLocks/>
              </p:cNvSpPr>
              <p:nvPr/>
            </p:nvSpPr>
            <p:spPr bwMode="auto">
              <a:xfrm>
                <a:off x="3935" y="1596"/>
                <a:ext cx="21" cy="16"/>
              </a:xfrm>
              <a:custGeom>
                <a:avLst/>
                <a:gdLst/>
                <a:ahLst/>
                <a:cxnLst>
                  <a:cxn ang="0">
                    <a:pos x="2" y="12"/>
                  </a:cxn>
                  <a:cxn ang="0">
                    <a:pos x="7" y="13"/>
                  </a:cxn>
                  <a:cxn ang="0">
                    <a:pos x="13" y="16"/>
                  </a:cxn>
                  <a:cxn ang="0">
                    <a:pos x="21" y="7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3"/>
                  </a:cxn>
                  <a:cxn ang="0">
                    <a:pos x="0" y="6"/>
                  </a:cxn>
                  <a:cxn ang="0">
                    <a:pos x="2" y="12"/>
                  </a:cxn>
                </a:cxnLst>
                <a:rect l="0" t="0" r="0" b="0"/>
                <a:pathLst>
                  <a:path w="21" h="16">
                    <a:moveTo>
                      <a:pt x="2" y="12"/>
                    </a:moveTo>
                    <a:lnTo>
                      <a:pt x="7" y="13"/>
                    </a:lnTo>
                    <a:lnTo>
                      <a:pt x="13" y="16"/>
                    </a:lnTo>
                    <a:lnTo>
                      <a:pt x="21" y="7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24" name="Shape 1223"/>
              <p:cNvSpPr>
                <a:spLocks/>
              </p:cNvSpPr>
              <p:nvPr/>
            </p:nvSpPr>
            <p:spPr bwMode="auto">
              <a:xfrm>
                <a:off x="3801" y="1601"/>
                <a:ext cx="13" cy="11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11"/>
                  </a:cxn>
                  <a:cxn ang="0">
                    <a:pos x="11" y="3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1"/>
                  </a:cxn>
                </a:cxnLst>
                <a:rect l="0" t="0" r="0" b="0"/>
                <a:pathLst>
                  <a:path w="13" h="11">
                    <a:moveTo>
                      <a:pt x="0" y="11"/>
                    </a:moveTo>
                    <a:lnTo>
                      <a:pt x="13" y="11"/>
                    </a:lnTo>
                    <a:lnTo>
                      <a:pt x="11" y="3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25" name="Shape 1224"/>
              <p:cNvSpPr>
                <a:spLocks/>
              </p:cNvSpPr>
              <p:nvPr/>
            </p:nvSpPr>
            <p:spPr bwMode="auto">
              <a:xfrm>
                <a:off x="3413" y="1614"/>
                <a:ext cx="14" cy="19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8" y="17"/>
                  </a:cxn>
                  <a:cxn ang="0">
                    <a:pos x="14" y="12"/>
                  </a:cxn>
                  <a:cxn ang="0">
                    <a:pos x="12" y="0"/>
                  </a:cxn>
                  <a:cxn ang="0">
                    <a:pos x="6" y="3"/>
                  </a:cxn>
                  <a:cxn ang="0">
                    <a:pos x="3" y="8"/>
                  </a:cxn>
                  <a:cxn ang="0">
                    <a:pos x="0" y="13"/>
                  </a:cxn>
                  <a:cxn ang="0">
                    <a:pos x="0" y="19"/>
                  </a:cxn>
                </a:cxnLst>
                <a:rect l="0" t="0" r="0" b="0"/>
                <a:pathLst>
                  <a:path w="14" h="19">
                    <a:moveTo>
                      <a:pt x="0" y="19"/>
                    </a:moveTo>
                    <a:lnTo>
                      <a:pt x="8" y="17"/>
                    </a:lnTo>
                    <a:lnTo>
                      <a:pt x="14" y="12"/>
                    </a:lnTo>
                    <a:lnTo>
                      <a:pt x="12" y="0"/>
                    </a:lnTo>
                    <a:lnTo>
                      <a:pt x="6" y="3"/>
                    </a:lnTo>
                    <a:lnTo>
                      <a:pt x="3" y="8"/>
                    </a:lnTo>
                    <a:lnTo>
                      <a:pt x="0" y="13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26" name="Shape 1225"/>
              <p:cNvSpPr>
                <a:spLocks/>
              </p:cNvSpPr>
              <p:nvPr/>
            </p:nvSpPr>
            <p:spPr bwMode="auto">
              <a:xfrm>
                <a:off x="4974" y="1563"/>
                <a:ext cx="10" cy="33"/>
              </a:xfrm>
              <a:custGeom>
                <a:avLst/>
                <a:gdLst/>
                <a:ahLst/>
                <a:cxnLst>
                  <a:cxn ang="0">
                    <a:pos x="10" y="33"/>
                  </a:cxn>
                  <a:cxn ang="0">
                    <a:pos x="9" y="24"/>
                  </a:cxn>
                  <a:cxn ang="0">
                    <a:pos x="7" y="16"/>
                  </a:cxn>
                  <a:cxn ang="0">
                    <a:pos x="3" y="8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0" y="7"/>
                  </a:cxn>
                  <a:cxn ang="0">
                    <a:pos x="0" y="13"/>
                  </a:cxn>
                  <a:cxn ang="0">
                    <a:pos x="0" y="19"/>
                  </a:cxn>
                  <a:cxn ang="0">
                    <a:pos x="0" y="23"/>
                  </a:cxn>
                  <a:cxn ang="0">
                    <a:pos x="2" y="28"/>
                  </a:cxn>
                  <a:cxn ang="0">
                    <a:pos x="4" y="31"/>
                  </a:cxn>
                  <a:cxn ang="0">
                    <a:pos x="10" y="33"/>
                  </a:cxn>
                </a:cxnLst>
                <a:rect l="0" t="0" r="0" b="0"/>
                <a:pathLst>
                  <a:path w="10" h="33">
                    <a:moveTo>
                      <a:pt x="10" y="33"/>
                    </a:moveTo>
                    <a:lnTo>
                      <a:pt x="9" y="24"/>
                    </a:lnTo>
                    <a:lnTo>
                      <a:pt x="7" y="16"/>
                    </a:lnTo>
                    <a:lnTo>
                      <a:pt x="3" y="8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2" y="28"/>
                    </a:lnTo>
                    <a:lnTo>
                      <a:pt x="4" y="31"/>
                    </a:lnTo>
                    <a:lnTo>
                      <a:pt x="1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27" name="Shape 1226"/>
              <p:cNvSpPr>
                <a:spLocks/>
              </p:cNvSpPr>
              <p:nvPr/>
            </p:nvSpPr>
            <p:spPr bwMode="auto">
              <a:xfrm>
                <a:off x="3868" y="1603"/>
                <a:ext cx="12" cy="9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2" y="0"/>
                  </a:cxn>
                  <a:cxn ang="0">
                    <a:pos x="0" y="2"/>
                  </a:cxn>
                  <a:cxn ang="0">
                    <a:pos x="7" y="9"/>
                  </a:cxn>
                </a:cxnLst>
                <a:rect l="0" t="0" r="0" b="0"/>
                <a:pathLst>
                  <a:path w="12" h="9">
                    <a:moveTo>
                      <a:pt x="7" y="9"/>
                    </a:moveTo>
                    <a:lnTo>
                      <a:pt x="12" y="0"/>
                    </a:lnTo>
                    <a:lnTo>
                      <a:pt x="0" y="2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28" name="Shape 1227"/>
              <p:cNvSpPr>
                <a:spLocks/>
              </p:cNvSpPr>
              <p:nvPr/>
            </p:nvSpPr>
            <p:spPr bwMode="auto">
              <a:xfrm>
                <a:off x="4809" y="1570"/>
                <a:ext cx="7" cy="1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11"/>
                  </a:cxn>
                  <a:cxn ang="0">
                    <a:pos x="4" y="11"/>
                  </a:cxn>
                  <a:cxn ang="0">
                    <a:pos x="7" y="6"/>
                  </a:cxn>
                  <a:cxn ang="0">
                    <a:pos x="4" y="0"/>
                  </a:cxn>
                  <a:cxn ang="0">
                    <a:pos x="1" y="3"/>
                  </a:cxn>
                  <a:cxn ang="0">
                    <a:pos x="0" y="9"/>
                  </a:cxn>
                </a:cxnLst>
                <a:rect l="0" t="0" r="0" b="0"/>
                <a:pathLst>
                  <a:path w="7" h="11">
                    <a:moveTo>
                      <a:pt x="0" y="9"/>
                    </a:moveTo>
                    <a:lnTo>
                      <a:pt x="1" y="11"/>
                    </a:lnTo>
                    <a:lnTo>
                      <a:pt x="4" y="11"/>
                    </a:lnTo>
                    <a:lnTo>
                      <a:pt x="7" y="6"/>
                    </a:lnTo>
                    <a:lnTo>
                      <a:pt x="4" y="0"/>
                    </a:lnTo>
                    <a:lnTo>
                      <a:pt x="1" y="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29" name="Shape 1228"/>
              <p:cNvSpPr>
                <a:spLocks/>
              </p:cNvSpPr>
              <p:nvPr/>
            </p:nvSpPr>
            <p:spPr bwMode="auto">
              <a:xfrm>
                <a:off x="3380" y="1626"/>
                <a:ext cx="11" cy="16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0" y="16"/>
                  </a:cxn>
                  <a:cxn ang="0">
                    <a:pos x="11" y="16"/>
                  </a:cxn>
                  <a:cxn ang="0">
                    <a:pos x="9" y="0"/>
                  </a:cxn>
                  <a:cxn ang="0">
                    <a:pos x="1" y="3"/>
                  </a:cxn>
                  <a:cxn ang="0">
                    <a:pos x="0" y="11"/>
                  </a:cxn>
                </a:cxnLst>
                <a:rect l="0" t="0" r="0" b="0"/>
                <a:pathLst>
                  <a:path w="11" h="16">
                    <a:moveTo>
                      <a:pt x="0" y="11"/>
                    </a:moveTo>
                    <a:lnTo>
                      <a:pt x="0" y="16"/>
                    </a:lnTo>
                    <a:lnTo>
                      <a:pt x="11" y="16"/>
                    </a:lnTo>
                    <a:lnTo>
                      <a:pt x="9" y="0"/>
                    </a:lnTo>
                    <a:lnTo>
                      <a:pt x="1" y="3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30" name="Shape 1229"/>
              <p:cNvSpPr>
                <a:spLocks/>
              </p:cNvSpPr>
              <p:nvPr/>
            </p:nvSpPr>
            <p:spPr bwMode="auto">
              <a:xfrm>
                <a:off x="4099" y="1603"/>
                <a:ext cx="21" cy="19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" y="11"/>
                  </a:cxn>
                  <a:cxn ang="0">
                    <a:pos x="5" y="19"/>
                  </a:cxn>
                  <a:cxn ang="0">
                    <a:pos x="13" y="16"/>
                  </a:cxn>
                  <a:cxn ang="0">
                    <a:pos x="21" y="14"/>
                  </a:cxn>
                  <a:cxn ang="0">
                    <a:pos x="19" y="5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7"/>
                  </a:cxn>
                </a:cxnLst>
                <a:rect l="0" t="0" r="0" b="0"/>
                <a:pathLst>
                  <a:path w="21" h="19">
                    <a:moveTo>
                      <a:pt x="0" y="7"/>
                    </a:moveTo>
                    <a:lnTo>
                      <a:pt x="1" y="11"/>
                    </a:lnTo>
                    <a:lnTo>
                      <a:pt x="5" y="19"/>
                    </a:lnTo>
                    <a:lnTo>
                      <a:pt x="13" y="16"/>
                    </a:lnTo>
                    <a:lnTo>
                      <a:pt x="21" y="14"/>
                    </a:lnTo>
                    <a:lnTo>
                      <a:pt x="19" y="5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31" name="Shape 1230"/>
              <p:cNvSpPr>
                <a:spLocks/>
              </p:cNvSpPr>
              <p:nvPr/>
            </p:nvSpPr>
            <p:spPr bwMode="auto">
              <a:xfrm>
                <a:off x="3990" y="1607"/>
                <a:ext cx="26" cy="17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5"/>
                  </a:cxn>
                  <a:cxn ang="0">
                    <a:pos x="5" y="11"/>
                  </a:cxn>
                  <a:cxn ang="0">
                    <a:pos x="11" y="14"/>
                  </a:cxn>
                  <a:cxn ang="0">
                    <a:pos x="17" y="17"/>
                  </a:cxn>
                  <a:cxn ang="0">
                    <a:pos x="22" y="14"/>
                  </a:cxn>
                  <a:cxn ang="0">
                    <a:pos x="26" y="10"/>
                  </a:cxn>
                  <a:cxn ang="0">
                    <a:pos x="24" y="1"/>
                  </a:cxn>
                  <a:cxn ang="0">
                    <a:pos x="18" y="0"/>
                  </a:cxn>
                  <a:cxn ang="0">
                    <a:pos x="10" y="0"/>
                  </a:cxn>
                  <a:cxn ang="0">
                    <a:pos x="2" y="1"/>
                  </a:cxn>
                </a:cxnLst>
                <a:rect l="0" t="0" r="0" b="0"/>
                <a:pathLst>
                  <a:path w="26" h="17">
                    <a:moveTo>
                      <a:pt x="2" y="1"/>
                    </a:moveTo>
                    <a:lnTo>
                      <a:pt x="0" y="5"/>
                    </a:lnTo>
                    <a:lnTo>
                      <a:pt x="5" y="11"/>
                    </a:lnTo>
                    <a:lnTo>
                      <a:pt x="11" y="14"/>
                    </a:lnTo>
                    <a:lnTo>
                      <a:pt x="17" y="17"/>
                    </a:lnTo>
                    <a:lnTo>
                      <a:pt x="22" y="14"/>
                    </a:lnTo>
                    <a:lnTo>
                      <a:pt x="26" y="10"/>
                    </a:lnTo>
                    <a:lnTo>
                      <a:pt x="24" y="1"/>
                    </a:lnTo>
                    <a:lnTo>
                      <a:pt x="18" y="0"/>
                    </a:lnTo>
                    <a:lnTo>
                      <a:pt x="10" y="0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32" name="Shape 1231"/>
              <p:cNvSpPr>
                <a:spLocks/>
              </p:cNvSpPr>
              <p:nvPr/>
            </p:nvSpPr>
            <p:spPr bwMode="auto">
              <a:xfrm>
                <a:off x="3967" y="1608"/>
                <a:ext cx="7" cy="4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4"/>
                  </a:cxn>
                  <a:cxn ang="0">
                    <a:pos x="7" y="4"/>
                  </a:cxn>
                  <a:cxn ang="0">
                    <a:pos x="7" y="0"/>
                  </a:cxn>
                  <a:cxn ang="0">
                    <a:pos x="1" y="0"/>
                  </a:cxn>
                  <a:cxn ang="0">
                    <a:pos x="0" y="2"/>
                  </a:cxn>
                </a:cxnLst>
                <a:rect l="0" t="0" r="0" b="0"/>
                <a:pathLst>
                  <a:path w="7" h="4">
                    <a:moveTo>
                      <a:pt x="0" y="2"/>
                    </a:moveTo>
                    <a:lnTo>
                      <a:pt x="0" y="4"/>
                    </a:lnTo>
                    <a:lnTo>
                      <a:pt x="7" y="4"/>
                    </a:lnTo>
                    <a:lnTo>
                      <a:pt x="7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33" name="Shape 1232"/>
              <p:cNvSpPr>
                <a:spLocks/>
              </p:cNvSpPr>
              <p:nvPr/>
            </p:nvSpPr>
            <p:spPr bwMode="auto">
              <a:xfrm>
                <a:off x="3906" y="1612"/>
                <a:ext cx="20" cy="19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7" y="19"/>
                  </a:cxn>
                  <a:cxn ang="0">
                    <a:pos x="20" y="2"/>
                  </a:cxn>
                  <a:cxn ang="0">
                    <a:pos x="13" y="0"/>
                  </a:cxn>
                  <a:cxn ang="0">
                    <a:pos x="9" y="4"/>
                  </a:cxn>
                  <a:cxn ang="0">
                    <a:pos x="4" y="9"/>
                  </a:cxn>
                  <a:cxn ang="0">
                    <a:pos x="0" y="14"/>
                  </a:cxn>
                </a:cxnLst>
                <a:rect l="0" t="0" r="0" b="0"/>
                <a:pathLst>
                  <a:path w="20" h="19">
                    <a:moveTo>
                      <a:pt x="0" y="14"/>
                    </a:moveTo>
                    <a:lnTo>
                      <a:pt x="7" y="19"/>
                    </a:lnTo>
                    <a:lnTo>
                      <a:pt x="20" y="2"/>
                    </a:lnTo>
                    <a:lnTo>
                      <a:pt x="13" y="0"/>
                    </a:lnTo>
                    <a:lnTo>
                      <a:pt x="9" y="4"/>
                    </a:lnTo>
                    <a:lnTo>
                      <a:pt x="4" y="9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34" name="Shape 1233"/>
              <p:cNvSpPr>
                <a:spLocks/>
              </p:cNvSpPr>
              <p:nvPr/>
            </p:nvSpPr>
            <p:spPr bwMode="auto">
              <a:xfrm>
                <a:off x="4883" y="1579"/>
                <a:ext cx="27" cy="20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3" y="20"/>
                  </a:cxn>
                  <a:cxn ang="0">
                    <a:pos x="9" y="20"/>
                  </a:cxn>
                  <a:cxn ang="0">
                    <a:pos x="15" y="17"/>
                  </a:cxn>
                  <a:cxn ang="0">
                    <a:pos x="22" y="20"/>
                  </a:cxn>
                  <a:cxn ang="0">
                    <a:pos x="26" y="14"/>
                  </a:cxn>
                  <a:cxn ang="0">
                    <a:pos x="27" y="8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3" y="1"/>
                  </a:cxn>
                  <a:cxn ang="0">
                    <a:pos x="9" y="5"/>
                  </a:cxn>
                  <a:cxn ang="0">
                    <a:pos x="4" y="10"/>
                  </a:cxn>
                  <a:cxn ang="0">
                    <a:pos x="0" y="15"/>
                  </a:cxn>
                </a:cxnLst>
                <a:rect l="0" t="0" r="0" b="0"/>
                <a:pathLst>
                  <a:path w="27" h="20">
                    <a:moveTo>
                      <a:pt x="0" y="15"/>
                    </a:moveTo>
                    <a:lnTo>
                      <a:pt x="3" y="20"/>
                    </a:lnTo>
                    <a:lnTo>
                      <a:pt x="9" y="20"/>
                    </a:lnTo>
                    <a:lnTo>
                      <a:pt x="15" y="17"/>
                    </a:lnTo>
                    <a:lnTo>
                      <a:pt x="22" y="20"/>
                    </a:lnTo>
                    <a:lnTo>
                      <a:pt x="26" y="14"/>
                    </a:lnTo>
                    <a:lnTo>
                      <a:pt x="27" y="8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3" y="1"/>
                    </a:lnTo>
                    <a:lnTo>
                      <a:pt x="9" y="5"/>
                    </a:lnTo>
                    <a:lnTo>
                      <a:pt x="4" y="1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35" name="Shape 1234"/>
              <p:cNvSpPr>
                <a:spLocks/>
              </p:cNvSpPr>
              <p:nvPr/>
            </p:nvSpPr>
            <p:spPr bwMode="auto">
              <a:xfrm>
                <a:off x="4663" y="1585"/>
                <a:ext cx="12" cy="18"/>
              </a:xfrm>
              <a:custGeom>
                <a:avLst/>
                <a:gdLst/>
                <a:ahLst/>
                <a:cxnLst>
                  <a:cxn ang="0">
                    <a:pos x="3" y="18"/>
                  </a:cxn>
                  <a:cxn ang="0">
                    <a:pos x="12" y="18"/>
                  </a:cxn>
                  <a:cxn ang="0">
                    <a:pos x="12" y="10"/>
                  </a:cxn>
                  <a:cxn ang="0">
                    <a:pos x="8" y="0"/>
                  </a:cxn>
                  <a:cxn ang="0">
                    <a:pos x="2" y="2"/>
                  </a:cxn>
                  <a:cxn ang="0">
                    <a:pos x="0" y="7"/>
                  </a:cxn>
                  <a:cxn ang="0">
                    <a:pos x="0" y="13"/>
                  </a:cxn>
                  <a:cxn ang="0">
                    <a:pos x="3" y="18"/>
                  </a:cxn>
                </a:cxnLst>
                <a:rect l="0" t="0" r="0" b="0"/>
                <a:pathLst>
                  <a:path w="12" h="18">
                    <a:moveTo>
                      <a:pt x="3" y="18"/>
                    </a:moveTo>
                    <a:lnTo>
                      <a:pt x="12" y="18"/>
                    </a:lnTo>
                    <a:lnTo>
                      <a:pt x="12" y="1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3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36" name="Shape 1235"/>
              <p:cNvSpPr>
                <a:spLocks/>
              </p:cNvSpPr>
              <p:nvPr/>
            </p:nvSpPr>
            <p:spPr bwMode="auto">
              <a:xfrm>
                <a:off x="3632" y="1624"/>
                <a:ext cx="13" cy="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5" y="11"/>
                  </a:cxn>
                  <a:cxn ang="0">
                    <a:pos x="13" y="13"/>
                  </a:cxn>
                  <a:cxn ang="0">
                    <a:pos x="13" y="5"/>
                  </a:cxn>
                  <a:cxn ang="0">
                    <a:pos x="7" y="0"/>
                  </a:cxn>
                  <a:cxn ang="0">
                    <a:pos x="4" y="1"/>
                  </a:cxn>
                  <a:cxn ang="0">
                    <a:pos x="0" y="5"/>
                  </a:cxn>
                </a:cxnLst>
                <a:rect l="0" t="0" r="0" b="0"/>
                <a:pathLst>
                  <a:path w="13" h="13">
                    <a:moveTo>
                      <a:pt x="0" y="5"/>
                    </a:moveTo>
                    <a:lnTo>
                      <a:pt x="5" y="11"/>
                    </a:lnTo>
                    <a:lnTo>
                      <a:pt x="13" y="13"/>
                    </a:lnTo>
                    <a:lnTo>
                      <a:pt x="13" y="5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37" name="Shape 1236"/>
              <p:cNvSpPr>
                <a:spLocks/>
              </p:cNvSpPr>
              <p:nvPr/>
            </p:nvSpPr>
            <p:spPr bwMode="auto">
              <a:xfrm>
                <a:off x="4059" y="1616"/>
                <a:ext cx="23" cy="1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4" y="14"/>
                  </a:cxn>
                  <a:cxn ang="0">
                    <a:pos x="11" y="19"/>
                  </a:cxn>
                  <a:cxn ang="0">
                    <a:pos x="16" y="17"/>
                  </a:cxn>
                  <a:cxn ang="0">
                    <a:pos x="18" y="13"/>
                  </a:cxn>
                  <a:cxn ang="0">
                    <a:pos x="18" y="8"/>
                  </a:cxn>
                  <a:cxn ang="0">
                    <a:pos x="23" y="6"/>
                  </a:cxn>
                  <a:cxn ang="0">
                    <a:pos x="16" y="1"/>
                  </a:cxn>
                  <a:cxn ang="0">
                    <a:pos x="10" y="0"/>
                  </a:cxn>
                  <a:cxn ang="0">
                    <a:pos x="4" y="0"/>
                  </a:cxn>
                  <a:cxn ang="0">
                    <a:pos x="0" y="6"/>
                  </a:cxn>
                </a:cxnLst>
                <a:rect l="0" t="0" r="0" b="0"/>
                <a:pathLst>
                  <a:path w="23" h="19">
                    <a:moveTo>
                      <a:pt x="0" y="6"/>
                    </a:moveTo>
                    <a:lnTo>
                      <a:pt x="4" y="14"/>
                    </a:lnTo>
                    <a:lnTo>
                      <a:pt x="11" y="19"/>
                    </a:lnTo>
                    <a:lnTo>
                      <a:pt x="16" y="17"/>
                    </a:lnTo>
                    <a:lnTo>
                      <a:pt x="18" y="13"/>
                    </a:lnTo>
                    <a:lnTo>
                      <a:pt x="18" y="8"/>
                    </a:lnTo>
                    <a:lnTo>
                      <a:pt x="23" y="6"/>
                    </a:lnTo>
                    <a:lnTo>
                      <a:pt x="16" y="1"/>
                    </a:lnTo>
                    <a:lnTo>
                      <a:pt x="10" y="0"/>
                    </a:lnTo>
                    <a:lnTo>
                      <a:pt x="4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38" name="Shape 1237"/>
              <p:cNvSpPr>
                <a:spLocks/>
              </p:cNvSpPr>
              <p:nvPr/>
            </p:nvSpPr>
            <p:spPr bwMode="auto">
              <a:xfrm>
                <a:off x="3713" y="1629"/>
                <a:ext cx="5" cy="11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5" y="11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11"/>
                  </a:cxn>
                </a:cxnLst>
                <a:rect l="0" t="0" r="0" b="0"/>
                <a:pathLst>
                  <a:path w="5" h="11">
                    <a:moveTo>
                      <a:pt x="0" y="11"/>
                    </a:moveTo>
                    <a:lnTo>
                      <a:pt x="5" y="11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39" name="Shape 1238"/>
              <p:cNvSpPr>
                <a:spLocks/>
              </p:cNvSpPr>
              <p:nvPr/>
            </p:nvSpPr>
            <p:spPr bwMode="auto">
              <a:xfrm>
                <a:off x="3229" y="1646"/>
                <a:ext cx="18" cy="1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2" y="18"/>
                  </a:cxn>
                  <a:cxn ang="0">
                    <a:pos x="11" y="18"/>
                  </a:cxn>
                  <a:cxn ang="0">
                    <a:pos x="18" y="14"/>
                  </a:cxn>
                  <a:cxn ang="0">
                    <a:pos x="18" y="7"/>
                  </a:cxn>
                  <a:cxn ang="0">
                    <a:pos x="15" y="4"/>
                  </a:cxn>
                  <a:cxn ang="0">
                    <a:pos x="10" y="2"/>
                  </a:cxn>
                  <a:cxn ang="0">
                    <a:pos x="7" y="0"/>
                  </a:cxn>
                  <a:cxn ang="0">
                    <a:pos x="2" y="1"/>
                  </a:cxn>
                  <a:cxn ang="0">
                    <a:pos x="0" y="5"/>
                  </a:cxn>
                </a:cxnLst>
                <a:rect l="0" t="0" r="0" b="0"/>
                <a:pathLst>
                  <a:path w="18" h="18">
                    <a:moveTo>
                      <a:pt x="0" y="5"/>
                    </a:moveTo>
                    <a:lnTo>
                      <a:pt x="2" y="18"/>
                    </a:lnTo>
                    <a:lnTo>
                      <a:pt x="11" y="18"/>
                    </a:lnTo>
                    <a:lnTo>
                      <a:pt x="18" y="14"/>
                    </a:lnTo>
                    <a:lnTo>
                      <a:pt x="18" y="7"/>
                    </a:lnTo>
                    <a:lnTo>
                      <a:pt x="15" y="4"/>
                    </a:lnTo>
                    <a:lnTo>
                      <a:pt x="10" y="2"/>
                    </a:lnTo>
                    <a:lnTo>
                      <a:pt x="7" y="0"/>
                    </a:lnTo>
                    <a:lnTo>
                      <a:pt x="2" y="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40" name="Shape 1239"/>
              <p:cNvSpPr>
                <a:spLocks/>
              </p:cNvSpPr>
              <p:nvPr/>
            </p:nvSpPr>
            <p:spPr bwMode="auto">
              <a:xfrm>
                <a:off x="3961" y="1626"/>
                <a:ext cx="8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4" y="14"/>
                  </a:cxn>
                  <a:cxn ang="0">
                    <a:pos x="7" y="10"/>
                  </a:cxn>
                  <a:cxn ang="0">
                    <a:pos x="8" y="7"/>
                  </a:cxn>
                  <a:cxn ang="0">
                    <a:pos x="7" y="2"/>
                  </a:cxn>
                  <a:cxn ang="0">
                    <a:pos x="6" y="0"/>
                  </a:cxn>
                  <a:cxn ang="0">
                    <a:pos x="0" y="0"/>
                  </a:cxn>
                </a:cxnLst>
                <a:rect l="0" t="0" r="0" b="0"/>
                <a:pathLst>
                  <a:path w="8" h="14">
                    <a:moveTo>
                      <a:pt x="0" y="0"/>
                    </a:moveTo>
                    <a:lnTo>
                      <a:pt x="0" y="7"/>
                    </a:lnTo>
                    <a:lnTo>
                      <a:pt x="4" y="14"/>
                    </a:lnTo>
                    <a:lnTo>
                      <a:pt x="7" y="10"/>
                    </a:lnTo>
                    <a:lnTo>
                      <a:pt x="8" y="7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41" name="Shape 1240"/>
              <p:cNvSpPr>
                <a:spLocks/>
              </p:cNvSpPr>
              <p:nvPr/>
            </p:nvSpPr>
            <p:spPr bwMode="auto">
              <a:xfrm>
                <a:off x="3983" y="1632"/>
                <a:ext cx="15" cy="8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8"/>
                  </a:cxn>
                  <a:cxn ang="0">
                    <a:pos x="15" y="5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5" y="1"/>
                  </a:cxn>
                  <a:cxn ang="0">
                    <a:pos x="0" y="1"/>
                  </a:cxn>
                </a:cxnLst>
                <a:rect l="0" t="0" r="0" b="0"/>
                <a:pathLst>
                  <a:path w="15" h="8">
                    <a:moveTo>
                      <a:pt x="0" y="1"/>
                    </a:moveTo>
                    <a:lnTo>
                      <a:pt x="0" y="8"/>
                    </a:lnTo>
                    <a:lnTo>
                      <a:pt x="15" y="5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42" name="Shape 1241"/>
              <p:cNvSpPr>
                <a:spLocks/>
              </p:cNvSpPr>
              <p:nvPr/>
            </p:nvSpPr>
            <p:spPr bwMode="auto">
              <a:xfrm>
                <a:off x="3771" y="1638"/>
                <a:ext cx="11" cy="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" y="9"/>
                  </a:cxn>
                  <a:cxn ang="0">
                    <a:pos x="7" y="13"/>
                  </a:cxn>
                  <a:cxn ang="0">
                    <a:pos x="11" y="13"/>
                  </a:cxn>
                  <a:cxn ang="0">
                    <a:pos x="9" y="9"/>
                  </a:cxn>
                  <a:cxn ang="0">
                    <a:pos x="7" y="3"/>
                  </a:cxn>
                  <a:cxn ang="0">
                    <a:pos x="3" y="0"/>
                  </a:cxn>
                  <a:cxn ang="0">
                    <a:pos x="0" y="6"/>
                  </a:cxn>
                </a:cxnLst>
                <a:rect l="0" t="0" r="0" b="0"/>
                <a:pathLst>
                  <a:path w="11" h="13">
                    <a:moveTo>
                      <a:pt x="0" y="6"/>
                    </a:moveTo>
                    <a:lnTo>
                      <a:pt x="2" y="9"/>
                    </a:lnTo>
                    <a:lnTo>
                      <a:pt x="7" y="13"/>
                    </a:lnTo>
                    <a:lnTo>
                      <a:pt x="11" y="13"/>
                    </a:lnTo>
                    <a:lnTo>
                      <a:pt x="9" y="9"/>
                    </a:lnTo>
                    <a:lnTo>
                      <a:pt x="7" y="3"/>
                    </a:lnTo>
                    <a:lnTo>
                      <a:pt x="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43" name="Shape 1242"/>
              <p:cNvSpPr>
                <a:spLocks/>
              </p:cNvSpPr>
              <p:nvPr/>
            </p:nvSpPr>
            <p:spPr bwMode="auto">
              <a:xfrm>
                <a:off x="4840" y="1600"/>
                <a:ext cx="27" cy="26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3" y="18"/>
                  </a:cxn>
                  <a:cxn ang="0">
                    <a:pos x="6" y="23"/>
                  </a:cxn>
                  <a:cxn ang="0">
                    <a:pos x="9" y="26"/>
                  </a:cxn>
                  <a:cxn ang="0">
                    <a:pos x="15" y="26"/>
                  </a:cxn>
                  <a:cxn ang="0">
                    <a:pos x="16" y="21"/>
                  </a:cxn>
                  <a:cxn ang="0">
                    <a:pos x="19" y="17"/>
                  </a:cxn>
                  <a:cxn ang="0">
                    <a:pos x="24" y="12"/>
                  </a:cxn>
                  <a:cxn ang="0">
                    <a:pos x="27" y="8"/>
                  </a:cxn>
                  <a:cxn ang="0">
                    <a:pos x="24" y="3"/>
                  </a:cxn>
                  <a:cxn ang="0">
                    <a:pos x="19" y="1"/>
                  </a:cxn>
                  <a:cxn ang="0">
                    <a:pos x="13" y="0"/>
                  </a:cxn>
                  <a:cxn ang="0">
                    <a:pos x="9" y="3"/>
                  </a:cxn>
                  <a:cxn ang="0">
                    <a:pos x="4" y="9"/>
                  </a:cxn>
                  <a:cxn ang="0">
                    <a:pos x="0" y="14"/>
                  </a:cxn>
                </a:cxnLst>
                <a:rect l="0" t="0" r="0" b="0"/>
                <a:pathLst>
                  <a:path w="27" h="26">
                    <a:moveTo>
                      <a:pt x="0" y="14"/>
                    </a:moveTo>
                    <a:lnTo>
                      <a:pt x="3" y="18"/>
                    </a:lnTo>
                    <a:lnTo>
                      <a:pt x="6" y="23"/>
                    </a:lnTo>
                    <a:lnTo>
                      <a:pt x="9" y="26"/>
                    </a:lnTo>
                    <a:lnTo>
                      <a:pt x="15" y="26"/>
                    </a:lnTo>
                    <a:lnTo>
                      <a:pt x="16" y="21"/>
                    </a:lnTo>
                    <a:lnTo>
                      <a:pt x="19" y="17"/>
                    </a:lnTo>
                    <a:lnTo>
                      <a:pt x="24" y="12"/>
                    </a:lnTo>
                    <a:lnTo>
                      <a:pt x="27" y="8"/>
                    </a:lnTo>
                    <a:lnTo>
                      <a:pt x="24" y="3"/>
                    </a:lnTo>
                    <a:lnTo>
                      <a:pt x="19" y="1"/>
                    </a:lnTo>
                    <a:lnTo>
                      <a:pt x="13" y="0"/>
                    </a:lnTo>
                    <a:lnTo>
                      <a:pt x="9" y="3"/>
                    </a:lnTo>
                    <a:lnTo>
                      <a:pt x="4" y="9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44" name="Shape 1243"/>
              <p:cNvSpPr>
                <a:spLocks/>
              </p:cNvSpPr>
              <p:nvPr/>
            </p:nvSpPr>
            <p:spPr bwMode="auto">
              <a:xfrm>
                <a:off x="3750" y="1646"/>
                <a:ext cx="16" cy="22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5"/>
                  </a:cxn>
                  <a:cxn ang="0">
                    <a:pos x="5" y="10"/>
                  </a:cxn>
                  <a:cxn ang="0">
                    <a:pos x="10" y="14"/>
                  </a:cxn>
                  <a:cxn ang="0">
                    <a:pos x="12" y="22"/>
                  </a:cxn>
                  <a:cxn ang="0">
                    <a:pos x="16" y="20"/>
                  </a:cxn>
                  <a:cxn ang="0">
                    <a:pos x="14" y="14"/>
                  </a:cxn>
                  <a:cxn ang="0">
                    <a:pos x="11" y="8"/>
                  </a:cxn>
                  <a:cxn ang="0">
                    <a:pos x="6" y="3"/>
                  </a:cxn>
                  <a:cxn ang="0">
                    <a:pos x="1" y="0"/>
                  </a:cxn>
                </a:cxnLst>
                <a:rect l="0" t="0" r="0" b="0"/>
                <a:pathLst>
                  <a:path w="16" h="22">
                    <a:moveTo>
                      <a:pt x="1" y="0"/>
                    </a:moveTo>
                    <a:lnTo>
                      <a:pt x="0" y="5"/>
                    </a:lnTo>
                    <a:lnTo>
                      <a:pt x="5" y="10"/>
                    </a:lnTo>
                    <a:lnTo>
                      <a:pt x="10" y="14"/>
                    </a:lnTo>
                    <a:lnTo>
                      <a:pt x="12" y="22"/>
                    </a:lnTo>
                    <a:lnTo>
                      <a:pt x="16" y="20"/>
                    </a:lnTo>
                    <a:lnTo>
                      <a:pt x="14" y="14"/>
                    </a:lnTo>
                    <a:lnTo>
                      <a:pt x="11" y="8"/>
                    </a:lnTo>
                    <a:lnTo>
                      <a:pt x="6" y="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45" name="Shape 1244"/>
              <p:cNvSpPr>
                <a:spLocks/>
              </p:cNvSpPr>
              <p:nvPr/>
            </p:nvSpPr>
            <p:spPr bwMode="auto">
              <a:xfrm>
                <a:off x="3341" y="1663"/>
                <a:ext cx="23" cy="19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6" y="19"/>
                  </a:cxn>
                  <a:cxn ang="0">
                    <a:pos x="23" y="10"/>
                  </a:cxn>
                  <a:cxn ang="0">
                    <a:pos x="18" y="3"/>
                  </a:cxn>
                  <a:cxn ang="0">
                    <a:pos x="13" y="0"/>
                  </a:cxn>
                  <a:cxn ang="0">
                    <a:pos x="6" y="0"/>
                  </a:cxn>
                  <a:cxn ang="0">
                    <a:pos x="0" y="3"/>
                  </a:cxn>
                </a:cxnLst>
                <a:rect l="0" t="0" r="0" b="0"/>
                <a:pathLst>
                  <a:path w="23" h="19">
                    <a:moveTo>
                      <a:pt x="0" y="3"/>
                    </a:moveTo>
                    <a:lnTo>
                      <a:pt x="16" y="19"/>
                    </a:lnTo>
                    <a:lnTo>
                      <a:pt x="23" y="10"/>
                    </a:lnTo>
                    <a:lnTo>
                      <a:pt x="18" y="3"/>
                    </a:lnTo>
                    <a:lnTo>
                      <a:pt x="13" y="0"/>
                    </a:lnTo>
                    <a:lnTo>
                      <a:pt x="6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46" name="Shape 1245"/>
              <p:cNvSpPr>
                <a:spLocks/>
              </p:cNvSpPr>
              <p:nvPr/>
            </p:nvSpPr>
            <p:spPr bwMode="auto">
              <a:xfrm>
                <a:off x="4024" y="1642"/>
                <a:ext cx="21" cy="19"/>
              </a:xfrm>
              <a:custGeom>
                <a:avLst/>
                <a:gdLst/>
                <a:ahLst/>
                <a:cxnLst>
                  <a:cxn ang="0">
                    <a:pos x="1" y="13"/>
                  </a:cxn>
                  <a:cxn ang="0">
                    <a:pos x="3" y="16"/>
                  </a:cxn>
                  <a:cxn ang="0">
                    <a:pos x="9" y="19"/>
                  </a:cxn>
                  <a:cxn ang="0">
                    <a:pos x="14" y="19"/>
                  </a:cxn>
                  <a:cxn ang="0">
                    <a:pos x="20" y="18"/>
                  </a:cxn>
                  <a:cxn ang="0">
                    <a:pos x="21" y="11"/>
                  </a:cxn>
                  <a:cxn ang="0">
                    <a:pos x="19" y="7"/>
                  </a:cxn>
                  <a:cxn ang="0">
                    <a:pos x="15" y="3"/>
                  </a:cxn>
                  <a:cxn ang="0">
                    <a:pos x="13" y="0"/>
                  </a:cxn>
                  <a:cxn ang="0">
                    <a:pos x="9" y="3"/>
                  </a:cxn>
                  <a:cxn ang="0">
                    <a:pos x="4" y="5"/>
                  </a:cxn>
                  <a:cxn ang="0">
                    <a:pos x="0" y="7"/>
                  </a:cxn>
                  <a:cxn ang="0">
                    <a:pos x="1" y="13"/>
                  </a:cxn>
                </a:cxnLst>
                <a:rect l="0" t="0" r="0" b="0"/>
                <a:pathLst>
                  <a:path w="21" h="19">
                    <a:moveTo>
                      <a:pt x="1" y="13"/>
                    </a:moveTo>
                    <a:lnTo>
                      <a:pt x="3" y="16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20" y="18"/>
                    </a:lnTo>
                    <a:lnTo>
                      <a:pt x="21" y="11"/>
                    </a:lnTo>
                    <a:lnTo>
                      <a:pt x="19" y="7"/>
                    </a:lnTo>
                    <a:lnTo>
                      <a:pt x="15" y="3"/>
                    </a:lnTo>
                    <a:lnTo>
                      <a:pt x="13" y="0"/>
                    </a:lnTo>
                    <a:lnTo>
                      <a:pt x="9" y="3"/>
                    </a:lnTo>
                    <a:lnTo>
                      <a:pt x="4" y="5"/>
                    </a:lnTo>
                    <a:lnTo>
                      <a:pt x="0" y="7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47" name="Shape 1246"/>
              <p:cNvSpPr>
                <a:spLocks/>
              </p:cNvSpPr>
              <p:nvPr/>
            </p:nvSpPr>
            <p:spPr bwMode="auto">
              <a:xfrm>
                <a:off x="3496" y="1664"/>
                <a:ext cx="16" cy="20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3" y="20"/>
                  </a:cxn>
                  <a:cxn ang="0">
                    <a:pos x="6" y="18"/>
                  </a:cxn>
                  <a:cxn ang="0">
                    <a:pos x="11" y="17"/>
                  </a:cxn>
                  <a:cxn ang="0">
                    <a:pos x="14" y="16"/>
                  </a:cxn>
                  <a:cxn ang="0">
                    <a:pos x="16" y="13"/>
                  </a:cxn>
                  <a:cxn ang="0">
                    <a:pos x="13" y="4"/>
                  </a:cxn>
                  <a:cxn ang="0">
                    <a:pos x="8" y="1"/>
                  </a:cxn>
                  <a:cxn ang="0">
                    <a:pos x="4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1"/>
                  </a:cxn>
                </a:cxnLst>
                <a:rect l="0" t="0" r="0" b="0"/>
                <a:pathLst>
                  <a:path w="16" h="20">
                    <a:moveTo>
                      <a:pt x="1" y="11"/>
                    </a:moveTo>
                    <a:lnTo>
                      <a:pt x="3" y="20"/>
                    </a:lnTo>
                    <a:lnTo>
                      <a:pt x="6" y="18"/>
                    </a:lnTo>
                    <a:lnTo>
                      <a:pt x="11" y="17"/>
                    </a:lnTo>
                    <a:lnTo>
                      <a:pt x="14" y="16"/>
                    </a:lnTo>
                    <a:lnTo>
                      <a:pt x="16" y="13"/>
                    </a:lnTo>
                    <a:lnTo>
                      <a:pt x="13" y="4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48" name="Shape 1247"/>
              <p:cNvSpPr>
                <a:spLocks/>
              </p:cNvSpPr>
              <p:nvPr/>
            </p:nvSpPr>
            <p:spPr bwMode="auto">
              <a:xfrm>
                <a:off x="4897" y="1617"/>
                <a:ext cx="19" cy="18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0" y="13"/>
                  </a:cxn>
                  <a:cxn ang="0">
                    <a:pos x="4" y="18"/>
                  </a:cxn>
                  <a:cxn ang="0">
                    <a:pos x="8" y="15"/>
                  </a:cxn>
                  <a:cxn ang="0">
                    <a:pos x="13" y="10"/>
                  </a:cxn>
                  <a:cxn ang="0">
                    <a:pos x="16" y="5"/>
                  </a:cxn>
                  <a:cxn ang="0">
                    <a:pos x="19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1" y="7"/>
                  </a:cxn>
                </a:cxnLst>
                <a:rect l="0" t="0" r="0" b="0"/>
                <a:pathLst>
                  <a:path w="19" h="18">
                    <a:moveTo>
                      <a:pt x="1" y="7"/>
                    </a:moveTo>
                    <a:lnTo>
                      <a:pt x="0" y="13"/>
                    </a:lnTo>
                    <a:lnTo>
                      <a:pt x="4" y="18"/>
                    </a:lnTo>
                    <a:lnTo>
                      <a:pt x="8" y="15"/>
                    </a:lnTo>
                    <a:lnTo>
                      <a:pt x="13" y="10"/>
                    </a:lnTo>
                    <a:lnTo>
                      <a:pt x="16" y="5"/>
                    </a:lnTo>
                    <a:lnTo>
                      <a:pt x="19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1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49" name="Shape 1248"/>
              <p:cNvSpPr>
                <a:spLocks/>
              </p:cNvSpPr>
              <p:nvPr/>
            </p:nvSpPr>
            <p:spPr bwMode="auto">
              <a:xfrm>
                <a:off x="3992" y="1653"/>
                <a:ext cx="20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4" y="7"/>
                  </a:cxn>
                  <a:cxn ang="0">
                    <a:pos x="10" y="5"/>
                  </a:cxn>
                  <a:cxn ang="0">
                    <a:pos x="15" y="1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8" y="0"/>
                  </a:cxn>
                  <a:cxn ang="0">
                    <a:pos x="2" y="2"/>
                  </a:cxn>
                  <a:cxn ang="0">
                    <a:pos x="0" y="7"/>
                  </a:cxn>
                </a:cxnLst>
                <a:rect l="0" t="0" r="0" b="0"/>
                <a:pathLst>
                  <a:path w="20" h="7">
                    <a:moveTo>
                      <a:pt x="0" y="7"/>
                    </a:moveTo>
                    <a:lnTo>
                      <a:pt x="4" y="7"/>
                    </a:lnTo>
                    <a:lnTo>
                      <a:pt x="10" y="5"/>
                    </a:lnTo>
                    <a:lnTo>
                      <a:pt x="15" y="1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50" name="Shape 1249"/>
              <p:cNvSpPr>
                <a:spLocks/>
              </p:cNvSpPr>
              <p:nvPr/>
            </p:nvSpPr>
            <p:spPr bwMode="auto">
              <a:xfrm>
                <a:off x="4114" y="1651"/>
                <a:ext cx="13" cy="20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7" y="15"/>
                  </a:cxn>
                  <a:cxn ang="0">
                    <a:pos x="12" y="10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2" y="2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2" y="20"/>
                  </a:cxn>
                </a:cxnLst>
                <a:rect l="0" t="0" r="0" b="0"/>
                <a:pathLst>
                  <a:path w="13" h="20">
                    <a:moveTo>
                      <a:pt x="2" y="20"/>
                    </a:moveTo>
                    <a:lnTo>
                      <a:pt x="7" y="15"/>
                    </a:lnTo>
                    <a:lnTo>
                      <a:pt x="12" y="10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2" y="2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51" name="Shape 1250"/>
              <p:cNvSpPr>
                <a:spLocks/>
              </p:cNvSpPr>
              <p:nvPr/>
            </p:nvSpPr>
            <p:spPr bwMode="auto">
              <a:xfrm>
                <a:off x="3704" y="1667"/>
                <a:ext cx="14" cy="10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7"/>
                  </a:cxn>
                  <a:cxn ang="0">
                    <a:pos x="9" y="10"/>
                  </a:cxn>
                  <a:cxn ang="0">
                    <a:pos x="14" y="6"/>
                  </a:cxn>
                  <a:cxn ang="0">
                    <a:pos x="7" y="0"/>
                  </a:cxn>
                  <a:cxn ang="0">
                    <a:pos x="0" y="1"/>
                  </a:cxn>
                </a:cxnLst>
                <a:rect l="0" t="0" r="0" b="0"/>
                <a:pathLst>
                  <a:path w="14" h="10">
                    <a:moveTo>
                      <a:pt x="0" y="1"/>
                    </a:moveTo>
                    <a:lnTo>
                      <a:pt x="2" y="7"/>
                    </a:lnTo>
                    <a:lnTo>
                      <a:pt x="9" y="10"/>
                    </a:lnTo>
                    <a:lnTo>
                      <a:pt x="14" y="6"/>
                    </a:lnTo>
                    <a:lnTo>
                      <a:pt x="7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52" name="Shape 1251"/>
              <p:cNvSpPr>
                <a:spLocks/>
              </p:cNvSpPr>
              <p:nvPr/>
            </p:nvSpPr>
            <p:spPr bwMode="auto">
              <a:xfrm>
                <a:off x="3595" y="1671"/>
                <a:ext cx="16" cy="17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6"/>
                  </a:cxn>
                  <a:cxn ang="0">
                    <a:pos x="2" y="11"/>
                  </a:cxn>
                  <a:cxn ang="0">
                    <a:pos x="6" y="14"/>
                  </a:cxn>
                  <a:cxn ang="0">
                    <a:pos x="12" y="17"/>
                  </a:cxn>
                  <a:cxn ang="0">
                    <a:pos x="14" y="14"/>
                  </a:cxn>
                  <a:cxn ang="0">
                    <a:pos x="16" y="11"/>
                  </a:cxn>
                  <a:cxn ang="0">
                    <a:pos x="15" y="5"/>
                  </a:cxn>
                  <a:cxn ang="0">
                    <a:pos x="11" y="2"/>
                  </a:cxn>
                  <a:cxn ang="0">
                    <a:pos x="6" y="0"/>
                  </a:cxn>
                  <a:cxn ang="0">
                    <a:pos x="1" y="0"/>
                  </a:cxn>
                </a:cxnLst>
                <a:rect l="0" t="0" r="0" b="0"/>
                <a:pathLst>
                  <a:path w="16" h="17">
                    <a:moveTo>
                      <a:pt x="1" y="0"/>
                    </a:moveTo>
                    <a:lnTo>
                      <a:pt x="0" y="6"/>
                    </a:lnTo>
                    <a:lnTo>
                      <a:pt x="2" y="11"/>
                    </a:lnTo>
                    <a:lnTo>
                      <a:pt x="6" y="14"/>
                    </a:lnTo>
                    <a:lnTo>
                      <a:pt x="12" y="17"/>
                    </a:lnTo>
                    <a:lnTo>
                      <a:pt x="14" y="14"/>
                    </a:lnTo>
                    <a:lnTo>
                      <a:pt x="16" y="11"/>
                    </a:lnTo>
                    <a:lnTo>
                      <a:pt x="15" y="5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53" name="Shape 1252"/>
              <p:cNvSpPr>
                <a:spLocks/>
              </p:cNvSpPr>
              <p:nvPr/>
            </p:nvSpPr>
            <p:spPr bwMode="auto">
              <a:xfrm>
                <a:off x="3380" y="1680"/>
                <a:ext cx="16" cy="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5" y="0"/>
                  </a:cxn>
                  <a:cxn ang="0">
                    <a:pos x="10" y="2"/>
                  </a:cxn>
                  <a:cxn ang="0">
                    <a:pos x="14" y="2"/>
                  </a:cxn>
                  <a:cxn ang="0">
                    <a:pos x="16" y="0"/>
                  </a:cxn>
                  <a:cxn ang="0">
                    <a:pos x="8" y="1"/>
                  </a:cxn>
                  <a:cxn ang="0">
                    <a:pos x="0" y="2"/>
                  </a:cxn>
                </a:cxnLst>
                <a:rect l="0" t="0" r="0" b="0"/>
                <a:pathLst>
                  <a:path w="16" h="2">
                    <a:moveTo>
                      <a:pt x="0" y="2"/>
                    </a:moveTo>
                    <a:lnTo>
                      <a:pt x="5" y="0"/>
                    </a:lnTo>
                    <a:lnTo>
                      <a:pt x="10" y="2"/>
                    </a:lnTo>
                    <a:lnTo>
                      <a:pt x="14" y="2"/>
                    </a:lnTo>
                    <a:lnTo>
                      <a:pt x="16" y="0"/>
                    </a:lnTo>
                    <a:lnTo>
                      <a:pt x="8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54" name="Shape 1253"/>
              <p:cNvSpPr>
                <a:spLocks/>
              </p:cNvSpPr>
              <p:nvPr/>
            </p:nvSpPr>
            <p:spPr bwMode="auto">
              <a:xfrm>
                <a:off x="4073" y="1658"/>
                <a:ext cx="11" cy="1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6" y="14"/>
                  </a:cxn>
                  <a:cxn ang="0">
                    <a:pos x="11" y="10"/>
                  </a:cxn>
                  <a:cxn ang="0">
                    <a:pos x="10" y="4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1"/>
                  </a:cxn>
                  <a:cxn ang="0">
                    <a:pos x="1" y="5"/>
                  </a:cxn>
                  <a:cxn ang="0">
                    <a:pos x="0" y="13"/>
                  </a:cxn>
                </a:cxnLst>
                <a:rect l="0" t="0" r="0" b="0"/>
                <a:pathLst>
                  <a:path w="11" h="14">
                    <a:moveTo>
                      <a:pt x="0" y="13"/>
                    </a:moveTo>
                    <a:lnTo>
                      <a:pt x="6" y="14"/>
                    </a:lnTo>
                    <a:lnTo>
                      <a:pt x="11" y="10"/>
                    </a:lnTo>
                    <a:lnTo>
                      <a:pt x="10" y="4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1" y="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55" name="Shape 1254"/>
              <p:cNvSpPr>
                <a:spLocks/>
              </p:cNvSpPr>
              <p:nvPr/>
            </p:nvSpPr>
            <p:spPr bwMode="auto">
              <a:xfrm>
                <a:off x="3735" y="1671"/>
                <a:ext cx="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0" y="9"/>
                  </a:cxn>
                </a:cxnLst>
                <a:rect l="0" t="0" r="0" b="0"/>
                <a:pathLst>
                  <a:path w="3" h="9">
                    <a:moveTo>
                      <a:pt x="0" y="9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56" name="Shape 1255"/>
              <p:cNvSpPr>
                <a:spLocks/>
              </p:cNvSpPr>
              <p:nvPr/>
            </p:nvSpPr>
            <p:spPr bwMode="auto">
              <a:xfrm>
                <a:off x="4869" y="1633"/>
                <a:ext cx="14" cy="9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4" y="7"/>
                  </a:cxn>
                  <a:cxn ang="0">
                    <a:pos x="8" y="0"/>
                  </a:cxn>
                  <a:cxn ang="0">
                    <a:pos x="1" y="0"/>
                  </a:cxn>
                </a:cxnLst>
                <a:rect l="0" t="0" r="0" b="0"/>
                <a:pathLst>
                  <a:path w="14" h="9">
                    <a:moveTo>
                      <a:pt x="1" y="0"/>
                    </a:moveTo>
                    <a:lnTo>
                      <a:pt x="0" y="5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4" y="7"/>
                    </a:lnTo>
                    <a:lnTo>
                      <a:pt x="8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57" name="Shape 1256"/>
              <p:cNvSpPr>
                <a:spLocks/>
              </p:cNvSpPr>
              <p:nvPr/>
            </p:nvSpPr>
            <p:spPr bwMode="auto">
              <a:xfrm>
                <a:off x="3683" y="1675"/>
                <a:ext cx="7" cy="11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" y="8"/>
                  </a:cxn>
                  <a:cxn ang="0">
                    <a:pos x="5" y="11"/>
                  </a:cxn>
                  <a:cxn ang="0">
                    <a:pos x="7" y="11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5"/>
                  </a:cxn>
                </a:cxnLst>
                <a:rect l="0" t="0" r="0" b="0"/>
                <a:pathLst>
                  <a:path w="7" h="11">
                    <a:moveTo>
                      <a:pt x="0" y="5"/>
                    </a:moveTo>
                    <a:lnTo>
                      <a:pt x="1" y="8"/>
                    </a:lnTo>
                    <a:lnTo>
                      <a:pt x="5" y="11"/>
                    </a:lnTo>
                    <a:lnTo>
                      <a:pt x="7" y="1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58" name="Shape 1257"/>
              <p:cNvSpPr>
                <a:spLocks/>
              </p:cNvSpPr>
              <p:nvPr/>
            </p:nvSpPr>
            <p:spPr bwMode="auto">
              <a:xfrm>
                <a:off x="4759" y="1640"/>
                <a:ext cx="13" cy="17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13"/>
                  </a:cxn>
                  <a:cxn ang="0">
                    <a:pos x="4" y="17"/>
                  </a:cxn>
                  <a:cxn ang="0">
                    <a:pos x="10" y="15"/>
                  </a:cxn>
                  <a:cxn ang="0">
                    <a:pos x="13" y="11"/>
                  </a:cxn>
                  <a:cxn ang="0">
                    <a:pos x="12" y="2"/>
                  </a:cxn>
                  <a:cxn ang="0">
                    <a:pos x="8" y="0"/>
                  </a:cxn>
                  <a:cxn ang="0">
                    <a:pos x="2" y="2"/>
                  </a:cxn>
                  <a:cxn ang="0">
                    <a:pos x="0" y="9"/>
                  </a:cxn>
                </a:cxnLst>
                <a:rect l="0" t="0" r="0" b="0"/>
                <a:pathLst>
                  <a:path w="13" h="17">
                    <a:moveTo>
                      <a:pt x="0" y="9"/>
                    </a:moveTo>
                    <a:lnTo>
                      <a:pt x="0" y="13"/>
                    </a:lnTo>
                    <a:lnTo>
                      <a:pt x="4" y="17"/>
                    </a:lnTo>
                    <a:lnTo>
                      <a:pt x="10" y="15"/>
                    </a:lnTo>
                    <a:lnTo>
                      <a:pt x="13" y="11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59" name="Shape 1258"/>
              <p:cNvSpPr>
                <a:spLocks/>
              </p:cNvSpPr>
              <p:nvPr/>
            </p:nvSpPr>
            <p:spPr bwMode="auto">
              <a:xfrm>
                <a:off x="3893" y="1670"/>
                <a:ext cx="42" cy="18"/>
              </a:xfrm>
              <a:custGeom>
                <a:avLst/>
                <a:gdLst/>
                <a:ahLst/>
                <a:cxnLst>
                  <a:cxn ang="0">
                    <a:pos x="42" y="18"/>
                  </a:cxn>
                  <a:cxn ang="0">
                    <a:pos x="42" y="1"/>
                  </a:cxn>
                  <a:cxn ang="0">
                    <a:pos x="36" y="1"/>
                  </a:cxn>
                  <a:cxn ang="0">
                    <a:pos x="30" y="1"/>
                  </a:cxn>
                  <a:cxn ang="0">
                    <a:pos x="25" y="0"/>
                  </a:cxn>
                  <a:cxn ang="0">
                    <a:pos x="20" y="0"/>
                  </a:cxn>
                  <a:cxn ang="0">
                    <a:pos x="9" y="0"/>
                  </a:cxn>
                  <a:cxn ang="0">
                    <a:pos x="0" y="3"/>
                  </a:cxn>
                  <a:cxn ang="0">
                    <a:pos x="42" y="18"/>
                  </a:cxn>
                </a:cxnLst>
                <a:rect l="0" t="0" r="0" b="0"/>
                <a:pathLst>
                  <a:path w="42" h="18">
                    <a:moveTo>
                      <a:pt x="42" y="18"/>
                    </a:moveTo>
                    <a:lnTo>
                      <a:pt x="42" y="1"/>
                    </a:lnTo>
                    <a:lnTo>
                      <a:pt x="36" y="1"/>
                    </a:lnTo>
                    <a:lnTo>
                      <a:pt x="30" y="1"/>
                    </a:lnTo>
                    <a:lnTo>
                      <a:pt x="25" y="0"/>
                    </a:lnTo>
                    <a:lnTo>
                      <a:pt x="20" y="0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42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60" name="Shape 1259"/>
              <p:cNvSpPr>
                <a:spLocks/>
              </p:cNvSpPr>
              <p:nvPr/>
            </p:nvSpPr>
            <p:spPr bwMode="auto">
              <a:xfrm>
                <a:off x="3542" y="1683"/>
                <a:ext cx="11" cy="1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5" y="14"/>
                  </a:cxn>
                  <a:cxn ang="0">
                    <a:pos x="9" y="14"/>
                  </a:cxn>
                  <a:cxn ang="0">
                    <a:pos x="11" y="12"/>
                  </a:cxn>
                  <a:cxn ang="0">
                    <a:pos x="11" y="6"/>
                  </a:cxn>
                  <a:cxn ang="0">
                    <a:pos x="9" y="1"/>
                  </a:cxn>
                  <a:cxn ang="0">
                    <a:pos x="4" y="0"/>
                  </a:cxn>
                  <a:cxn ang="0">
                    <a:pos x="0" y="5"/>
                  </a:cxn>
                </a:cxnLst>
                <a:rect l="0" t="0" r="0" b="0"/>
                <a:pathLst>
                  <a:path w="11" h="14">
                    <a:moveTo>
                      <a:pt x="0" y="5"/>
                    </a:moveTo>
                    <a:lnTo>
                      <a:pt x="0" y="10"/>
                    </a:lnTo>
                    <a:lnTo>
                      <a:pt x="5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1" y="6"/>
                    </a:lnTo>
                    <a:lnTo>
                      <a:pt x="9" y="1"/>
                    </a:lnTo>
                    <a:lnTo>
                      <a:pt x="4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61" name="Shape 1260"/>
              <p:cNvSpPr>
                <a:spLocks/>
              </p:cNvSpPr>
              <p:nvPr/>
            </p:nvSpPr>
            <p:spPr bwMode="auto">
              <a:xfrm>
                <a:off x="3466" y="1686"/>
                <a:ext cx="9" cy="17"/>
              </a:xfrm>
              <a:custGeom>
                <a:avLst/>
                <a:gdLst/>
                <a:ahLst/>
                <a:cxnLst>
                  <a:cxn ang="0">
                    <a:pos x="2" y="17"/>
                  </a:cxn>
                  <a:cxn ang="0">
                    <a:pos x="5" y="16"/>
                  </a:cxn>
                  <a:cxn ang="0">
                    <a:pos x="6" y="13"/>
                  </a:cxn>
                  <a:cxn ang="0">
                    <a:pos x="7" y="9"/>
                  </a:cxn>
                  <a:cxn ang="0">
                    <a:pos x="8" y="7"/>
                  </a:cxn>
                  <a:cxn ang="0">
                    <a:pos x="9" y="2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2" y="17"/>
                  </a:cxn>
                </a:cxnLst>
                <a:rect l="0" t="0" r="0" b="0"/>
                <a:pathLst>
                  <a:path w="9" h="17">
                    <a:moveTo>
                      <a:pt x="2" y="17"/>
                    </a:moveTo>
                    <a:lnTo>
                      <a:pt x="5" y="16"/>
                    </a:lnTo>
                    <a:lnTo>
                      <a:pt x="6" y="13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62" name="Shape 1261"/>
              <p:cNvSpPr>
                <a:spLocks/>
              </p:cNvSpPr>
              <p:nvPr/>
            </p:nvSpPr>
            <p:spPr bwMode="auto">
              <a:xfrm>
                <a:off x="3856" y="1674"/>
                <a:ext cx="19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10"/>
                  </a:cxn>
                  <a:cxn ang="0">
                    <a:pos x="19" y="10"/>
                  </a:cxn>
                  <a:cxn ang="0">
                    <a:pos x="19" y="4"/>
                  </a:cxn>
                  <a:cxn ang="0">
                    <a:pos x="15" y="1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0" y="6"/>
                  </a:cxn>
                  <a:cxn ang="0">
                    <a:pos x="0" y="10"/>
                  </a:cxn>
                </a:cxnLst>
                <a:rect l="0" t="0" r="0" b="0"/>
                <a:pathLst>
                  <a:path w="19" h="10">
                    <a:moveTo>
                      <a:pt x="0" y="10"/>
                    </a:moveTo>
                    <a:lnTo>
                      <a:pt x="8" y="10"/>
                    </a:lnTo>
                    <a:lnTo>
                      <a:pt x="19" y="10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6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63" name="Shape 1262"/>
              <p:cNvSpPr>
                <a:spLocks/>
              </p:cNvSpPr>
              <p:nvPr/>
            </p:nvSpPr>
            <p:spPr bwMode="auto">
              <a:xfrm>
                <a:off x="3769" y="1680"/>
                <a:ext cx="9" cy="21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6" y="18"/>
                  </a:cxn>
                  <a:cxn ang="0">
                    <a:pos x="9" y="13"/>
                  </a:cxn>
                  <a:cxn ang="0">
                    <a:pos x="7" y="3"/>
                  </a:cxn>
                  <a:cxn ang="0">
                    <a:pos x="0" y="0"/>
                  </a:cxn>
                  <a:cxn ang="0">
                    <a:pos x="0" y="21"/>
                  </a:cxn>
                </a:cxnLst>
                <a:rect l="0" t="0" r="0" b="0"/>
                <a:pathLst>
                  <a:path w="9" h="21">
                    <a:moveTo>
                      <a:pt x="0" y="21"/>
                    </a:moveTo>
                    <a:lnTo>
                      <a:pt x="6" y="18"/>
                    </a:lnTo>
                    <a:lnTo>
                      <a:pt x="9" y="13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64" name="Shape 1263"/>
              <p:cNvSpPr>
                <a:spLocks/>
              </p:cNvSpPr>
              <p:nvPr/>
            </p:nvSpPr>
            <p:spPr bwMode="auto">
              <a:xfrm>
                <a:off x="3400" y="1693"/>
                <a:ext cx="7" cy="1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0"/>
                  </a:cxn>
                  <a:cxn ang="0">
                    <a:pos x="6" y="8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4"/>
                  </a:cxn>
                </a:cxnLst>
                <a:rect l="0" t="0" r="0" b="0"/>
                <a:pathLst>
                  <a:path w="7" h="10">
                    <a:moveTo>
                      <a:pt x="0" y="4"/>
                    </a:moveTo>
                    <a:lnTo>
                      <a:pt x="0" y="10"/>
                    </a:lnTo>
                    <a:lnTo>
                      <a:pt x="6" y="8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65" name="Shape 1264"/>
              <p:cNvSpPr>
                <a:spLocks/>
              </p:cNvSpPr>
              <p:nvPr/>
            </p:nvSpPr>
            <p:spPr bwMode="auto">
              <a:xfrm>
                <a:off x="4820" y="1646"/>
                <a:ext cx="15" cy="1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" y="12"/>
                  </a:cxn>
                  <a:cxn ang="0">
                    <a:pos x="6" y="14"/>
                  </a:cxn>
                  <a:cxn ang="0">
                    <a:pos x="15" y="14"/>
                  </a:cxn>
                  <a:cxn ang="0">
                    <a:pos x="13" y="6"/>
                  </a:cxn>
                  <a:cxn ang="0">
                    <a:pos x="8" y="1"/>
                  </a:cxn>
                  <a:cxn ang="0">
                    <a:pos x="2" y="0"/>
                  </a:cxn>
                  <a:cxn ang="0">
                    <a:pos x="0" y="7"/>
                  </a:cxn>
                </a:cxnLst>
                <a:rect l="0" t="0" r="0" b="0"/>
                <a:pathLst>
                  <a:path w="15" h="14">
                    <a:moveTo>
                      <a:pt x="0" y="7"/>
                    </a:moveTo>
                    <a:lnTo>
                      <a:pt x="1" y="12"/>
                    </a:lnTo>
                    <a:lnTo>
                      <a:pt x="6" y="14"/>
                    </a:lnTo>
                    <a:lnTo>
                      <a:pt x="15" y="14"/>
                    </a:lnTo>
                    <a:lnTo>
                      <a:pt x="13" y="6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66" name="Shape 1265"/>
              <p:cNvSpPr>
                <a:spLocks/>
              </p:cNvSpPr>
              <p:nvPr/>
            </p:nvSpPr>
            <p:spPr bwMode="auto">
              <a:xfrm>
                <a:off x="4037" y="1675"/>
                <a:ext cx="16" cy="1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7" y="11"/>
                  </a:cxn>
                  <a:cxn ang="0">
                    <a:pos x="16" y="11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4" y="1"/>
                  </a:cxn>
                  <a:cxn ang="0">
                    <a:pos x="0" y="3"/>
                  </a:cxn>
                  <a:cxn ang="0">
                    <a:pos x="0" y="9"/>
                  </a:cxn>
                </a:cxnLst>
                <a:rect l="0" t="0" r="0" b="0"/>
                <a:pathLst>
                  <a:path w="16" h="11">
                    <a:moveTo>
                      <a:pt x="0" y="9"/>
                    </a:moveTo>
                    <a:lnTo>
                      <a:pt x="7" y="11"/>
                    </a:lnTo>
                    <a:lnTo>
                      <a:pt x="16" y="11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0" y="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67" name="Shape 1266"/>
              <p:cNvSpPr>
                <a:spLocks/>
              </p:cNvSpPr>
              <p:nvPr/>
            </p:nvSpPr>
            <p:spPr bwMode="auto">
              <a:xfrm>
                <a:off x="3420" y="1697"/>
                <a:ext cx="13" cy="21"/>
              </a:xfrm>
              <a:custGeom>
                <a:avLst/>
                <a:gdLst/>
                <a:ahLst/>
                <a:cxnLst>
                  <a:cxn ang="0">
                    <a:pos x="7" y="21"/>
                  </a:cxn>
                  <a:cxn ang="0">
                    <a:pos x="9" y="21"/>
                  </a:cxn>
                  <a:cxn ang="0">
                    <a:pos x="11" y="17"/>
                  </a:cxn>
                  <a:cxn ang="0">
                    <a:pos x="13" y="14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7" y="0"/>
                  </a:cxn>
                  <a:cxn ang="0">
                    <a:pos x="2" y="4"/>
                  </a:cxn>
                  <a:cxn ang="0">
                    <a:pos x="0" y="6"/>
                  </a:cxn>
                  <a:cxn ang="0">
                    <a:pos x="3" y="11"/>
                  </a:cxn>
                  <a:cxn ang="0">
                    <a:pos x="6" y="16"/>
                  </a:cxn>
                  <a:cxn ang="0">
                    <a:pos x="7" y="21"/>
                  </a:cxn>
                </a:cxnLst>
                <a:rect l="0" t="0" r="0" b="0"/>
                <a:pathLst>
                  <a:path w="13" h="21">
                    <a:moveTo>
                      <a:pt x="7" y="21"/>
                    </a:moveTo>
                    <a:lnTo>
                      <a:pt x="9" y="21"/>
                    </a:lnTo>
                    <a:lnTo>
                      <a:pt x="11" y="17"/>
                    </a:lnTo>
                    <a:lnTo>
                      <a:pt x="13" y="14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7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3" y="11"/>
                    </a:lnTo>
                    <a:lnTo>
                      <a:pt x="6" y="16"/>
                    </a:lnTo>
                    <a:lnTo>
                      <a:pt x="7" y="2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68" name="Shape 1267"/>
              <p:cNvSpPr>
                <a:spLocks/>
              </p:cNvSpPr>
              <p:nvPr/>
            </p:nvSpPr>
            <p:spPr bwMode="auto">
              <a:xfrm>
                <a:off x="3745" y="1688"/>
                <a:ext cx="8" cy="15"/>
              </a:xfrm>
              <a:custGeom>
                <a:avLst/>
                <a:gdLst/>
                <a:ahLst/>
                <a:cxnLst>
                  <a:cxn ang="0">
                    <a:pos x="1" y="9"/>
                  </a:cxn>
                  <a:cxn ang="0">
                    <a:pos x="4" y="14"/>
                  </a:cxn>
                  <a:cxn ang="0">
                    <a:pos x="8" y="15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2" y="4"/>
                  </a:cxn>
                  <a:cxn ang="0">
                    <a:pos x="0" y="6"/>
                  </a:cxn>
                  <a:cxn ang="0">
                    <a:pos x="1" y="9"/>
                  </a:cxn>
                </a:cxnLst>
                <a:rect l="0" t="0" r="0" b="0"/>
                <a:pathLst>
                  <a:path w="8" h="15">
                    <a:moveTo>
                      <a:pt x="1" y="9"/>
                    </a:moveTo>
                    <a:lnTo>
                      <a:pt x="4" y="14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69" name="Shape 1268"/>
              <p:cNvSpPr>
                <a:spLocks/>
              </p:cNvSpPr>
              <p:nvPr/>
            </p:nvSpPr>
            <p:spPr bwMode="auto">
              <a:xfrm>
                <a:off x="3720" y="1688"/>
                <a:ext cx="9" cy="9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4"/>
                  </a:cxn>
                  <a:cxn ang="0">
                    <a:pos x="0" y="9"/>
                  </a:cxn>
                  <a:cxn ang="0">
                    <a:pos x="4" y="7"/>
                  </a:cxn>
                  <a:cxn ang="0">
                    <a:pos x="9" y="5"/>
                  </a:cxn>
                  <a:cxn ang="0">
                    <a:pos x="5" y="1"/>
                  </a:cxn>
                  <a:cxn ang="0">
                    <a:pos x="2" y="0"/>
                  </a:cxn>
                </a:cxnLst>
                <a:rect l="0" t="0" r="0" b="0"/>
                <a:pathLst>
                  <a:path w="9" h="9">
                    <a:moveTo>
                      <a:pt x="2" y="0"/>
                    </a:moveTo>
                    <a:lnTo>
                      <a:pt x="1" y="4"/>
                    </a:lnTo>
                    <a:lnTo>
                      <a:pt x="0" y="9"/>
                    </a:lnTo>
                    <a:lnTo>
                      <a:pt x="4" y="7"/>
                    </a:lnTo>
                    <a:lnTo>
                      <a:pt x="9" y="5"/>
                    </a:lnTo>
                    <a:lnTo>
                      <a:pt x="5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70" name="Shape 1269"/>
              <p:cNvSpPr>
                <a:spLocks/>
              </p:cNvSpPr>
              <p:nvPr/>
            </p:nvSpPr>
            <p:spPr bwMode="auto">
              <a:xfrm>
                <a:off x="3842" y="1686"/>
                <a:ext cx="8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8" y="0"/>
                  </a:cxn>
                  <a:cxn ang="0">
                    <a:pos x="1" y="0"/>
                  </a:cxn>
                </a:cxnLst>
                <a:rect l="0" t="0" r="0" b="0"/>
                <a:pathLst>
                  <a:path w="8" h="5">
                    <a:moveTo>
                      <a:pt x="1" y="0"/>
                    </a:moveTo>
                    <a:lnTo>
                      <a:pt x="0" y="2"/>
                    </a:lnTo>
                    <a:lnTo>
                      <a:pt x="3" y="5"/>
                    </a:lnTo>
                    <a:lnTo>
                      <a:pt x="8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71" name="Shape 1270"/>
              <p:cNvSpPr>
                <a:spLocks/>
              </p:cNvSpPr>
              <p:nvPr/>
            </p:nvSpPr>
            <p:spPr bwMode="auto">
              <a:xfrm>
                <a:off x="3643" y="1691"/>
                <a:ext cx="24" cy="18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4" y="16"/>
                  </a:cxn>
                  <a:cxn ang="0">
                    <a:pos x="9" y="18"/>
                  </a:cxn>
                  <a:cxn ang="0">
                    <a:pos x="15" y="18"/>
                  </a:cxn>
                  <a:cxn ang="0">
                    <a:pos x="22" y="18"/>
                  </a:cxn>
                  <a:cxn ang="0">
                    <a:pos x="24" y="13"/>
                  </a:cxn>
                  <a:cxn ang="0">
                    <a:pos x="21" y="10"/>
                  </a:cxn>
                  <a:cxn ang="0">
                    <a:pos x="16" y="6"/>
                  </a:cxn>
                  <a:cxn ang="0">
                    <a:pos x="14" y="2"/>
                  </a:cxn>
                  <a:cxn ang="0">
                    <a:pos x="8" y="0"/>
                  </a:cxn>
                  <a:cxn ang="0">
                    <a:pos x="5" y="4"/>
                  </a:cxn>
                  <a:cxn ang="0">
                    <a:pos x="1" y="8"/>
                  </a:cxn>
                  <a:cxn ang="0">
                    <a:pos x="0" y="14"/>
                  </a:cxn>
                </a:cxnLst>
                <a:rect l="0" t="0" r="0" b="0"/>
                <a:pathLst>
                  <a:path w="24" h="18">
                    <a:moveTo>
                      <a:pt x="0" y="14"/>
                    </a:moveTo>
                    <a:lnTo>
                      <a:pt x="4" y="16"/>
                    </a:lnTo>
                    <a:lnTo>
                      <a:pt x="9" y="18"/>
                    </a:lnTo>
                    <a:lnTo>
                      <a:pt x="15" y="18"/>
                    </a:lnTo>
                    <a:lnTo>
                      <a:pt x="22" y="18"/>
                    </a:lnTo>
                    <a:lnTo>
                      <a:pt x="24" y="13"/>
                    </a:lnTo>
                    <a:lnTo>
                      <a:pt x="21" y="10"/>
                    </a:lnTo>
                    <a:lnTo>
                      <a:pt x="16" y="6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5" y="4"/>
                    </a:lnTo>
                    <a:lnTo>
                      <a:pt x="1" y="8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72" name="Shape 1271"/>
              <p:cNvSpPr>
                <a:spLocks/>
              </p:cNvSpPr>
              <p:nvPr/>
            </p:nvSpPr>
            <p:spPr bwMode="auto">
              <a:xfrm>
                <a:off x="4904" y="1652"/>
                <a:ext cx="26" cy="23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0" y="17"/>
                  </a:cxn>
                  <a:cxn ang="0">
                    <a:pos x="4" y="21"/>
                  </a:cxn>
                  <a:cxn ang="0">
                    <a:pos x="10" y="22"/>
                  </a:cxn>
                  <a:cxn ang="0">
                    <a:pos x="19" y="23"/>
                  </a:cxn>
                  <a:cxn ang="0">
                    <a:pos x="26" y="10"/>
                  </a:cxn>
                  <a:cxn ang="0">
                    <a:pos x="19" y="4"/>
                  </a:cxn>
                  <a:cxn ang="0">
                    <a:pos x="11" y="1"/>
                  </a:cxn>
                  <a:cxn ang="0">
                    <a:pos x="7" y="0"/>
                  </a:cxn>
                  <a:cxn ang="0">
                    <a:pos x="4" y="2"/>
                  </a:cxn>
                  <a:cxn ang="0">
                    <a:pos x="1" y="4"/>
                  </a:cxn>
                  <a:cxn ang="0">
                    <a:pos x="1" y="10"/>
                  </a:cxn>
                </a:cxnLst>
                <a:rect l="0" t="0" r="0" b="0"/>
                <a:pathLst>
                  <a:path w="26" h="23">
                    <a:moveTo>
                      <a:pt x="1" y="10"/>
                    </a:moveTo>
                    <a:lnTo>
                      <a:pt x="0" y="17"/>
                    </a:lnTo>
                    <a:lnTo>
                      <a:pt x="4" y="21"/>
                    </a:lnTo>
                    <a:lnTo>
                      <a:pt x="10" y="22"/>
                    </a:lnTo>
                    <a:lnTo>
                      <a:pt x="19" y="23"/>
                    </a:lnTo>
                    <a:lnTo>
                      <a:pt x="26" y="10"/>
                    </a:lnTo>
                    <a:lnTo>
                      <a:pt x="19" y="4"/>
                    </a:lnTo>
                    <a:lnTo>
                      <a:pt x="11" y="1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1" y="1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73" name="Shape 1272"/>
              <p:cNvSpPr>
                <a:spLocks/>
              </p:cNvSpPr>
              <p:nvPr/>
            </p:nvSpPr>
            <p:spPr bwMode="auto">
              <a:xfrm>
                <a:off x="3685" y="1697"/>
                <a:ext cx="7" cy="1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5" y="15"/>
                  </a:cxn>
                  <a:cxn ang="0">
                    <a:pos x="5" y="10"/>
                  </a:cxn>
                  <a:cxn ang="0">
                    <a:pos x="7" y="6"/>
                  </a:cxn>
                  <a:cxn ang="0">
                    <a:pos x="7" y="1"/>
                  </a:cxn>
                  <a:cxn ang="0">
                    <a:pos x="3" y="0"/>
                  </a:cxn>
                  <a:cxn ang="0">
                    <a:pos x="1" y="0"/>
                  </a:cxn>
                  <a:cxn ang="0">
                    <a:pos x="0" y="4"/>
                  </a:cxn>
                </a:cxnLst>
                <a:rect l="0" t="0" r="0" b="0"/>
                <a:pathLst>
                  <a:path w="7" h="15">
                    <a:moveTo>
                      <a:pt x="0" y="4"/>
                    </a:moveTo>
                    <a:lnTo>
                      <a:pt x="5" y="15"/>
                    </a:lnTo>
                    <a:lnTo>
                      <a:pt x="5" y="10"/>
                    </a:lnTo>
                    <a:lnTo>
                      <a:pt x="7" y="6"/>
                    </a:lnTo>
                    <a:lnTo>
                      <a:pt x="7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74" name="Shape 1273"/>
              <p:cNvSpPr>
                <a:spLocks/>
              </p:cNvSpPr>
              <p:nvPr/>
            </p:nvSpPr>
            <p:spPr bwMode="auto">
              <a:xfrm>
                <a:off x="4064" y="1685"/>
                <a:ext cx="14" cy="24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16"/>
                  </a:cxn>
                  <a:cxn ang="0">
                    <a:pos x="6" y="24"/>
                  </a:cxn>
                  <a:cxn ang="0">
                    <a:pos x="9" y="18"/>
                  </a:cxn>
                  <a:cxn ang="0">
                    <a:pos x="13" y="12"/>
                  </a:cxn>
                  <a:cxn ang="0">
                    <a:pos x="14" y="6"/>
                  </a:cxn>
                  <a:cxn ang="0">
                    <a:pos x="13" y="1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2"/>
                  </a:cxn>
                  <a:cxn ang="0">
                    <a:pos x="0" y="8"/>
                  </a:cxn>
                </a:cxnLst>
                <a:rect l="0" t="0" r="0" b="0"/>
                <a:pathLst>
                  <a:path w="14" h="24">
                    <a:moveTo>
                      <a:pt x="0" y="8"/>
                    </a:moveTo>
                    <a:lnTo>
                      <a:pt x="2" y="16"/>
                    </a:lnTo>
                    <a:lnTo>
                      <a:pt x="6" y="24"/>
                    </a:lnTo>
                    <a:lnTo>
                      <a:pt x="9" y="18"/>
                    </a:lnTo>
                    <a:lnTo>
                      <a:pt x="13" y="12"/>
                    </a:lnTo>
                    <a:lnTo>
                      <a:pt x="14" y="6"/>
                    </a:lnTo>
                    <a:lnTo>
                      <a:pt x="13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75" name="Shape 1274"/>
              <p:cNvSpPr>
                <a:spLocks/>
              </p:cNvSpPr>
              <p:nvPr/>
            </p:nvSpPr>
            <p:spPr bwMode="auto">
              <a:xfrm>
                <a:off x="3704" y="1707"/>
                <a:ext cx="11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3" y="6"/>
                  </a:cxn>
                  <a:cxn ang="0">
                    <a:pos x="8" y="5"/>
                  </a:cxn>
                  <a:cxn ang="0">
                    <a:pos x="11" y="3"/>
                  </a:cxn>
                  <a:cxn ang="0">
                    <a:pos x="9" y="0"/>
                  </a:cxn>
                  <a:cxn ang="0">
                    <a:pos x="2" y="2"/>
                  </a:cxn>
                  <a:cxn ang="0">
                    <a:pos x="0" y="7"/>
                  </a:cxn>
                </a:cxnLst>
                <a:rect l="0" t="0" r="0" b="0"/>
                <a:pathLst>
                  <a:path w="11" h="7">
                    <a:moveTo>
                      <a:pt x="0" y="7"/>
                    </a:moveTo>
                    <a:lnTo>
                      <a:pt x="3" y="6"/>
                    </a:lnTo>
                    <a:lnTo>
                      <a:pt x="8" y="5"/>
                    </a:lnTo>
                    <a:lnTo>
                      <a:pt x="11" y="3"/>
                    </a:lnTo>
                    <a:lnTo>
                      <a:pt x="9" y="0"/>
                    </a:lnTo>
                    <a:lnTo>
                      <a:pt x="2" y="2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76" name="Shape 1275"/>
              <p:cNvSpPr>
                <a:spLocks/>
              </p:cNvSpPr>
              <p:nvPr/>
            </p:nvSpPr>
            <p:spPr bwMode="auto">
              <a:xfrm>
                <a:off x="4158" y="1691"/>
                <a:ext cx="9" cy="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9" y="4"/>
                  </a:cxn>
                  <a:cxn ang="0">
                    <a:pos x="5" y="0"/>
                  </a:cxn>
                  <a:cxn ang="0">
                    <a:pos x="1" y="2"/>
                  </a:cxn>
                  <a:cxn ang="0">
                    <a:pos x="0" y="6"/>
                  </a:cxn>
                </a:cxnLst>
                <a:rect l="0" t="0" r="0" b="0"/>
                <a:pathLst>
                  <a:path w="9" h="6">
                    <a:moveTo>
                      <a:pt x="0" y="6"/>
                    </a:moveTo>
                    <a:lnTo>
                      <a:pt x="9" y="4"/>
                    </a:lnTo>
                    <a:lnTo>
                      <a:pt x="5" y="0"/>
                    </a:lnTo>
                    <a:lnTo>
                      <a:pt x="1" y="2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77" name="Shape 1276"/>
              <p:cNvSpPr>
                <a:spLocks/>
              </p:cNvSpPr>
              <p:nvPr/>
            </p:nvSpPr>
            <p:spPr bwMode="auto">
              <a:xfrm>
                <a:off x="4088" y="1693"/>
                <a:ext cx="17" cy="21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4" y="21"/>
                  </a:cxn>
                  <a:cxn ang="0">
                    <a:pos x="16" y="15"/>
                  </a:cxn>
                  <a:cxn ang="0">
                    <a:pos x="17" y="10"/>
                  </a:cxn>
                  <a:cxn ang="0">
                    <a:pos x="17" y="3"/>
                  </a:cxn>
                  <a:cxn ang="0">
                    <a:pos x="14" y="0"/>
                  </a:cxn>
                  <a:cxn ang="0">
                    <a:pos x="7" y="1"/>
                  </a:cxn>
                  <a:cxn ang="0">
                    <a:pos x="4" y="3"/>
                  </a:cxn>
                  <a:cxn ang="0">
                    <a:pos x="1" y="6"/>
                  </a:cxn>
                  <a:cxn ang="0">
                    <a:pos x="0" y="14"/>
                  </a:cxn>
                </a:cxnLst>
                <a:rect l="0" t="0" r="0" b="0"/>
                <a:pathLst>
                  <a:path w="17" h="21">
                    <a:moveTo>
                      <a:pt x="0" y="14"/>
                    </a:moveTo>
                    <a:lnTo>
                      <a:pt x="14" y="21"/>
                    </a:lnTo>
                    <a:lnTo>
                      <a:pt x="16" y="15"/>
                    </a:lnTo>
                    <a:lnTo>
                      <a:pt x="17" y="10"/>
                    </a:lnTo>
                    <a:lnTo>
                      <a:pt x="17" y="3"/>
                    </a:lnTo>
                    <a:lnTo>
                      <a:pt x="14" y="0"/>
                    </a:lnTo>
                    <a:lnTo>
                      <a:pt x="7" y="1"/>
                    </a:lnTo>
                    <a:lnTo>
                      <a:pt x="4" y="3"/>
                    </a:lnTo>
                    <a:lnTo>
                      <a:pt x="1" y="6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78" name="Shape 1277"/>
              <p:cNvSpPr>
                <a:spLocks/>
              </p:cNvSpPr>
              <p:nvPr/>
            </p:nvSpPr>
            <p:spPr bwMode="auto">
              <a:xfrm>
                <a:off x="3508" y="1716"/>
                <a:ext cx="5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6"/>
                  </a:cxn>
                  <a:cxn ang="0">
                    <a:pos x="2" y="13"/>
                  </a:cxn>
                  <a:cxn ang="0">
                    <a:pos x="4" y="9"/>
                  </a:cxn>
                  <a:cxn ang="0">
                    <a:pos x="5" y="5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0" b="0"/>
                <a:pathLst>
                  <a:path w="5" h="13">
                    <a:moveTo>
                      <a:pt x="0" y="0"/>
                    </a:moveTo>
                    <a:lnTo>
                      <a:pt x="1" y="6"/>
                    </a:lnTo>
                    <a:lnTo>
                      <a:pt x="2" y="13"/>
                    </a:lnTo>
                    <a:lnTo>
                      <a:pt x="4" y="9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79" name="Shape 1278"/>
              <p:cNvSpPr>
                <a:spLocks/>
              </p:cNvSpPr>
              <p:nvPr/>
            </p:nvSpPr>
            <p:spPr bwMode="auto">
              <a:xfrm>
                <a:off x="3600" y="1714"/>
                <a:ext cx="9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9" y="0"/>
                  </a:cxn>
                  <a:cxn ang="0">
                    <a:pos x="0" y="2"/>
                  </a:cxn>
                  <a:cxn ang="0">
                    <a:pos x="0" y="13"/>
                  </a:cxn>
                </a:cxnLst>
                <a:rect l="0" t="0" r="0" b="0"/>
                <a:pathLst>
                  <a:path w="9" h="13">
                    <a:moveTo>
                      <a:pt x="0" y="13"/>
                    </a:moveTo>
                    <a:lnTo>
                      <a:pt x="9" y="0"/>
                    </a:lnTo>
                    <a:lnTo>
                      <a:pt x="0" y="2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80" name="Shape 1279"/>
              <p:cNvSpPr>
                <a:spLocks/>
              </p:cNvSpPr>
              <p:nvPr/>
            </p:nvSpPr>
            <p:spPr bwMode="auto">
              <a:xfrm>
                <a:off x="3440" y="1722"/>
                <a:ext cx="17" cy="1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" y="7"/>
                  </a:cxn>
                  <a:cxn ang="0">
                    <a:pos x="4" y="9"/>
                  </a:cxn>
                  <a:cxn ang="0">
                    <a:pos x="8" y="10"/>
                  </a:cxn>
                  <a:cxn ang="0">
                    <a:pos x="12" y="12"/>
                  </a:cxn>
                  <a:cxn ang="0">
                    <a:pos x="17" y="12"/>
                  </a:cxn>
                  <a:cxn ang="0">
                    <a:pos x="16" y="6"/>
                  </a:cxn>
                  <a:cxn ang="0">
                    <a:pos x="12" y="1"/>
                  </a:cxn>
                  <a:cxn ang="0">
                    <a:pos x="5" y="0"/>
                  </a:cxn>
                  <a:cxn ang="0">
                    <a:pos x="0" y="5"/>
                  </a:cxn>
                </a:cxnLst>
                <a:rect l="0" t="0" r="0" b="0"/>
                <a:pathLst>
                  <a:path w="17" h="12">
                    <a:moveTo>
                      <a:pt x="0" y="5"/>
                    </a:moveTo>
                    <a:lnTo>
                      <a:pt x="1" y="7"/>
                    </a:lnTo>
                    <a:lnTo>
                      <a:pt x="4" y="9"/>
                    </a:lnTo>
                    <a:lnTo>
                      <a:pt x="8" y="10"/>
                    </a:lnTo>
                    <a:lnTo>
                      <a:pt x="12" y="12"/>
                    </a:lnTo>
                    <a:lnTo>
                      <a:pt x="17" y="12"/>
                    </a:lnTo>
                    <a:lnTo>
                      <a:pt x="16" y="6"/>
                    </a:lnTo>
                    <a:lnTo>
                      <a:pt x="12" y="1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81" name="Shape 1280"/>
              <p:cNvSpPr>
                <a:spLocks/>
              </p:cNvSpPr>
              <p:nvPr/>
            </p:nvSpPr>
            <p:spPr bwMode="auto">
              <a:xfrm>
                <a:off x="3572" y="1718"/>
                <a:ext cx="10" cy="9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0" y="6"/>
                  </a:cxn>
                  <a:cxn ang="0">
                    <a:pos x="4" y="9"/>
                  </a:cxn>
                  <a:cxn ang="0">
                    <a:pos x="10" y="0"/>
                  </a:cxn>
                  <a:cxn ang="0">
                    <a:pos x="1" y="3"/>
                  </a:cxn>
                </a:cxnLst>
                <a:rect l="0" t="0" r="0" b="0"/>
                <a:pathLst>
                  <a:path w="10" h="9">
                    <a:moveTo>
                      <a:pt x="1" y="3"/>
                    </a:moveTo>
                    <a:lnTo>
                      <a:pt x="0" y="6"/>
                    </a:lnTo>
                    <a:lnTo>
                      <a:pt x="4" y="9"/>
                    </a:lnTo>
                    <a:lnTo>
                      <a:pt x="10" y="0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82" name="Shape 1281"/>
              <p:cNvSpPr>
                <a:spLocks/>
              </p:cNvSpPr>
              <p:nvPr/>
            </p:nvSpPr>
            <p:spPr bwMode="auto">
              <a:xfrm>
                <a:off x="3665" y="1723"/>
                <a:ext cx="7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7"/>
                  </a:cxn>
                  <a:cxn ang="0">
                    <a:pos x="0" y="15"/>
                  </a:cxn>
                  <a:cxn ang="0">
                    <a:pos x="3" y="17"/>
                  </a:cxn>
                  <a:cxn ang="0">
                    <a:pos x="5" y="12"/>
                  </a:cxn>
                  <a:cxn ang="0">
                    <a:pos x="7" y="7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0" b="0"/>
                <a:pathLst>
                  <a:path w="7" h="17">
                    <a:moveTo>
                      <a:pt x="0" y="0"/>
                    </a:moveTo>
                    <a:lnTo>
                      <a:pt x="1" y="7"/>
                    </a:lnTo>
                    <a:lnTo>
                      <a:pt x="0" y="15"/>
                    </a:lnTo>
                    <a:lnTo>
                      <a:pt x="3" y="17"/>
                    </a:lnTo>
                    <a:lnTo>
                      <a:pt x="5" y="12"/>
                    </a:lnTo>
                    <a:lnTo>
                      <a:pt x="7" y="7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83" name="Shape 1282"/>
              <p:cNvSpPr>
                <a:spLocks/>
              </p:cNvSpPr>
              <p:nvPr/>
            </p:nvSpPr>
            <p:spPr bwMode="auto">
              <a:xfrm>
                <a:off x="3479" y="1729"/>
                <a:ext cx="18" cy="23"/>
              </a:xfrm>
              <a:custGeom>
                <a:avLst/>
                <a:gdLst/>
                <a:ahLst/>
                <a:cxnLst>
                  <a:cxn ang="0">
                    <a:pos x="9" y="23"/>
                  </a:cxn>
                  <a:cxn ang="0">
                    <a:pos x="18" y="18"/>
                  </a:cxn>
                  <a:cxn ang="0">
                    <a:pos x="14" y="12"/>
                  </a:cxn>
                  <a:cxn ang="0">
                    <a:pos x="10" y="8"/>
                  </a:cxn>
                  <a:cxn ang="0">
                    <a:pos x="5" y="3"/>
                  </a:cxn>
                  <a:cxn ang="0">
                    <a:pos x="0" y="0"/>
                  </a:cxn>
                  <a:cxn ang="0">
                    <a:pos x="9" y="23"/>
                  </a:cxn>
                </a:cxnLst>
                <a:rect l="0" t="0" r="0" b="0"/>
                <a:pathLst>
                  <a:path w="18" h="23">
                    <a:moveTo>
                      <a:pt x="9" y="23"/>
                    </a:moveTo>
                    <a:lnTo>
                      <a:pt x="18" y="18"/>
                    </a:lnTo>
                    <a:lnTo>
                      <a:pt x="14" y="12"/>
                    </a:lnTo>
                    <a:lnTo>
                      <a:pt x="10" y="8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9" y="2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84" name="Shape 1283"/>
              <p:cNvSpPr>
                <a:spLocks/>
              </p:cNvSpPr>
              <p:nvPr/>
            </p:nvSpPr>
            <p:spPr bwMode="auto">
              <a:xfrm>
                <a:off x="4985" y="1680"/>
                <a:ext cx="23" cy="69"/>
              </a:xfrm>
              <a:custGeom>
                <a:avLst/>
                <a:gdLst/>
                <a:ahLst/>
                <a:cxnLst>
                  <a:cxn ang="0">
                    <a:pos x="3" y="25"/>
                  </a:cxn>
                  <a:cxn ang="0">
                    <a:pos x="23" y="69"/>
                  </a:cxn>
                  <a:cxn ang="0">
                    <a:pos x="21" y="0"/>
                  </a:cxn>
                  <a:cxn ang="0">
                    <a:pos x="13" y="4"/>
                  </a:cxn>
                  <a:cxn ang="0">
                    <a:pos x="6" y="8"/>
                  </a:cxn>
                  <a:cxn ang="0">
                    <a:pos x="2" y="1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3" y="25"/>
                  </a:cxn>
                </a:cxnLst>
                <a:rect l="0" t="0" r="0" b="0"/>
                <a:pathLst>
                  <a:path w="23" h="69">
                    <a:moveTo>
                      <a:pt x="3" y="25"/>
                    </a:moveTo>
                    <a:lnTo>
                      <a:pt x="23" y="69"/>
                    </a:lnTo>
                    <a:lnTo>
                      <a:pt x="21" y="0"/>
                    </a:lnTo>
                    <a:lnTo>
                      <a:pt x="13" y="4"/>
                    </a:lnTo>
                    <a:lnTo>
                      <a:pt x="6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85" name="Shape 1284"/>
              <p:cNvSpPr>
                <a:spLocks/>
              </p:cNvSpPr>
              <p:nvPr/>
            </p:nvSpPr>
            <p:spPr bwMode="auto">
              <a:xfrm>
                <a:off x="3535" y="1735"/>
                <a:ext cx="18" cy="6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3" y="2"/>
                  </a:cxn>
                  <a:cxn ang="0">
                    <a:pos x="8" y="5"/>
                  </a:cxn>
                  <a:cxn ang="0">
                    <a:pos x="13" y="6"/>
                  </a:cxn>
                  <a:cxn ang="0">
                    <a:pos x="18" y="5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0" b="0"/>
                <a:pathLst>
                  <a:path w="18" h="6">
                    <a:moveTo>
                      <a:pt x="0" y="1"/>
                    </a:moveTo>
                    <a:lnTo>
                      <a:pt x="3" y="2"/>
                    </a:lnTo>
                    <a:lnTo>
                      <a:pt x="8" y="5"/>
                    </a:lnTo>
                    <a:lnTo>
                      <a:pt x="13" y="6"/>
                    </a:lnTo>
                    <a:lnTo>
                      <a:pt x="18" y="5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86" name="Shape 1285"/>
              <p:cNvSpPr>
                <a:spLocks/>
              </p:cNvSpPr>
              <p:nvPr/>
            </p:nvSpPr>
            <p:spPr bwMode="auto">
              <a:xfrm>
                <a:off x="4914" y="1687"/>
                <a:ext cx="24" cy="22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" y="11"/>
                  </a:cxn>
                  <a:cxn ang="0">
                    <a:pos x="3" y="17"/>
                  </a:cxn>
                  <a:cxn ang="0">
                    <a:pos x="6" y="20"/>
                  </a:cxn>
                  <a:cxn ang="0">
                    <a:pos x="13" y="22"/>
                  </a:cxn>
                  <a:cxn ang="0">
                    <a:pos x="18" y="18"/>
                  </a:cxn>
                  <a:cxn ang="0">
                    <a:pos x="24" y="14"/>
                  </a:cxn>
                  <a:cxn ang="0">
                    <a:pos x="22" y="3"/>
                  </a:cxn>
                  <a:cxn ang="0">
                    <a:pos x="16" y="1"/>
                  </a:cxn>
                  <a:cxn ang="0">
                    <a:pos x="6" y="0"/>
                  </a:cxn>
                  <a:cxn ang="0">
                    <a:pos x="0" y="6"/>
                  </a:cxn>
                </a:cxnLst>
                <a:rect l="0" t="0" r="0" b="0"/>
                <a:pathLst>
                  <a:path w="24" h="22">
                    <a:moveTo>
                      <a:pt x="0" y="6"/>
                    </a:moveTo>
                    <a:lnTo>
                      <a:pt x="1" y="11"/>
                    </a:lnTo>
                    <a:lnTo>
                      <a:pt x="3" y="17"/>
                    </a:lnTo>
                    <a:lnTo>
                      <a:pt x="6" y="20"/>
                    </a:lnTo>
                    <a:lnTo>
                      <a:pt x="13" y="22"/>
                    </a:lnTo>
                    <a:lnTo>
                      <a:pt x="18" y="18"/>
                    </a:lnTo>
                    <a:lnTo>
                      <a:pt x="24" y="14"/>
                    </a:lnTo>
                    <a:lnTo>
                      <a:pt x="22" y="3"/>
                    </a:lnTo>
                    <a:lnTo>
                      <a:pt x="16" y="1"/>
                    </a:lnTo>
                    <a:lnTo>
                      <a:pt x="6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87" name="Shape 1286"/>
              <p:cNvSpPr>
                <a:spLocks/>
              </p:cNvSpPr>
              <p:nvPr/>
            </p:nvSpPr>
            <p:spPr bwMode="auto">
              <a:xfrm>
                <a:off x="3630" y="1736"/>
                <a:ext cx="22" cy="1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16"/>
                  </a:cxn>
                  <a:cxn ang="0">
                    <a:pos x="6" y="17"/>
                  </a:cxn>
                  <a:cxn ang="0">
                    <a:pos x="12" y="16"/>
                  </a:cxn>
                  <a:cxn ang="0">
                    <a:pos x="16" y="11"/>
                  </a:cxn>
                  <a:cxn ang="0">
                    <a:pos x="22" y="7"/>
                  </a:cxn>
                  <a:cxn ang="0">
                    <a:pos x="15" y="6"/>
                  </a:cxn>
                  <a:cxn ang="0">
                    <a:pos x="9" y="2"/>
                  </a:cxn>
                  <a:cxn ang="0">
                    <a:pos x="6" y="0"/>
                  </a:cxn>
                  <a:cxn ang="0">
                    <a:pos x="3" y="0"/>
                  </a:cxn>
                  <a:cxn ang="0">
                    <a:pos x="1" y="2"/>
                  </a:cxn>
                  <a:cxn ang="0">
                    <a:pos x="0" y="7"/>
                  </a:cxn>
                </a:cxnLst>
                <a:rect l="0" t="0" r="0" b="0"/>
                <a:pathLst>
                  <a:path w="22" h="17">
                    <a:moveTo>
                      <a:pt x="0" y="7"/>
                    </a:moveTo>
                    <a:lnTo>
                      <a:pt x="0" y="16"/>
                    </a:lnTo>
                    <a:lnTo>
                      <a:pt x="6" y="17"/>
                    </a:lnTo>
                    <a:lnTo>
                      <a:pt x="12" y="16"/>
                    </a:lnTo>
                    <a:lnTo>
                      <a:pt x="16" y="11"/>
                    </a:lnTo>
                    <a:lnTo>
                      <a:pt x="22" y="7"/>
                    </a:lnTo>
                    <a:lnTo>
                      <a:pt x="15" y="6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88" name="Shape 1287"/>
              <p:cNvSpPr>
                <a:spLocks/>
              </p:cNvSpPr>
              <p:nvPr/>
            </p:nvSpPr>
            <p:spPr bwMode="auto">
              <a:xfrm>
                <a:off x="4178" y="1718"/>
                <a:ext cx="23" cy="26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6" y="19"/>
                  </a:cxn>
                  <a:cxn ang="0">
                    <a:pos x="11" y="24"/>
                  </a:cxn>
                  <a:cxn ang="0">
                    <a:pos x="16" y="26"/>
                  </a:cxn>
                  <a:cxn ang="0">
                    <a:pos x="23" y="22"/>
                  </a:cxn>
                  <a:cxn ang="0">
                    <a:pos x="16" y="0"/>
                  </a:cxn>
                  <a:cxn ang="0">
                    <a:pos x="9" y="2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2" y="16"/>
                  </a:cxn>
                </a:cxnLst>
                <a:rect l="0" t="0" r="0" b="0"/>
                <a:pathLst>
                  <a:path w="23" h="26">
                    <a:moveTo>
                      <a:pt x="2" y="16"/>
                    </a:moveTo>
                    <a:lnTo>
                      <a:pt x="6" y="19"/>
                    </a:lnTo>
                    <a:lnTo>
                      <a:pt x="11" y="24"/>
                    </a:lnTo>
                    <a:lnTo>
                      <a:pt x="16" y="26"/>
                    </a:lnTo>
                    <a:lnTo>
                      <a:pt x="23" y="2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2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89" name="Shape 1288"/>
              <p:cNvSpPr>
                <a:spLocks/>
              </p:cNvSpPr>
              <p:nvPr/>
            </p:nvSpPr>
            <p:spPr bwMode="auto">
              <a:xfrm>
                <a:off x="4104" y="1724"/>
                <a:ext cx="12" cy="5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2" y="5"/>
                  </a:cxn>
                  <a:cxn ang="0">
                    <a:pos x="7" y="0"/>
                  </a:cxn>
                  <a:cxn ang="0">
                    <a:pos x="2" y="1"/>
                  </a:cxn>
                </a:cxnLst>
                <a:rect l="0" t="0" r="0" b="0"/>
                <a:pathLst>
                  <a:path w="12" h="5">
                    <a:moveTo>
                      <a:pt x="2" y="1"/>
                    </a:moveTo>
                    <a:lnTo>
                      <a:pt x="1" y="3"/>
                    </a:lnTo>
                    <a:lnTo>
                      <a:pt x="0" y="5"/>
                    </a:lnTo>
                    <a:lnTo>
                      <a:pt x="12" y="5"/>
                    </a:lnTo>
                    <a:lnTo>
                      <a:pt x="7" y="0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90" name="Shape 1289"/>
              <p:cNvSpPr>
                <a:spLocks/>
              </p:cNvSpPr>
              <p:nvPr/>
            </p:nvSpPr>
            <p:spPr bwMode="auto">
              <a:xfrm>
                <a:off x="3440" y="1747"/>
                <a:ext cx="14" cy="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11"/>
                  </a:cxn>
                  <a:cxn ang="0">
                    <a:pos x="5" y="13"/>
                  </a:cxn>
                  <a:cxn ang="0">
                    <a:pos x="12" y="13"/>
                  </a:cxn>
                  <a:cxn ang="0">
                    <a:pos x="14" y="0"/>
                  </a:cxn>
                  <a:cxn ang="0">
                    <a:pos x="4" y="1"/>
                  </a:cxn>
                  <a:cxn ang="0">
                    <a:pos x="0" y="9"/>
                  </a:cxn>
                </a:cxnLst>
                <a:rect l="0" t="0" r="0" b="0"/>
                <a:pathLst>
                  <a:path w="14" h="13">
                    <a:moveTo>
                      <a:pt x="0" y="9"/>
                    </a:moveTo>
                    <a:lnTo>
                      <a:pt x="1" y="11"/>
                    </a:lnTo>
                    <a:lnTo>
                      <a:pt x="5" y="13"/>
                    </a:lnTo>
                    <a:lnTo>
                      <a:pt x="12" y="13"/>
                    </a:lnTo>
                    <a:lnTo>
                      <a:pt x="14" y="0"/>
                    </a:lnTo>
                    <a:lnTo>
                      <a:pt x="4" y="1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91" name="Shape 1290"/>
              <p:cNvSpPr>
                <a:spLocks/>
              </p:cNvSpPr>
              <p:nvPr/>
            </p:nvSpPr>
            <p:spPr bwMode="auto">
              <a:xfrm>
                <a:off x="4883" y="1699"/>
                <a:ext cx="15" cy="1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6" y="13"/>
                  </a:cxn>
                  <a:cxn ang="0">
                    <a:pos x="15" y="13"/>
                  </a:cxn>
                  <a:cxn ang="0">
                    <a:pos x="13" y="4"/>
                  </a:cxn>
                  <a:cxn ang="0">
                    <a:pos x="7" y="0"/>
                  </a:cxn>
                  <a:cxn ang="0">
                    <a:pos x="1" y="0"/>
                  </a:cxn>
                  <a:cxn ang="0">
                    <a:pos x="0" y="8"/>
                  </a:cxn>
                </a:cxnLst>
                <a:rect l="0" t="0" r="0" b="0"/>
                <a:pathLst>
                  <a:path w="15" h="13">
                    <a:moveTo>
                      <a:pt x="0" y="8"/>
                    </a:moveTo>
                    <a:lnTo>
                      <a:pt x="6" y="13"/>
                    </a:lnTo>
                    <a:lnTo>
                      <a:pt x="15" y="13"/>
                    </a:lnTo>
                    <a:lnTo>
                      <a:pt x="13" y="4"/>
                    </a:lnTo>
                    <a:lnTo>
                      <a:pt x="7" y="0"/>
                    </a:lnTo>
                    <a:lnTo>
                      <a:pt x="1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92" name="Shape 1291"/>
              <p:cNvSpPr>
                <a:spLocks/>
              </p:cNvSpPr>
              <p:nvPr/>
            </p:nvSpPr>
            <p:spPr bwMode="auto">
              <a:xfrm>
                <a:off x="3596" y="1747"/>
                <a:ext cx="19" cy="20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5" y="20"/>
                  </a:cxn>
                  <a:cxn ang="0">
                    <a:pos x="18" y="15"/>
                  </a:cxn>
                  <a:cxn ang="0">
                    <a:pos x="19" y="10"/>
                  </a:cxn>
                  <a:cxn ang="0">
                    <a:pos x="18" y="4"/>
                  </a:cxn>
                  <a:cxn ang="0">
                    <a:pos x="17" y="0"/>
                  </a:cxn>
                  <a:cxn ang="0">
                    <a:pos x="11" y="0"/>
                  </a:cxn>
                  <a:cxn ang="0">
                    <a:pos x="6" y="2"/>
                  </a:cxn>
                  <a:cxn ang="0">
                    <a:pos x="1" y="5"/>
                  </a:cxn>
                  <a:cxn ang="0">
                    <a:pos x="0" y="11"/>
                  </a:cxn>
                </a:cxnLst>
                <a:rect l="0" t="0" r="0" b="0"/>
                <a:pathLst>
                  <a:path w="19" h="20">
                    <a:moveTo>
                      <a:pt x="0" y="11"/>
                    </a:moveTo>
                    <a:lnTo>
                      <a:pt x="15" y="20"/>
                    </a:lnTo>
                    <a:lnTo>
                      <a:pt x="18" y="15"/>
                    </a:lnTo>
                    <a:lnTo>
                      <a:pt x="19" y="10"/>
                    </a:lnTo>
                    <a:lnTo>
                      <a:pt x="18" y="4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6" y="2"/>
                    </a:lnTo>
                    <a:lnTo>
                      <a:pt x="1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93" name="Shape 1292"/>
              <p:cNvSpPr>
                <a:spLocks/>
              </p:cNvSpPr>
              <p:nvPr/>
            </p:nvSpPr>
            <p:spPr bwMode="auto">
              <a:xfrm>
                <a:off x="3558" y="1748"/>
                <a:ext cx="24" cy="16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" y="12"/>
                  </a:cxn>
                  <a:cxn ang="0">
                    <a:pos x="3" y="15"/>
                  </a:cxn>
                  <a:cxn ang="0">
                    <a:pos x="6" y="15"/>
                  </a:cxn>
                  <a:cxn ang="0">
                    <a:pos x="10" y="16"/>
                  </a:cxn>
                  <a:cxn ang="0">
                    <a:pos x="16" y="13"/>
                  </a:cxn>
                  <a:cxn ang="0">
                    <a:pos x="24" y="12"/>
                  </a:cxn>
                  <a:cxn ang="0">
                    <a:pos x="22" y="6"/>
                  </a:cxn>
                  <a:cxn ang="0">
                    <a:pos x="20" y="3"/>
                  </a:cxn>
                  <a:cxn ang="0">
                    <a:pos x="16" y="0"/>
                  </a:cxn>
                  <a:cxn ang="0">
                    <a:pos x="13" y="0"/>
                  </a:cxn>
                  <a:cxn ang="0">
                    <a:pos x="5" y="1"/>
                  </a:cxn>
                  <a:cxn ang="0">
                    <a:pos x="0" y="8"/>
                  </a:cxn>
                </a:cxnLst>
                <a:rect l="0" t="0" r="0" b="0"/>
                <a:pathLst>
                  <a:path w="24" h="16">
                    <a:moveTo>
                      <a:pt x="0" y="8"/>
                    </a:moveTo>
                    <a:lnTo>
                      <a:pt x="1" y="12"/>
                    </a:lnTo>
                    <a:lnTo>
                      <a:pt x="3" y="15"/>
                    </a:lnTo>
                    <a:lnTo>
                      <a:pt x="6" y="15"/>
                    </a:lnTo>
                    <a:lnTo>
                      <a:pt x="10" y="16"/>
                    </a:lnTo>
                    <a:lnTo>
                      <a:pt x="16" y="13"/>
                    </a:lnTo>
                    <a:lnTo>
                      <a:pt x="24" y="12"/>
                    </a:lnTo>
                    <a:lnTo>
                      <a:pt x="22" y="6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5" y="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94" name="Shape 1293"/>
              <p:cNvSpPr>
                <a:spLocks/>
              </p:cNvSpPr>
              <p:nvPr/>
            </p:nvSpPr>
            <p:spPr bwMode="auto">
              <a:xfrm>
                <a:off x="3463" y="1760"/>
                <a:ext cx="7" cy="1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6" y="14"/>
                  </a:cxn>
                  <a:cxn ang="0">
                    <a:pos x="7" y="10"/>
                  </a:cxn>
                  <a:cxn ang="0">
                    <a:pos x="6" y="4"/>
                  </a:cxn>
                  <a:cxn ang="0">
                    <a:pos x="5" y="0"/>
                  </a:cxn>
                  <a:cxn ang="0">
                    <a:pos x="1" y="8"/>
                  </a:cxn>
                  <a:cxn ang="0">
                    <a:pos x="0" y="16"/>
                  </a:cxn>
                </a:cxnLst>
                <a:rect l="0" t="0" r="0" b="0"/>
                <a:pathLst>
                  <a:path w="7" h="16">
                    <a:moveTo>
                      <a:pt x="0" y="16"/>
                    </a:moveTo>
                    <a:lnTo>
                      <a:pt x="6" y="14"/>
                    </a:lnTo>
                    <a:lnTo>
                      <a:pt x="7" y="10"/>
                    </a:lnTo>
                    <a:lnTo>
                      <a:pt x="6" y="4"/>
                    </a:lnTo>
                    <a:lnTo>
                      <a:pt x="5" y="0"/>
                    </a:lnTo>
                    <a:lnTo>
                      <a:pt x="1" y="8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95" name="Shape 1294"/>
              <p:cNvSpPr>
                <a:spLocks/>
              </p:cNvSpPr>
              <p:nvPr/>
            </p:nvSpPr>
            <p:spPr bwMode="auto">
              <a:xfrm>
                <a:off x="4221" y="1736"/>
                <a:ext cx="9" cy="9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3" y="8"/>
                  </a:cxn>
                  <a:cxn ang="0">
                    <a:pos x="7" y="9"/>
                  </a:cxn>
                  <a:cxn ang="0">
                    <a:pos x="9" y="7"/>
                  </a:cxn>
                  <a:cxn ang="0">
                    <a:pos x="3" y="0"/>
                  </a:cxn>
                  <a:cxn ang="0">
                    <a:pos x="1" y="2"/>
                  </a:cxn>
                  <a:cxn ang="0">
                    <a:pos x="0" y="7"/>
                  </a:cxn>
                </a:cxnLst>
                <a:rect l="0" t="0" r="0" b="0"/>
                <a:pathLst>
                  <a:path w="9" h="9">
                    <a:moveTo>
                      <a:pt x="0" y="7"/>
                    </a:moveTo>
                    <a:lnTo>
                      <a:pt x="3" y="8"/>
                    </a:lnTo>
                    <a:lnTo>
                      <a:pt x="7" y="9"/>
                    </a:lnTo>
                    <a:lnTo>
                      <a:pt x="9" y="7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96" name="Shape 1295"/>
              <p:cNvSpPr>
                <a:spLocks/>
              </p:cNvSpPr>
              <p:nvPr/>
            </p:nvSpPr>
            <p:spPr bwMode="auto">
              <a:xfrm>
                <a:off x="4102" y="1739"/>
                <a:ext cx="10" cy="15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8"/>
                  </a:cxn>
                  <a:cxn ang="0">
                    <a:pos x="6" y="15"/>
                  </a:cxn>
                  <a:cxn ang="0">
                    <a:pos x="8" y="15"/>
                  </a:cxn>
                  <a:cxn ang="0">
                    <a:pos x="10" y="9"/>
                  </a:cxn>
                  <a:cxn ang="0">
                    <a:pos x="10" y="4"/>
                  </a:cxn>
                  <a:cxn ang="0">
                    <a:pos x="7" y="0"/>
                  </a:cxn>
                  <a:cxn ang="0">
                    <a:pos x="2" y="1"/>
                  </a:cxn>
                </a:cxnLst>
                <a:rect l="0" t="0" r="0" b="0"/>
                <a:pathLst>
                  <a:path w="10" h="15">
                    <a:moveTo>
                      <a:pt x="2" y="1"/>
                    </a:moveTo>
                    <a:lnTo>
                      <a:pt x="0" y="8"/>
                    </a:lnTo>
                    <a:lnTo>
                      <a:pt x="6" y="15"/>
                    </a:lnTo>
                    <a:lnTo>
                      <a:pt x="8" y="15"/>
                    </a:lnTo>
                    <a:lnTo>
                      <a:pt x="10" y="9"/>
                    </a:lnTo>
                    <a:lnTo>
                      <a:pt x="10" y="4"/>
                    </a:lnTo>
                    <a:lnTo>
                      <a:pt x="7" y="0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97" name="Shape 1296"/>
              <p:cNvSpPr>
                <a:spLocks/>
              </p:cNvSpPr>
              <p:nvPr/>
            </p:nvSpPr>
            <p:spPr bwMode="auto">
              <a:xfrm>
                <a:off x="4127" y="1740"/>
                <a:ext cx="16" cy="23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5" y="17"/>
                  </a:cxn>
                  <a:cxn ang="0">
                    <a:pos x="12" y="14"/>
                  </a:cxn>
                  <a:cxn ang="0">
                    <a:pos x="14" y="11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6" y="0"/>
                  </a:cxn>
                  <a:cxn ang="0">
                    <a:pos x="11" y="5"/>
                  </a:cxn>
                  <a:cxn ang="0">
                    <a:pos x="6" y="10"/>
                  </a:cxn>
                  <a:cxn ang="0">
                    <a:pos x="1" y="15"/>
                  </a:cxn>
                  <a:cxn ang="0">
                    <a:pos x="0" y="23"/>
                  </a:cxn>
                </a:cxnLst>
                <a:rect l="0" t="0" r="0" b="0"/>
                <a:pathLst>
                  <a:path w="16" h="23">
                    <a:moveTo>
                      <a:pt x="0" y="23"/>
                    </a:moveTo>
                    <a:lnTo>
                      <a:pt x="5" y="17"/>
                    </a:lnTo>
                    <a:lnTo>
                      <a:pt x="12" y="14"/>
                    </a:lnTo>
                    <a:lnTo>
                      <a:pt x="14" y="11"/>
                    </a:lnTo>
                    <a:lnTo>
                      <a:pt x="16" y="8"/>
                    </a:lnTo>
                    <a:lnTo>
                      <a:pt x="16" y="4"/>
                    </a:lnTo>
                    <a:lnTo>
                      <a:pt x="16" y="0"/>
                    </a:lnTo>
                    <a:lnTo>
                      <a:pt x="11" y="5"/>
                    </a:lnTo>
                    <a:lnTo>
                      <a:pt x="6" y="10"/>
                    </a:lnTo>
                    <a:lnTo>
                      <a:pt x="1" y="1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98" name="Shape 1297"/>
              <p:cNvSpPr>
                <a:spLocks/>
              </p:cNvSpPr>
              <p:nvPr/>
            </p:nvSpPr>
            <p:spPr bwMode="auto">
              <a:xfrm>
                <a:off x="3483" y="1767"/>
                <a:ext cx="14" cy="13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4" y="10"/>
                  </a:cxn>
                  <a:cxn ang="0">
                    <a:pos x="9" y="13"/>
                  </a:cxn>
                  <a:cxn ang="0">
                    <a:pos x="14" y="0"/>
                  </a:cxn>
                  <a:cxn ang="0">
                    <a:pos x="7" y="1"/>
                  </a:cxn>
                  <a:cxn ang="0">
                    <a:pos x="0" y="7"/>
                  </a:cxn>
                </a:cxnLst>
                <a:rect l="0" t="0" r="0" b="0"/>
                <a:pathLst>
                  <a:path w="14" h="13">
                    <a:moveTo>
                      <a:pt x="0" y="7"/>
                    </a:moveTo>
                    <a:lnTo>
                      <a:pt x="4" y="10"/>
                    </a:lnTo>
                    <a:lnTo>
                      <a:pt x="9" y="13"/>
                    </a:lnTo>
                    <a:lnTo>
                      <a:pt x="14" y="0"/>
                    </a:lnTo>
                    <a:lnTo>
                      <a:pt x="7" y="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299" name="Shape 1298"/>
              <p:cNvSpPr>
                <a:spLocks/>
              </p:cNvSpPr>
              <p:nvPr/>
            </p:nvSpPr>
            <p:spPr bwMode="auto">
              <a:xfrm>
                <a:off x="4156" y="1745"/>
                <a:ext cx="9" cy="9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9"/>
                  </a:cxn>
                  <a:cxn ang="0">
                    <a:pos x="6" y="7"/>
                  </a:cxn>
                  <a:cxn ang="0">
                    <a:pos x="9" y="0"/>
                  </a:cxn>
                  <a:cxn ang="0">
                    <a:pos x="3" y="1"/>
                  </a:cxn>
                  <a:cxn ang="0">
                    <a:pos x="0" y="7"/>
                  </a:cxn>
                </a:cxnLst>
                <a:rect l="0" t="0" r="0" b="0"/>
                <a:pathLst>
                  <a:path w="9" h="9">
                    <a:moveTo>
                      <a:pt x="0" y="7"/>
                    </a:moveTo>
                    <a:lnTo>
                      <a:pt x="0" y="9"/>
                    </a:lnTo>
                    <a:lnTo>
                      <a:pt x="6" y="7"/>
                    </a:lnTo>
                    <a:lnTo>
                      <a:pt x="9" y="0"/>
                    </a:lnTo>
                    <a:lnTo>
                      <a:pt x="3" y="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00" name="Shape 1299"/>
              <p:cNvSpPr>
                <a:spLocks/>
              </p:cNvSpPr>
              <p:nvPr/>
            </p:nvSpPr>
            <p:spPr bwMode="auto">
              <a:xfrm>
                <a:off x="3532" y="1767"/>
                <a:ext cx="22" cy="21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5" y="20"/>
                  </a:cxn>
                  <a:cxn ang="0">
                    <a:pos x="10" y="21"/>
                  </a:cxn>
                  <a:cxn ang="0">
                    <a:pos x="14" y="19"/>
                  </a:cxn>
                  <a:cxn ang="0">
                    <a:pos x="19" y="19"/>
                  </a:cxn>
                  <a:cxn ang="0">
                    <a:pos x="20" y="12"/>
                  </a:cxn>
                  <a:cxn ang="0">
                    <a:pos x="22" y="8"/>
                  </a:cxn>
                  <a:cxn ang="0">
                    <a:pos x="21" y="3"/>
                  </a:cxn>
                  <a:cxn ang="0">
                    <a:pos x="17" y="0"/>
                  </a:cxn>
                  <a:cxn ang="0">
                    <a:pos x="7" y="6"/>
                  </a:cxn>
                  <a:cxn ang="0">
                    <a:pos x="0" y="16"/>
                  </a:cxn>
                </a:cxnLst>
                <a:rect l="0" t="0" r="0" b="0"/>
                <a:pathLst>
                  <a:path w="22" h="21">
                    <a:moveTo>
                      <a:pt x="0" y="16"/>
                    </a:moveTo>
                    <a:lnTo>
                      <a:pt x="5" y="20"/>
                    </a:lnTo>
                    <a:lnTo>
                      <a:pt x="10" y="21"/>
                    </a:lnTo>
                    <a:lnTo>
                      <a:pt x="14" y="19"/>
                    </a:lnTo>
                    <a:lnTo>
                      <a:pt x="19" y="19"/>
                    </a:lnTo>
                    <a:lnTo>
                      <a:pt x="20" y="12"/>
                    </a:lnTo>
                    <a:lnTo>
                      <a:pt x="22" y="8"/>
                    </a:lnTo>
                    <a:lnTo>
                      <a:pt x="21" y="3"/>
                    </a:lnTo>
                    <a:lnTo>
                      <a:pt x="17" y="0"/>
                    </a:lnTo>
                    <a:lnTo>
                      <a:pt x="7" y="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01" name="Shape 1300"/>
              <p:cNvSpPr>
                <a:spLocks/>
              </p:cNvSpPr>
              <p:nvPr/>
            </p:nvSpPr>
            <p:spPr bwMode="auto">
              <a:xfrm>
                <a:off x="4912" y="1723"/>
                <a:ext cx="22" cy="12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3" y="10"/>
                  </a:cxn>
                  <a:cxn ang="0">
                    <a:pos x="9" y="12"/>
                  </a:cxn>
                  <a:cxn ang="0">
                    <a:pos x="15" y="11"/>
                  </a:cxn>
                  <a:cxn ang="0">
                    <a:pos x="22" y="9"/>
                  </a:cxn>
                  <a:cxn ang="0">
                    <a:pos x="21" y="3"/>
                  </a:cxn>
                  <a:cxn ang="0">
                    <a:pos x="19" y="1"/>
                  </a:cxn>
                  <a:cxn ang="0">
                    <a:pos x="16" y="0"/>
                  </a:cxn>
                  <a:cxn ang="0">
                    <a:pos x="14" y="1"/>
                  </a:cxn>
                  <a:cxn ang="0">
                    <a:pos x="7" y="3"/>
                  </a:cxn>
                  <a:cxn ang="0">
                    <a:pos x="0" y="6"/>
                  </a:cxn>
                </a:cxnLst>
                <a:rect l="0" t="0" r="0" b="0"/>
                <a:pathLst>
                  <a:path w="22" h="12">
                    <a:moveTo>
                      <a:pt x="0" y="6"/>
                    </a:moveTo>
                    <a:lnTo>
                      <a:pt x="3" y="10"/>
                    </a:lnTo>
                    <a:lnTo>
                      <a:pt x="9" y="12"/>
                    </a:lnTo>
                    <a:lnTo>
                      <a:pt x="15" y="11"/>
                    </a:lnTo>
                    <a:lnTo>
                      <a:pt x="22" y="9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7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02" name="Shape 1301"/>
              <p:cNvSpPr>
                <a:spLocks/>
              </p:cNvSpPr>
              <p:nvPr/>
            </p:nvSpPr>
            <p:spPr bwMode="auto">
              <a:xfrm>
                <a:off x="4943" y="1735"/>
                <a:ext cx="16" cy="21"/>
              </a:xfrm>
              <a:custGeom>
                <a:avLst/>
                <a:gdLst/>
                <a:ahLst/>
                <a:cxnLst>
                  <a:cxn ang="0">
                    <a:pos x="5" y="17"/>
                  </a:cxn>
                  <a:cxn ang="0">
                    <a:pos x="10" y="21"/>
                  </a:cxn>
                  <a:cxn ang="0">
                    <a:pos x="15" y="14"/>
                  </a:cxn>
                  <a:cxn ang="0">
                    <a:pos x="16" y="5"/>
                  </a:cxn>
                  <a:cxn ang="0">
                    <a:pos x="10" y="0"/>
                  </a:cxn>
                  <a:cxn ang="0">
                    <a:pos x="4" y="4"/>
                  </a:cxn>
                  <a:cxn ang="0">
                    <a:pos x="0" y="10"/>
                  </a:cxn>
                  <a:cxn ang="0">
                    <a:pos x="5" y="17"/>
                  </a:cxn>
                </a:cxnLst>
                <a:rect l="0" t="0" r="0" b="0"/>
                <a:pathLst>
                  <a:path w="16" h="21">
                    <a:moveTo>
                      <a:pt x="5" y="17"/>
                    </a:moveTo>
                    <a:lnTo>
                      <a:pt x="10" y="21"/>
                    </a:lnTo>
                    <a:lnTo>
                      <a:pt x="15" y="14"/>
                    </a:lnTo>
                    <a:lnTo>
                      <a:pt x="16" y="5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0" y="10"/>
                    </a:lnTo>
                    <a:lnTo>
                      <a:pt x="5" y="1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03" name="Shape 1302"/>
              <p:cNvSpPr>
                <a:spLocks/>
              </p:cNvSpPr>
              <p:nvPr/>
            </p:nvSpPr>
            <p:spPr bwMode="auto">
              <a:xfrm>
                <a:off x="4903" y="1738"/>
                <a:ext cx="13" cy="27"/>
              </a:xfrm>
              <a:custGeom>
                <a:avLst/>
                <a:gdLst/>
                <a:ahLst/>
                <a:cxnLst>
                  <a:cxn ang="0">
                    <a:pos x="9" y="27"/>
                  </a:cxn>
                  <a:cxn ang="0">
                    <a:pos x="12" y="22"/>
                  </a:cxn>
                  <a:cxn ang="0">
                    <a:pos x="13" y="17"/>
                  </a:cxn>
                  <a:cxn ang="0">
                    <a:pos x="12" y="12"/>
                  </a:cxn>
                  <a:cxn ang="0">
                    <a:pos x="13" y="7"/>
                  </a:cxn>
                  <a:cxn ang="0">
                    <a:pos x="2" y="0"/>
                  </a:cxn>
                  <a:cxn ang="0">
                    <a:pos x="0" y="5"/>
                  </a:cxn>
                  <a:cxn ang="0">
                    <a:pos x="2" y="12"/>
                  </a:cxn>
                  <a:cxn ang="0">
                    <a:pos x="4" y="19"/>
                  </a:cxn>
                  <a:cxn ang="0">
                    <a:pos x="9" y="27"/>
                  </a:cxn>
                </a:cxnLst>
                <a:rect l="0" t="0" r="0" b="0"/>
                <a:pathLst>
                  <a:path w="13" h="27">
                    <a:moveTo>
                      <a:pt x="9" y="27"/>
                    </a:moveTo>
                    <a:lnTo>
                      <a:pt x="12" y="22"/>
                    </a:lnTo>
                    <a:lnTo>
                      <a:pt x="13" y="17"/>
                    </a:lnTo>
                    <a:lnTo>
                      <a:pt x="12" y="12"/>
                    </a:lnTo>
                    <a:lnTo>
                      <a:pt x="13" y="7"/>
                    </a:lnTo>
                    <a:lnTo>
                      <a:pt x="2" y="0"/>
                    </a:lnTo>
                    <a:lnTo>
                      <a:pt x="0" y="5"/>
                    </a:lnTo>
                    <a:lnTo>
                      <a:pt x="2" y="12"/>
                    </a:lnTo>
                    <a:lnTo>
                      <a:pt x="4" y="19"/>
                    </a:lnTo>
                    <a:lnTo>
                      <a:pt x="9" y="2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04" name="Shape 1303"/>
              <p:cNvSpPr>
                <a:spLocks/>
              </p:cNvSpPr>
              <p:nvPr/>
            </p:nvSpPr>
            <p:spPr bwMode="auto">
              <a:xfrm>
                <a:off x="4208" y="1765"/>
                <a:ext cx="9" cy="9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5"/>
                  </a:cxn>
                  <a:cxn ang="0">
                    <a:pos x="2" y="9"/>
                  </a:cxn>
                  <a:cxn ang="0">
                    <a:pos x="9" y="9"/>
                  </a:cxn>
                  <a:cxn ang="0">
                    <a:pos x="9" y="3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0" y="2"/>
                  </a:cxn>
                </a:cxnLst>
                <a:rect l="0" t="0" r="0" b="0"/>
                <a:pathLst>
                  <a:path w="9" h="9">
                    <a:moveTo>
                      <a:pt x="0" y="2"/>
                    </a:moveTo>
                    <a:lnTo>
                      <a:pt x="0" y="5"/>
                    </a:lnTo>
                    <a:lnTo>
                      <a:pt x="2" y="9"/>
                    </a:lnTo>
                    <a:lnTo>
                      <a:pt x="9" y="9"/>
                    </a:lnTo>
                    <a:lnTo>
                      <a:pt x="9" y="3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05" name="Shape 1304"/>
              <p:cNvSpPr>
                <a:spLocks/>
              </p:cNvSpPr>
              <p:nvPr/>
            </p:nvSpPr>
            <p:spPr bwMode="auto">
              <a:xfrm>
                <a:off x="4070" y="1769"/>
                <a:ext cx="55" cy="68"/>
              </a:xfrm>
              <a:custGeom>
                <a:avLst/>
                <a:gdLst/>
                <a:ahLst/>
                <a:cxnLst>
                  <a:cxn ang="0">
                    <a:pos x="16" y="52"/>
                  </a:cxn>
                  <a:cxn ang="0">
                    <a:pos x="25" y="56"/>
                  </a:cxn>
                  <a:cxn ang="0">
                    <a:pos x="34" y="61"/>
                  </a:cxn>
                  <a:cxn ang="0">
                    <a:pos x="43" y="66"/>
                  </a:cxn>
                  <a:cxn ang="0">
                    <a:pos x="55" y="68"/>
                  </a:cxn>
                  <a:cxn ang="0">
                    <a:pos x="46" y="60"/>
                  </a:cxn>
                  <a:cxn ang="0">
                    <a:pos x="36" y="52"/>
                  </a:cxn>
                  <a:cxn ang="0">
                    <a:pos x="27" y="44"/>
                  </a:cxn>
                  <a:cxn ang="0">
                    <a:pos x="20" y="37"/>
                  </a:cxn>
                  <a:cxn ang="0">
                    <a:pos x="12" y="28"/>
                  </a:cxn>
                  <a:cxn ang="0">
                    <a:pos x="7" y="20"/>
                  </a:cxn>
                  <a:cxn ang="0">
                    <a:pos x="2" y="9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3"/>
                  </a:cxn>
                  <a:cxn ang="0">
                    <a:pos x="1" y="21"/>
                  </a:cxn>
                  <a:cxn ang="0">
                    <a:pos x="3" y="28"/>
                  </a:cxn>
                  <a:cxn ang="0">
                    <a:pos x="5" y="34"/>
                  </a:cxn>
                  <a:cxn ang="0">
                    <a:pos x="8" y="40"/>
                  </a:cxn>
                  <a:cxn ang="0">
                    <a:pos x="11" y="46"/>
                  </a:cxn>
                  <a:cxn ang="0">
                    <a:pos x="16" y="52"/>
                  </a:cxn>
                </a:cxnLst>
                <a:rect l="0" t="0" r="0" b="0"/>
                <a:pathLst>
                  <a:path w="55" h="68">
                    <a:moveTo>
                      <a:pt x="16" y="52"/>
                    </a:moveTo>
                    <a:lnTo>
                      <a:pt x="25" y="56"/>
                    </a:lnTo>
                    <a:lnTo>
                      <a:pt x="34" y="61"/>
                    </a:lnTo>
                    <a:lnTo>
                      <a:pt x="43" y="66"/>
                    </a:lnTo>
                    <a:lnTo>
                      <a:pt x="55" y="68"/>
                    </a:lnTo>
                    <a:lnTo>
                      <a:pt x="46" y="60"/>
                    </a:lnTo>
                    <a:lnTo>
                      <a:pt x="36" y="52"/>
                    </a:lnTo>
                    <a:lnTo>
                      <a:pt x="27" y="44"/>
                    </a:lnTo>
                    <a:lnTo>
                      <a:pt x="20" y="37"/>
                    </a:lnTo>
                    <a:lnTo>
                      <a:pt x="12" y="28"/>
                    </a:lnTo>
                    <a:lnTo>
                      <a:pt x="7" y="20"/>
                    </a:lnTo>
                    <a:lnTo>
                      <a:pt x="2" y="9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3"/>
                    </a:lnTo>
                    <a:lnTo>
                      <a:pt x="1" y="21"/>
                    </a:lnTo>
                    <a:lnTo>
                      <a:pt x="3" y="28"/>
                    </a:lnTo>
                    <a:lnTo>
                      <a:pt x="5" y="34"/>
                    </a:lnTo>
                    <a:lnTo>
                      <a:pt x="8" y="40"/>
                    </a:lnTo>
                    <a:lnTo>
                      <a:pt x="11" y="46"/>
                    </a:lnTo>
                    <a:lnTo>
                      <a:pt x="16" y="5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06" name="Shape 1305"/>
              <p:cNvSpPr>
                <a:spLocks/>
              </p:cNvSpPr>
              <p:nvPr/>
            </p:nvSpPr>
            <p:spPr bwMode="auto">
              <a:xfrm>
                <a:off x="4158" y="1772"/>
                <a:ext cx="14" cy="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9"/>
                  </a:cxn>
                  <a:cxn ang="0">
                    <a:pos x="2" y="21"/>
                  </a:cxn>
                  <a:cxn ang="0">
                    <a:pos x="14" y="0"/>
                  </a:cxn>
                  <a:cxn ang="0">
                    <a:pos x="0" y="0"/>
                  </a:cxn>
                </a:cxnLst>
                <a:rect l="0" t="0" r="0" b="0"/>
                <a:pathLst>
                  <a:path w="14" h="21">
                    <a:moveTo>
                      <a:pt x="0" y="0"/>
                    </a:moveTo>
                    <a:lnTo>
                      <a:pt x="0" y="9"/>
                    </a:lnTo>
                    <a:lnTo>
                      <a:pt x="2" y="21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07" name="Shape 1306"/>
              <p:cNvSpPr>
                <a:spLocks/>
              </p:cNvSpPr>
              <p:nvPr/>
            </p:nvSpPr>
            <p:spPr bwMode="auto">
              <a:xfrm>
                <a:off x="4132" y="1776"/>
                <a:ext cx="11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1" y="4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0" b="0"/>
                <a:pathLst>
                  <a:path w="11" h="7">
                    <a:moveTo>
                      <a:pt x="0" y="7"/>
                    </a:moveTo>
                    <a:lnTo>
                      <a:pt x="11" y="4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08" name="Shape 1307"/>
              <p:cNvSpPr>
                <a:spLocks/>
              </p:cNvSpPr>
              <p:nvPr/>
            </p:nvSpPr>
            <p:spPr bwMode="auto">
              <a:xfrm>
                <a:off x="3677" y="1765"/>
                <a:ext cx="69" cy="43"/>
              </a:xfrm>
              <a:custGeom>
                <a:avLst/>
                <a:gdLst/>
                <a:ahLst/>
                <a:cxnLst>
                  <a:cxn ang="0">
                    <a:pos x="0" y="43"/>
                  </a:cxn>
                  <a:cxn ang="0">
                    <a:pos x="7" y="39"/>
                  </a:cxn>
                  <a:cxn ang="0">
                    <a:pos x="15" y="36"/>
                  </a:cxn>
                  <a:cxn ang="0">
                    <a:pos x="25" y="33"/>
                  </a:cxn>
                  <a:cxn ang="0">
                    <a:pos x="34" y="30"/>
                  </a:cxn>
                  <a:cxn ang="0">
                    <a:pos x="42" y="25"/>
                  </a:cxn>
                  <a:cxn ang="0">
                    <a:pos x="51" y="22"/>
                  </a:cxn>
                  <a:cxn ang="0">
                    <a:pos x="60" y="16"/>
                  </a:cxn>
                  <a:cxn ang="0">
                    <a:pos x="69" y="13"/>
                  </a:cxn>
                  <a:cxn ang="0">
                    <a:pos x="63" y="0"/>
                  </a:cxn>
                  <a:cxn ang="0">
                    <a:pos x="55" y="6"/>
                  </a:cxn>
                  <a:cxn ang="0">
                    <a:pos x="47" y="12"/>
                  </a:cxn>
                  <a:cxn ang="0">
                    <a:pos x="39" y="17"/>
                  </a:cxn>
                  <a:cxn ang="0">
                    <a:pos x="32" y="24"/>
                  </a:cxn>
                  <a:cxn ang="0">
                    <a:pos x="22" y="28"/>
                  </a:cxn>
                  <a:cxn ang="0">
                    <a:pos x="15" y="33"/>
                  </a:cxn>
                  <a:cxn ang="0">
                    <a:pos x="7" y="38"/>
                  </a:cxn>
                  <a:cxn ang="0">
                    <a:pos x="0" y="43"/>
                  </a:cxn>
                </a:cxnLst>
                <a:rect l="0" t="0" r="0" b="0"/>
                <a:pathLst>
                  <a:path w="69" h="43">
                    <a:moveTo>
                      <a:pt x="0" y="43"/>
                    </a:moveTo>
                    <a:lnTo>
                      <a:pt x="7" y="39"/>
                    </a:lnTo>
                    <a:lnTo>
                      <a:pt x="15" y="36"/>
                    </a:lnTo>
                    <a:lnTo>
                      <a:pt x="25" y="33"/>
                    </a:lnTo>
                    <a:lnTo>
                      <a:pt x="34" y="30"/>
                    </a:lnTo>
                    <a:lnTo>
                      <a:pt x="42" y="25"/>
                    </a:lnTo>
                    <a:lnTo>
                      <a:pt x="51" y="22"/>
                    </a:lnTo>
                    <a:lnTo>
                      <a:pt x="60" y="16"/>
                    </a:lnTo>
                    <a:lnTo>
                      <a:pt x="69" y="13"/>
                    </a:lnTo>
                    <a:lnTo>
                      <a:pt x="63" y="0"/>
                    </a:lnTo>
                    <a:lnTo>
                      <a:pt x="55" y="6"/>
                    </a:lnTo>
                    <a:lnTo>
                      <a:pt x="47" y="12"/>
                    </a:lnTo>
                    <a:lnTo>
                      <a:pt x="39" y="17"/>
                    </a:lnTo>
                    <a:lnTo>
                      <a:pt x="32" y="24"/>
                    </a:lnTo>
                    <a:lnTo>
                      <a:pt x="22" y="28"/>
                    </a:lnTo>
                    <a:lnTo>
                      <a:pt x="15" y="33"/>
                    </a:lnTo>
                    <a:lnTo>
                      <a:pt x="7" y="38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09" name="Shape 1308"/>
              <p:cNvSpPr>
                <a:spLocks/>
              </p:cNvSpPr>
              <p:nvPr/>
            </p:nvSpPr>
            <p:spPr bwMode="auto">
              <a:xfrm>
                <a:off x="3685" y="1804"/>
                <a:ext cx="37" cy="19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3" y="17"/>
                  </a:cxn>
                  <a:cxn ang="0">
                    <a:pos x="9" y="19"/>
                  </a:cxn>
                  <a:cxn ang="0">
                    <a:pos x="16" y="16"/>
                  </a:cxn>
                  <a:cxn ang="0">
                    <a:pos x="21" y="13"/>
                  </a:cxn>
                  <a:cxn ang="0">
                    <a:pos x="37" y="0"/>
                  </a:cxn>
                  <a:cxn ang="0">
                    <a:pos x="27" y="1"/>
                  </a:cxn>
                  <a:cxn ang="0">
                    <a:pos x="18" y="4"/>
                  </a:cxn>
                  <a:cxn ang="0">
                    <a:pos x="8" y="8"/>
                  </a:cxn>
                  <a:cxn ang="0">
                    <a:pos x="0" y="13"/>
                  </a:cxn>
                </a:cxnLst>
                <a:rect l="0" t="0" r="0" b="0"/>
                <a:pathLst>
                  <a:path w="37" h="19">
                    <a:moveTo>
                      <a:pt x="0" y="13"/>
                    </a:moveTo>
                    <a:lnTo>
                      <a:pt x="3" y="17"/>
                    </a:lnTo>
                    <a:lnTo>
                      <a:pt x="9" y="19"/>
                    </a:lnTo>
                    <a:lnTo>
                      <a:pt x="16" y="16"/>
                    </a:lnTo>
                    <a:lnTo>
                      <a:pt x="21" y="13"/>
                    </a:lnTo>
                    <a:lnTo>
                      <a:pt x="37" y="0"/>
                    </a:lnTo>
                    <a:lnTo>
                      <a:pt x="27" y="1"/>
                    </a:lnTo>
                    <a:lnTo>
                      <a:pt x="18" y="4"/>
                    </a:lnTo>
                    <a:lnTo>
                      <a:pt x="8" y="8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10" name="Shape 1309"/>
              <p:cNvSpPr>
                <a:spLocks/>
              </p:cNvSpPr>
              <p:nvPr/>
            </p:nvSpPr>
            <p:spPr bwMode="auto">
              <a:xfrm>
                <a:off x="4583" y="2210"/>
                <a:ext cx="61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2"/>
                  </a:cxn>
                  <a:cxn ang="0">
                    <a:pos x="13" y="5"/>
                  </a:cxn>
                  <a:cxn ang="0">
                    <a:pos x="20" y="7"/>
                  </a:cxn>
                  <a:cxn ang="0">
                    <a:pos x="28" y="10"/>
                  </a:cxn>
                  <a:cxn ang="0">
                    <a:pos x="36" y="12"/>
                  </a:cxn>
                  <a:cxn ang="0">
                    <a:pos x="44" y="14"/>
                  </a:cxn>
                  <a:cxn ang="0">
                    <a:pos x="51" y="16"/>
                  </a:cxn>
                  <a:cxn ang="0">
                    <a:pos x="59" y="18"/>
                  </a:cxn>
                  <a:cxn ang="0">
                    <a:pos x="61" y="7"/>
                  </a:cxn>
                  <a:cxn ang="0">
                    <a:pos x="52" y="7"/>
                  </a:cxn>
                  <a:cxn ang="0">
                    <a:pos x="45" y="7"/>
                  </a:cxn>
                  <a:cxn ang="0">
                    <a:pos x="37" y="6"/>
                  </a:cxn>
                  <a:cxn ang="0">
                    <a:pos x="29" y="6"/>
                  </a:cxn>
                  <a:cxn ang="0">
                    <a:pos x="21" y="4"/>
                  </a:cxn>
                  <a:cxn ang="0">
                    <a:pos x="14" y="3"/>
                  </a:cxn>
                  <a:cxn ang="0">
                    <a:pos x="7" y="1"/>
                  </a:cxn>
                  <a:cxn ang="0">
                    <a:pos x="0" y="0"/>
                  </a:cxn>
                </a:cxnLst>
                <a:rect l="0" t="0" r="0" b="0"/>
                <a:pathLst>
                  <a:path w="61" h="18">
                    <a:moveTo>
                      <a:pt x="0" y="0"/>
                    </a:moveTo>
                    <a:lnTo>
                      <a:pt x="6" y="2"/>
                    </a:lnTo>
                    <a:lnTo>
                      <a:pt x="13" y="5"/>
                    </a:lnTo>
                    <a:lnTo>
                      <a:pt x="20" y="7"/>
                    </a:lnTo>
                    <a:lnTo>
                      <a:pt x="28" y="10"/>
                    </a:lnTo>
                    <a:lnTo>
                      <a:pt x="36" y="12"/>
                    </a:lnTo>
                    <a:lnTo>
                      <a:pt x="44" y="14"/>
                    </a:lnTo>
                    <a:lnTo>
                      <a:pt x="51" y="16"/>
                    </a:lnTo>
                    <a:lnTo>
                      <a:pt x="59" y="18"/>
                    </a:lnTo>
                    <a:lnTo>
                      <a:pt x="61" y="7"/>
                    </a:lnTo>
                    <a:lnTo>
                      <a:pt x="52" y="7"/>
                    </a:lnTo>
                    <a:lnTo>
                      <a:pt x="45" y="7"/>
                    </a:lnTo>
                    <a:lnTo>
                      <a:pt x="37" y="6"/>
                    </a:lnTo>
                    <a:lnTo>
                      <a:pt x="29" y="6"/>
                    </a:lnTo>
                    <a:lnTo>
                      <a:pt x="21" y="4"/>
                    </a:lnTo>
                    <a:lnTo>
                      <a:pt x="14" y="3"/>
                    </a:lnTo>
                    <a:lnTo>
                      <a:pt x="7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11" name="Shape 1310"/>
              <p:cNvSpPr>
                <a:spLocks/>
              </p:cNvSpPr>
              <p:nvPr/>
            </p:nvSpPr>
            <p:spPr bwMode="auto">
              <a:xfrm>
                <a:off x="4583" y="2221"/>
                <a:ext cx="29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3" y="7"/>
                  </a:cxn>
                  <a:cxn ang="0">
                    <a:pos x="8" y="9"/>
                  </a:cxn>
                  <a:cxn ang="0">
                    <a:pos x="14" y="9"/>
                  </a:cxn>
                  <a:cxn ang="0">
                    <a:pos x="29" y="9"/>
                  </a:cxn>
                  <a:cxn ang="0">
                    <a:pos x="22" y="5"/>
                  </a:cxn>
                  <a:cxn ang="0">
                    <a:pos x="15" y="3"/>
                  </a:cxn>
                  <a:cxn ang="0">
                    <a:pos x="7" y="1"/>
                  </a:cxn>
                  <a:cxn ang="0">
                    <a:pos x="0" y="0"/>
                  </a:cxn>
                </a:cxnLst>
                <a:rect l="0" t="0" r="0" b="0"/>
                <a:pathLst>
                  <a:path w="29" h="9">
                    <a:moveTo>
                      <a:pt x="0" y="0"/>
                    </a:moveTo>
                    <a:lnTo>
                      <a:pt x="0" y="4"/>
                    </a:lnTo>
                    <a:lnTo>
                      <a:pt x="3" y="7"/>
                    </a:lnTo>
                    <a:lnTo>
                      <a:pt x="8" y="9"/>
                    </a:lnTo>
                    <a:lnTo>
                      <a:pt x="14" y="9"/>
                    </a:lnTo>
                    <a:lnTo>
                      <a:pt x="29" y="9"/>
                    </a:lnTo>
                    <a:lnTo>
                      <a:pt x="22" y="5"/>
                    </a:lnTo>
                    <a:lnTo>
                      <a:pt x="15" y="3"/>
                    </a:lnTo>
                    <a:lnTo>
                      <a:pt x="7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12" name="Shape 1311"/>
              <p:cNvSpPr>
                <a:spLocks/>
              </p:cNvSpPr>
              <p:nvPr/>
            </p:nvSpPr>
            <p:spPr bwMode="auto">
              <a:xfrm>
                <a:off x="4513" y="2097"/>
                <a:ext cx="61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6" y="15"/>
                  </a:cxn>
                  <a:cxn ang="0">
                    <a:pos x="13" y="12"/>
                  </a:cxn>
                  <a:cxn ang="0">
                    <a:pos x="21" y="10"/>
                  </a:cxn>
                  <a:cxn ang="0">
                    <a:pos x="29" y="8"/>
                  </a:cxn>
                  <a:cxn ang="0">
                    <a:pos x="36" y="5"/>
                  </a:cxn>
                  <a:cxn ang="0">
                    <a:pos x="44" y="3"/>
                  </a:cxn>
                  <a:cxn ang="0">
                    <a:pos x="51" y="1"/>
                  </a:cxn>
                  <a:cxn ang="0">
                    <a:pos x="59" y="0"/>
                  </a:cxn>
                  <a:cxn ang="0">
                    <a:pos x="61" y="11"/>
                  </a:cxn>
                  <a:cxn ang="0">
                    <a:pos x="53" y="10"/>
                  </a:cxn>
                  <a:cxn ang="0">
                    <a:pos x="46" y="10"/>
                  </a:cxn>
                  <a:cxn ang="0">
                    <a:pos x="38" y="10"/>
                  </a:cxn>
                  <a:cxn ang="0">
                    <a:pos x="31" y="12"/>
                  </a:cxn>
                  <a:cxn ang="0">
                    <a:pos x="23" y="12"/>
                  </a:cxn>
                  <a:cxn ang="0">
                    <a:pos x="15" y="14"/>
                  </a:cxn>
                  <a:cxn ang="0">
                    <a:pos x="7" y="16"/>
                  </a:cxn>
                  <a:cxn ang="0">
                    <a:pos x="0" y="18"/>
                  </a:cxn>
                </a:cxnLst>
                <a:rect l="0" t="0" r="0" b="0"/>
                <a:pathLst>
                  <a:path w="61" h="18">
                    <a:moveTo>
                      <a:pt x="0" y="18"/>
                    </a:moveTo>
                    <a:lnTo>
                      <a:pt x="6" y="15"/>
                    </a:lnTo>
                    <a:lnTo>
                      <a:pt x="13" y="12"/>
                    </a:lnTo>
                    <a:lnTo>
                      <a:pt x="21" y="10"/>
                    </a:lnTo>
                    <a:lnTo>
                      <a:pt x="29" y="8"/>
                    </a:lnTo>
                    <a:lnTo>
                      <a:pt x="36" y="5"/>
                    </a:lnTo>
                    <a:lnTo>
                      <a:pt x="44" y="3"/>
                    </a:lnTo>
                    <a:lnTo>
                      <a:pt x="51" y="1"/>
                    </a:lnTo>
                    <a:lnTo>
                      <a:pt x="59" y="0"/>
                    </a:lnTo>
                    <a:lnTo>
                      <a:pt x="61" y="11"/>
                    </a:lnTo>
                    <a:lnTo>
                      <a:pt x="53" y="10"/>
                    </a:lnTo>
                    <a:lnTo>
                      <a:pt x="46" y="10"/>
                    </a:lnTo>
                    <a:lnTo>
                      <a:pt x="38" y="10"/>
                    </a:lnTo>
                    <a:lnTo>
                      <a:pt x="31" y="12"/>
                    </a:lnTo>
                    <a:lnTo>
                      <a:pt x="23" y="12"/>
                    </a:lnTo>
                    <a:lnTo>
                      <a:pt x="15" y="14"/>
                    </a:lnTo>
                    <a:lnTo>
                      <a:pt x="7" y="16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13" name="Shape 1312"/>
              <p:cNvSpPr>
                <a:spLocks/>
              </p:cNvSpPr>
              <p:nvPr/>
            </p:nvSpPr>
            <p:spPr bwMode="auto">
              <a:xfrm>
                <a:off x="4379" y="1537"/>
                <a:ext cx="42" cy="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4" y="2"/>
                  </a:cxn>
                  <a:cxn ang="0">
                    <a:pos x="9" y="3"/>
                  </a:cxn>
                  <a:cxn ang="0">
                    <a:pos x="15" y="3"/>
                  </a:cxn>
                  <a:cxn ang="0">
                    <a:pos x="21" y="4"/>
                  </a:cxn>
                  <a:cxn ang="0">
                    <a:pos x="31" y="5"/>
                  </a:cxn>
                  <a:cxn ang="0">
                    <a:pos x="42" y="6"/>
                  </a:cxn>
                  <a:cxn ang="0">
                    <a:pos x="42" y="0"/>
                  </a:cxn>
                  <a:cxn ang="0">
                    <a:pos x="32" y="0"/>
                  </a:cxn>
                  <a:cxn ang="0">
                    <a:pos x="22" y="1"/>
                  </a:cxn>
                  <a:cxn ang="0">
                    <a:pos x="16" y="1"/>
                  </a:cxn>
                  <a:cxn ang="0">
                    <a:pos x="11" y="1"/>
                  </a:cxn>
                  <a:cxn ang="0">
                    <a:pos x="5" y="1"/>
                  </a:cxn>
                  <a:cxn ang="0">
                    <a:pos x="0" y="2"/>
                  </a:cxn>
                </a:cxnLst>
                <a:rect l="0" t="0" r="0" b="0"/>
                <a:pathLst>
                  <a:path w="42" h="6">
                    <a:moveTo>
                      <a:pt x="0" y="2"/>
                    </a:moveTo>
                    <a:lnTo>
                      <a:pt x="4" y="2"/>
                    </a:lnTo>
                    <a:lnTo>
                      <a:pt x="9" y="3"/>
                    </a:lnTo>
                    <a:lnTo>
                      <a:pt x="15" y="3"/>
                    </a:lnTo>
                    <a:lnTo>
                      <a:pt x="21" y="4"/>
                    </a:lnTo>
                    <a:lnTo>
                      <a:pt x="31" y="5"/>
                    </a:lnTo>
                    <a:lnTo>
                      <a:pt x="42" y="6"/>
                    </a:lnTo>
                    <a:lnTo>
                      <a:pt x="42" y="0"/>
                    </a:lnTo>
                    <a:lnTo>
                      <a:pt x="32" y="0"/>
                    </a:lnTo>
                    <a:lnTo>
                      <a:pt x="22" y="1"/>
                    </a:lnTo>
                    <a:lnTo>
                      <a:pt x="16" y="1"/>
                    </a:lnTo>
                    <a:lnTo>
                      <a:pt x="11" y="1"/>
                    </a:lnTo>
                    <a:lnTo>
                      <a:pt x="5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14" name="Shape 1313"/>
              <p:cNvSpPr>
                <a:spLocks/>
              </p:cNvSpPr>
              <p:nvPr/>
            </p:nvSpPr>
            <p:spPr bwMode="auto">
              <a:xfrm>
                <a:off x="4381" y="1545"/>
                <a:ext cx="22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3" y="6"/>
                  </a:cxn>
                  <a:cxn ang="0">
                    <a:pos x="7" y="7"/>
                  </a:cxn>
                  <a:cxn ang="0">
                    <a:pos x="11" y="7"/>
                  </a:cxn>
                  <a:cxn ang="0">
                    <a:pos x="22" y="5"/>
                  </a:cxn>
                  <a:cxn ang="0">
                    <a:pos x="16" y="1"/>
                  </a:cxn>
                  <a:cxn ang="0">
                    <a:pos x="11" y="0"/>
                  </a:cxn>
                  <a:cxn ang="0">
                    <a:pos x="5" y="0"/>
                  </a:cxn>
                  <a:cxn ang="0">
                    <a:pos x="0" y="0"/>
                  </a:cxn>
                </a:cxnLst>
                <a:rect l="0" t="0" r="0" b="0"/>
                <a:pathLst>
                  <a:path w="22" h="7">
                    <a:moveTo>
                      <a:pt x="0" y="0"/>
                    </a:moveTo>
                    <a:lnTo>
                      <a:pt x="0" y="3"/>
                    </a:lnTo>
                    <a:lnTo>
                      <a:pt x="3" y="6"/>
                    </a:lnTo>
                    <a:lnTo>
                      <a:pt x="7" y="7"/>
                    </a:lnTo>
                    <a:lnTo>
                      <a:pt x="11" y="7"/>
                    </a:lnTo>
                    <a:lnTo>
                      <a:pt x="22" y="5"/>
                    </a:lnTo>
                    <a:lnTo>
                      <a:pt x="16" y="1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15" name="Shape 1314"/>
              <p:cNvSpPr>
                <a:spLocks/>
              </p:cNvSpPr>
              <p:nvPr/>
            </p:nvSpPr>
            <p:spPr bwMode="auto">
              <a:xfrm>
                <a:off x="3881" y="1496"/>
                <a:ext cx="7" cy="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7" y="38"/>
                  </a:cxn>
                  <a:cxn ang="0">
                    <a:pos x="4" y="27"/>
                  </a:cxn>
                  <a:cxn ang="0">
                    <a:pos x="2" y="18"/>
                  </a:cxn>
                  <a:cxn ang="0">
                    <a:pos x="1" y="9"/>
                  </a:cxn>
                  <a:cxn ang="0">
                    <a:pos x="1" y="0"/>
                  </a:cxn>
                </a:cxnLst>
                <a:rect l="0" t="0" r="0" b="0"/>
                <a:pathLst>
                  <a:path w="7" h="38">
                    <a:moveTo>
                      <a:pt x="1" y="0"/>
                    </a:moveTo>
                    <a:lnTo>
                      <a:pt x="0" y="9"/>
                    </a:lnTo>
                    <a:lnTo>
                      <a:pt x="0" y="19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7" y="38"/>
                    </a:lnTo>
                    <a:lnTo>
                      <a:pt x="4" y="27"/>
                    </a:lnTo>
                    <a:lnTo>
                      <a:pt x="2" y="18"/>
                    </a:lnTo>
                    <a:lnTo>
                      <a:pt x="1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16" name="Shape 1315"/>
              <p:cNvSpPr>
                <a:spLocks/>
              </p:cNvSpPr>
              <p:nvPr/>
            </p:nvSpPr>
            <p:spPr bwMode="auto">
              <a:xfrm>
                <a:off x="3871" y="1498"/>
                <a:ext cx="4" cy="2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4"/>
                  </a:cxn>
                  <a:cxn ang="0">
                    <a:pos x="2" y="11"/>
                  </a:cxn>
                  <a:cxn ang="0">
                    <a:pos x="4" y="20"/>
                  </a:cxn>
                  <a:cxn ang="0">
                    <a:pos x="4" y="10"/>
                  </a:cxn>
                  <a:cxn ang="0">
                    <a:pos x="4" y="0"/>
                  </a:cxn>
                </a:cxnLst>
                <a:rect l="0" t="0" r="0" b="0"/>
                <a:pathLst>
                  <a:path w="4" h="20">
                    <a:moveTo>
                      <a:pt x="4" y="0"/>
                    </a:moveTo>
                    <a:lnTo>
                      <a:pt x="0" y="4"/>
                    </a:lnTo>
                    <a:lnTo>
                      <a:pt x="2" y="11"/>
                    </a:lnTo>
                    <a:lnTo>
                      <a:pt x="4" y="20"/>
                    </a:lnTo>
                    <a:lnTo>
                      <a:pt x="4" y="1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17" name="Shape 1316"/>
              <p:cNvSpPr>
                <a:spLocks/>
              </p:cNvSpPr>
              <p:nvPr/>
            </p:nvSpPr>
            <p:spPr bwMode="auto">
              <a:xfrm>
                <a:off x="3731" y="1485"/>
                <a:ext cx="7" cy="3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"/>
                  </a:cxn>
                  <a:cxn ang="0">
                    <a:pos x="0" y="17"/>
                  </a:cxn>
                  <a:cxn ang="0">
                    <a:pos x="0" y="27"/>
                  </a:cxn>
                  <a:cxn ang="0">
                    <a:pos x="0" y="37"/>
                  </a:cxn>
                  <a:cxn ang="0">
                    <a:pos x="7" y="37"/>
                  </a:cxn>
                  <a:cxn ang="0">
                    <a:pos x="3" y="27"/>
                  </a:cxn>
                  <a:cxn ang="0">
                    <a:pos x="2" y="18"/>
                  </a:cxn>
                  <a:cxn ang="0">
                    <a:pos x="1" y="9"/>
                  </a:cxn>
                  <a:cxn ang="0">
                    <a:pos x="0" y="0"/>
                  </a:cxn>
                </a:cxnLst>
                <a:rect l="0" t="0" r="0" b="0"/>
                <a:pathLst>
                  <a:path w="7" h="37">
                    <a:moveTo>
                      <a:pt x="0" y="0"/>
                    </a:moveTo>
                    <a:lnTo>
                      <a:pt x="0" y="8"/>
                    </a:lnTo>
                    <a:lnTo>
                      <a:pt x="0" y="17"/>
                    </a:lnTo>
                    <a:lnTo>
                      <a:pt x="0" y="27"/>
                    </a:lnTo>
                    <a:lnTo>
                      <a:pt x="0" y="37"/>
                    </a:lnTo>
                    <a:lnTo>
                      <a:pt x="7" y="37"/>
                    </a:lnTo>
                    <a:lnTo>
                      <a:pt x="3" y="27"/>
                    </a:lnTo>
                    <a:lnTo>
                      <a:pt x="2" y="18"/>
                    </a:lnTo>
                    <a:lnTo>
                      <a:pt x="1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18" name="Shape 1317"/>
              <p:cNvSpPr>
                <a:spLocks/>
              </p:cNvSpPr>
              <p:nvPr/>
            </p:nvSpPr>
            <p:spPr bwMode="auto">
              <a:xfrm>
                <a:off x="3721" y="1487"/>
                <a:ext cx="5" cy="20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3"/>
                  </a:cxn>
                  <a:cxn ang="0">
                    <a:pos x="1" y="11"/>
                  </a:cxn>
                  <a:cxn ang="0">
                    <a:pos x="3" y="20"/>
                  </a:cxn>
                  <a:cxn ang="0">
                    <a:pos x="5" y="9"/>
                  </a:cxn>
                  <a:cxn ang="0">
                    <a:pos x="5" y="0"/>
                  </a:cxn>
                </a:cxnLst>
                <a:rect l="0" t="0" r="0" b="0"/>
                <a:pathLst>
                  <a:path w="5" h="20">
                    <a:moveTo>
                      <a:pt x="5" y="0"/>
                    </a:moveTo>
                    <a:lnTo>
                      <a:pt x="0" y="3"/>
                    </a:lnTo>
                    <a:lnTo>
                      <a:pt x="1" y="11"/>
                    </a:lnTo>
                    <a:lnTo>
                      <a:pt x="3" y="20"/>
                    </a:lnTo>
                    <a:lnTo>
                      <a:pt x="5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19" name="Shape 1318"/>
              <p:cNvSpPr>
                <a:spLocks/>
              </p:cNvSpPr>
              <p:nvPr/>
            </p:nvSpPr>
            <p:spPr bwMode="auto">
              <a:xfrm>
                <a:off x="3389" y="1815"/>
                <a:ext cx="44" cy="46"/>
              </a:xfrm>
              <a:custGeom>
                <a:avLst/>
                <a:gdLst/>
                <a:ahLst/>
                <a:cxnLst>
                  <a:cxn ang="0">
                    <a:pos x="33" y="46"/>
                  </a:cxn>
                  <a:cxn ang="0">
                    <a:pos x="38" y="46"/>
                  </a:cxn>
                  <a:cxn ang="0">
                    <a:pos x="44" y="42"/>
                  </a:cxn>
                  <a:cxn ang="0">
                    <a:pos x="40" y="36"/>
                  </a:cxn>
                  <a:cxn ang="0">
                    <a:pos x="36" y="31"/>
                  </a:cxn>
                  <a:cxn ang="0">
                    <a:pos x="30" y="26"/>
                  </a:cxn>
                  <a:cxn ang="0">
                    <a:pos x="24" y="21"/>
                  </a:cxn>
                  <a:cxn ang="0">
                    <a:pos x="17" y="15"/>
                  </a:cxn>
                  <a:cxn ang="0">
                    <a:pos x="11" y="10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33" y="46"/>
                  </a:cxn>
                </a:cxnLst>
                <a:rect l="0" t="0" r="0" b="0"/>
                <a:pathLst>
                  <a:path w="44" h="46">
                    <a:moveTo>
                      <a:pt x="33" y="46"/>
                    </a:moveTo>
                    <a:lnTo>
                      <a:pt x="38" y="46"/>
                    </a:lnTo>
                    <a:lnTo>
                      <a:pt x="44" y="42"/>
                    </a:lnTo>
                    <a:lnTo>
                      <a:pt x="40" y="36"/>
                    </a:lnTo>
                    <a:lnTo>
                      <a:pt x="36" y="31"/>
                    </a:lnTo>
                    <a:lnTo>
                      <a:pt x="30" y="26"/>
                    </a:lnTo>
                    <a:lnTo>
                      <a:pt x="24" y="21"/>
                    </a:lnTo>
                    <a:lnTo>
                      <a:pt x="17" y="15"/>
                    </a:lnTo>
                    <a:lnTo>
                      <a:pt x="11" y="10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33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20" name="Shape 1319"/>
              <p:cNvSpPr>
                <a:spLocks/>
              </p:cNvSpPr>
              <p:nvPr/>
            </p:nvSpPr>
            <p:spPr bwMode="auto">
              <a:xfrm>
                <a:off x="4923" y="1763"/>
                <a:ext cx="18" cy="2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3"/>
                  </a:cxn>
                  <a:cxn ang="0">
                    <a:pos x="13" y="15"/>
                  </a:cxn>
                  <a:cxn ang="0">
                    <a:pos x="17" y="11"/>
                  </a:cxn>
                  <a:cxn ang="0">
                    <a:pos x="18" y="5"/>
                  </a:cxn>
                  <a:cxn ang="0">
                    <a:pos x="13" y="0"/>
                  </a:cxn>
                  <a:cxn ang="0">
                    <a:pos x="10" y="2"/>
                  </a:cxn>
                  <a:cxn ang="0">
                    <a:pos x="6" y="5"/>
                  </a:cxn>
                  <a:cxn ang="0">
                    <a:pos x="2" y="8"/>
                  </a:cxn>
                  <a:cxn ang="0">
                    <a:pos x="0" y="13"/>
                  </a:cxn>
                </a:cxnLst>
                <a:rect l="0" t="0" r="0" b="0"/>
                <a:pathLst>
                  <a:path w="18" h="23">
                    <a:moveTo>
                      <a:pt x="0" y="13"/>
                    </a:moveTo>
                    <a:lnTo>
                      <a:pt x="11" y="23"/>
                    </a:lnTo>
                    <a:lnTo>
                      <a:pt x="13" y="15"/>
                    </a:lnTo>
                    <a:lnTo>
                      <a:pt x="17" y="11"/>
                    </a:lnTo>
                    <a:lnTo>
                      <a:pt x="18" y="5"/>
                    </a:lnTo>
                    <a:lnTo>
                      <a:pt x="13" y="0"/>
                    </a:lnTo>
                    <a:lnTo>
                      <a:pt x="10" y="2"/>
                    </a:lnTo>
                    <a:lnTo>
                      <a:pt x="6" y="5"/>
                    </a:lnTo>
                    <a:lnTo>
                      <a:pt x="2" y="8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21" name="Shape 1320"/>
              <p:cNvSpPr>
                <a:spLocks/>
              </p:cNvSpPr>
              <p:nvPr/>
            </p:nvSpPr>
            <p:spPr bwMode="auto">
              <a:xfrm>
                <a:off x="4164" y="1792"/>
                <a:ext cx="19" cy="18"/>
              </a:xfrm>
              <a:custGeom>
                <a:avLst/>
                <a:gdLst/>
                <a:ahLst/>
                <a:cxnLst>
                  <a:cxn ang="0">
                    <a:pos x="1" y="12"/>
                  </a:cxn>
                  <a:cxn ang="0">
                    <a:pos x="0" y="15"/>
                  </a:cxn>
                  <a:cxn ang="0">
                    <a:pos x="1" y="18"/>
                  </a:cxn>
                  <a:cxn ang="0">
                    <a:pos x="6" y="15"/>
                  </a:cxn>
                  <a:cxn ang="0">
                    <a:pos x="15" y="12"/>
                  </a:cxn>
                  <a:cxn ang="0">
                    <a:pos x="17" y="9"/>
                  </a:cxn>
                  <a:cxn ang="0">
                    <a:pos x="19" y="7"/>
                  </a:cxn>
                  <a:cxn ang="0">
                    <a:pos x="18" y="4"/>
                  </a:cxn>
                  <a:cxn ang="0">
                    <a:pos x="14" y="1"/>
                  </a:cxn>
                  <a:cxn ang="0">
                    <a:pos x="7" y="0"/>
                  </a:cxn>
                  <a:cxn ang="0">
                    <a:pos x="4" y="3"/>
                  </a:cxn>
                  <a:cxn ang="0">
                    <a:pos x="2" y="7"/>
                  </a:cxn>
                  <a:cxn ang="0">
                    <a:pos x="1" y="12"/>
                  </a:cxn>
                </a:cxnLst>
                <a:rect l="0" t="0" r="0" b="0"/>
                <a:pathLst>
                  <a:path w="19" h="18">
                    <a:moveTo>
                      <a:pt x="1" y="12"/>
                    </a:moveTo>
                    <a:lnTo>
                      <a:pt x="0" y="15"/>
                    </a:lnTo>
                    <a:lnTo>
                      <a:pt x="1" y="18"/>
                    </a:lnTo>
                    <a:lnTo>
                      <a:pt x="6" y="15"/>
                    </a:lnTo>
                    <a:lnTo>
                      <a:pt x="15" y="12"/>
                    </a:lnTo>
                    <a:lnTo>
                      <a:pt x="17" y="9"/>
                    </a:lnTo>
                    <a:lnTo>
                      <a:pt x="19" y="7"/>
                    </a:lnTo>
                    <a:lnTo>
                      <a:pt x="18" y="4"/>
                    </a:lnTo>
                    <a:lnTo>
                      <a:pt x="14" y="1"/>
                    </a:lnTo>
                    <a:lnTo>
                      <a:pt x="7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1" y="1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22" name="Shape 1321"/>
              <p:cNvSpPr>
                <a:spLocks/>
              </p:cNvSpPr>
              <p:nvPr/>
            </p:nvSpPr>
            <p:spPr bwMode="auto">
              <a:xfrm>
                <a:off x="4955" y="1776"/>
                <a:ext cx="16" cy="14"/>
              </a:xfrm>
              <a:custGeom>
                <a:avLst/>
                <a:gdLst/>
                <a:ahLst/>
                <a:cxnLst>
                  <a:cxn ang="0">
                    <a:pos x="11" y="14"/>
                  </a:cxn>
                  <a:cxn ang="0">
                    <a:pos x="16" y="10"/>
                  </a:cxn>
                  <a:cxn ang="0">
                    <a:pos x="9" y="3"/>
                  </a:cxn>
                  <a:cxn ang="0">
                    <a:pos x="0" y="0"/>
                  </a:cxn>
                  <a:cxn ang="0">
                    <a:pos x="11" y="14"/>
                  </a:cxn>
                </a:cxnLst>
                <a:rect l="0" t="0" r="0" b="0"/>
                <a:pathLst>
                  <a:path w="16" h="14">
                    <a:moveTo>
                      <a:pt x="11" y="14"/>
                    </a:moveTo>
                    <a:lnTo>
                      <a:pt x="16" y="10"/>
                    </a:lnTo>
                    <a:lnTo>
                      <a:pt x="9" y="3"/>
                    </a:lnTo>
                    <a:lnTo>
                      <a:pt x="0" y="0"/>
                    </a:lnTo>
                    <a:lnTo>
                      <a:pt x="11" y="1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23" name="Shape 1322"/>
              <p:cNvSpPr>
                <a:spLocks/>
              </p:cNvSpPr>
              <p:nvPr/>
            </p:nvSpPr>
            <p:spPr bwMode="auto">
              <a:xfrm>
                <a:off x="4185" y="1815"/>
                <a:ext cx="9" cy="9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9" y="9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2" y="9"/>
                  </a:cxn>
                </a:cxnLst>
                <a:rect l="0" t="0" r="0" b="0"/>
                <a:pathLst>
                  <a:path w="9" h="9">
                    <a:moveTo>
                      <a:pt x="2" y="9"/>
                    </a:moveTo>
                    <a:lnTo>
                      <a:pt x="9" y="9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24" name="Shape 1323"/>
              <p:cNvSpPr>
                <a:spLocks/>
              </p:cNvSpPr>
              <p:nvPr/>
            </p:nvSpPr>
            <p:spPr bwMode="auto">
              <a:xfrm>
                <a:off x="3564" y="1841"/>
                <a:ext cx="20" cy="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2" y="10"/>
                  </a:cxn>
                  <a:cxn ang="0">
                    <a:pos x="8" y="13"/>
                  </a:cxn>
                  <a:cxn ang="0">
                    <a:pos x="13" y="13"/>
                  </a:cxn>
                  <a:cxn ang="0">
                    <a:pos x="20" y="11"/>
                  </a:cxn>
                  <a:cxn ang="0">
                    <a:pos x="18" y="5"/>
                  </a:cxn>
                  <a:cxn ang="0">
                    <a:pos x="13" y="1"/>
                  </a:cxn>
                  <a:cxn ang="0">
                    <a:pos x="6" y="0"/>
                  </a:cxn>
                  <a:cxn ang="0">
                    <a:pos x="0" y="5"/>
                  </a:cxn>
                </a:cxnLst>
                <a:rect l="0" t="0" r="0" b="0"/>
                <a:pathLst>
                  <a:path w="20" h="13">
                    <a:moveTo>
                      <a:pt x="0" y="5"/>
                    </a:moveTo>
                    <a:lnTo>
                      <a:pt x="2" y="10"/>
                    </a:lnTo>
                    <a:lnTo>
                      <a:pt x="8" y="13"/>
                    </a:lnTo>
                    <a:lnTo>
                      <a:pt x="13" y="13"/>
                    </a:lnTo>
                    <a:lnTo>
                      <a:pt x="20" y="11"/>
                    </a:lnTo>
                    <a:lnTo>
                      <a:pt x="18" y="5"/>
                    </a:lnTo>
                    <a:lnTo>
                      <a:pt x="13" y="1"/>
                    </a:lnTo>
                    <a:lnTo>
                      <a:pt x="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25" name="Shape 1324"/>
              <p:cNvSpPr>
                <a:spLocks/>
              </p:cNvSpPr>
              <p:nvPr/>
            </p:nvSpPr>
            <p:spPr bwMode="auto">
              <a:xfrm>
                <a:off x="4951" y="1801"/>
                <a:ext cx="10" cy="12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4" y="12"/>
                  </a:cxn>
                  <a:cxn ang="0">
                    <a:pos x="8" y="11"/>
                  </a:cxn>
                  <a:cxn ang="0">
                    <a:pos x="10" y="8"/>
                  </a:cxn>
                  <a:cxn ang="0">
                    <a:pos x="10" y="4"/>
                  </a:cxn>
                  <a:cxn ang="0">
                    <a:pos x="7" y="1"/>
                  </a:cxn>
                  <a:cxn ang="0">
                    <a:pos x="4" y="0"/>
                  </a:cxn>
                  <a:cxn ang="0">
                    <a:pos x="1" y="3"/>
                  </a:cxn>
                  <a:cxn ang="0">
                    <a:pos x="0" y="11"/>
                  </a:cxn>
                </a:cxnLst>
                <a:rect l="0" t="0" r="0" b="0"/>
                <a:pathLst>
                  <a:path w="10" h="12">
                    <a:moveTo>
                      <a:pt x="0" y="11"/>
                    </a:moveTo>
                    <a:lnTo>
                      <a:pt x="4" y="12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0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1" y="3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26" name="Shape 1325"/>
              <p:cNvSpPr>
                <a:spLocks/>
              </p:cNvSpPr>
              <p:nvPr/>
            </p:nvSpPr>
            <p:spPr bwMode="auto">
              <a:xfrm>
                <a:off x="4250" y="1829"/>
                <a:ext cx="25" cy="1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4" y="13"/>
                  </a:cxn>
                  <a:cxn ang="0">
                    <a:pos x="10" y="17"/>
                  </a:cxn>
                  <a:cxn ang="0">
                    <a:pos x="16" y="19"/>
                  </a:cxn>
                  <a:cxn ang="0">
                    <a:pos x="23" y="19"/>
                  </a:cxn>
                  <a:cxn ang="0">
                    <a:pos x="25" y="13"/>
                  </a:cxn>
                  <a:cxn ang="0">
                    <a:pos x="25" y="8"/>
                  </a:cxn>
                  <a:cxn ang="0">
                    <a:pos x="18" y="1"/>
                  </a:cxn>
                  <a:cxn ang="0">
                    <a:pos x="12" y="0"/>
                  </a:cxn>
                  <a:cxn ang="0">
                    <a:pos x="5" y="2"/>
                  </a:cxn>
                  <a:cxn ang="0">
                    <a:pos x="0" y="8"/>
                  </a:cxn>
                </a:cxnLst>
                <a:rect l="0" t="0" r="0" b="0"/>
                <a:pathLst>
                  <a:path w="25" h="19">
                    <a:moveTo>
                      <a:pt x="0" y="8"/>
                    </a:moveTo>
                    <a:lnTo>
                      <a:pt x="4" y="13"/>
                    </a:lnTo>
                    <a:lnTo>
                      <a:pt x="10" y="17"/>
                    </a:lnTo>
                    <a:lnTo>
                      <a:pt x="16" y="19"/>
                    </a:lnTo>
                    <a:lnTo>
                      <a:pt x="23" y="19"/>
                    </a:lnTo>
                    <a:lnTo>
                      <a:pt x="25" y="13"/>
                    </a:lnTo>
                    <a:lnTo>
                      <a:pt x="25" y="8"/>
                    </a:lnTo>
                    <a:lnTo>
                      <a:pt x="18" y="1"/>
                    </a:lnTo>
                    <a:lnTo>
                      <a:pt x="12" y="0"/>
                    </a:lnTo>
                    <a:lnTo>
                      <a:pt x="5" y="2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27" name="Shape 1326"/>
              <p:cNvSpPr>
                <a:spLocks/>
              </p:cNvSpPr>
              <p:nvPr/>
            </p:nvSpPr>
            <p:spPr bwMode="auto">
              <a:xfrm>
                <a:off x="4894" y="1808"/>
                <a:ext cx="16" cy="22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4" y="15"/>
                  </a:cxn>
                  <a:cxn ang="0">
                    <a:pos x="9" y="22"/>
                  </a:cxn>
                  <a:cxn ang="0">
                    <a:pos x="14" y="17"/>
                  </a:cxn>
                  <a:cxn ang="0">
                    <a:pos x="16" y="12"/>
                  </a:cxn>
                  <a:cxn ang="0">
                    <a:pos x="14" y="5"/>
                  </a:cxn>
                  <a:cxn ang="0">
                    <a:pos x="11" y="0"/>
                  </a:cxn>
                  <a:cxn ang="0">
                    <a:pos x="5" y="2"/>
                  </a:cxn>
                  <a:cxn ang="0">
                    <a:pos x="0" y="9"/>
                  </a:cxn>
                </a:cxnLst>
                <a:rect l="0" t="0" r="0" b="0"/>
                <a:pathLst>
                  <a:path w="16" h="22">
                    <a:moveTo>
                      <a:pt x="0" y="9"/>
                    </a:moveTo>
                    <a:lnTo>
                      <a:pt x="4" y="15"/>
                    </a:lnTo>
                    <a:lnTo>
                      <a:pt x="9" y="22"/>
                    </a:lnTo>
                    <a:lnTo>
                      <a:pt x="14" y="17"/>
                    </a:lnTo>
                    <a:lnTo>
                      <a:pt x="16" y="12"/>
                    </a:lnTo>
                    <a:lnTo>
                      <a:pt x="14" y="5"/>
                    </a:lnTo>
                    <a:lnTo>
                      <a:pt x="11" y="0"/>
                    </a:lnTo>
                    <a:lnTo>
                      <a:pt x="5" y="2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28" name="Shape 1327"/>
              <p:cNvSpPr>
                <a:spLocks/>
              </p:cNvSpPr>
              <p:nvPr/>
            </p:nvSpPr>
            <p:spPr bwMode="auto">
              <a:xfrm>
                <a:off x="4176" y="1835"/>
                <a:ext cx="16" cy="2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7" y="20"/>
                  </a:cxn>
                  <a:cxn ang="0">
                    <a:pos x="16" y="26"/>
                  </a:cxn>
                  <a:cxn ang="0">
                    <a:pos x="15" y="21"/>
                  </a:cxn>
                  <a:cxn ang="0">
                    <a:pos x="13" y="14"/>
                  </a:cxn>
                  <a:cxn ang="0">
                    <a:pos x="7" y="6"/>
                  </a:cxn>
                  <a:cxn ang="0">
                    <a:pos x="2" y="0"/>
                  </a:cxn>
                  <a:cxn ang="0">
                    <a:pos x="0" y="7"/>
                  </a:cxn>
                  <a:cxn ang="0">
                    <a:pos x="0" y="15"/>
                  </a:cxn>
                </a:cxnLst>
                <a:rect l="0" t="0" r="0" b="0"/>
                <a:pathLst>
                  <a:path w="16" h="26">
                    <a:moveTo>
                      <a:pt x="0" y="15"/>
                    </a:moveTo>
                    <a:lnTo>
                      <a:pt x="7" y="20"/>
                    </a:lnTo>
                    <a:lnTo>
                      <a:pt x="16" y="26"/>
                    </a:lnTo>
                    <a:lnTo>
                      <a:pt x="15" y="21"/>
                    </a:lnTo>
                    <a:lnTo>
                      <a:pt x="13" y="14"/>
                    </a:lnTo>
                    <a:lnTo>
                      <a:pt x="7" y="6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29" name="Shape 1328"/>
              <p:cNvSpPr>
                <a:spLocks/>
              </p:cNvSpPr>
              <p:nvPr/>
            </p:nvSpPr>
            <p:spPr bwMode="auto">
              <a:xfrm>
                <a:off x="4208" y="1850"/>
                <a:ext cx="5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7"/>
                  </a:cxn>
                </a:cxnLst>
                <a:rect l="0" t="0" r="0" b="0"/>
                <a:pathLst>
                  <a:path w="5" h="7">
                    <a:moveTo>
                      <a:pt x="0" y="7"/>
                    </a:moveTo>
                    <a:lnTo>
                      <a:pt x="5" y="0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30" name="Shape 1329"/>
              <p:cNvSpPr>
                <a:spLocks/>
              </p:cNvSpPr>
              <p:nvPr/>
            </p:nvSpPr>
            <p:spPr bwMode="auto">
              <a:xfrm>
                <a:off x="4951" y="1830"/>
                <a:ext cx="11" cy="1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4" y="11"/>
                  </a:cxn>
                  <a:cxn ang="0">
                    <a:pos x="11" y="0"/>
                  </a:cxn>
                  <a:cxn ang="0">
                    <a:pos x="3" y="2"/>
                  </a:cxn>
                  <a:cxn ang="0">
                    <a:pos x="0" y="9"/>
                  </a:cxn>
                </a:cxnLst>
                <a:rect l="0" t="0" r="0" b="0"/>
                <a:pathLst>
                  <a:path w="11" h="11">
                    <a:moveTo>
                      <a:pt x="0" y="9"/>
                    </a:moveTo>
                    <a:lnTo>
                      <a:pt x="4" y="11"/>
                    </a:lnTo>
                    <a:lnTo>
                      <a:pt x="11" y="0"/>
                    </a:lnTo>
                    <a:lnTo>
                      <a:pt x="3" y="2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31" name="Shape 1330"/>
              <p:cNvSpPr>
                <a:spLocks/>
              </p:cNvSpPr>
              <p:nvPr/>
            </p:nvSpPr>
            <p:spPr bwMode="auto">
              <a:xfrm>
                <a:off x="4289" y="1854"/>
                <a:ext cx="11" cy="1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5" y="10"/>
                  </a:cxn>
                  <a:cxn ang="0">
                    <a:pos x="11" y="10"/>
                  </a:cxn>
                  <a:cxn ang="0">
                    <a:pos x="11" y="1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0" b="0"/>
                <a:pathLst>
                  <a:path w="11" h="10">
                    <a:moveTo>
                      <a:pt x="0" y="3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11" y="10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32" name="Shape 1331"/>
              <p:cNvSpPr>
                <a:spLocks/>
              </p:cNvSpPr>
              <p:nvPr/>
            </p:nvSpPr>
            <p:spPr bwMode="auto">
              <a:xfrm>
                <a:off x="4970" y="1836"/>
                <a:ext cx="22" cy="23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0" y="7"/>
                  </a:cxn>
                  <a:cxn ang="0">
                    <a:pos x="4" y="14"/>
                  </a:cxn>
                  <a:cxn ang="0">
                    <a:pos x="10" y="19"/>
                  </a:cxn>
                  <a:cxn ang="0">
                    <a:pos x="18" y="23"/>
                  </a:cxn>
                  <a:cxn ang="0">
                    <a:pos x="22" y="15"/>
                  </a:cxn>
                  <a:cxn ang="0">
                    <a:pos x="21" y="8"/>
                  </a:cxn>
                  <a:cxn ang="0">
                    <a:pos x="16" y="5"/>
                  </a:cxn>
                  <a:cxn ang="0">
                    <a:pos x="12" y="2"/>
                  </a:cxn>
                  <a:cxn ang="0">
                    <a:pos x="8" y="0"/>
                  </a:cxn>
                  <a:cxn ang="0">
                    <a:pos x="3" y="1"/>
                  </a:cxn>
                </a:cxnLst>
                <a:rect l="0" t="0" r="0" b="0"/>
                <a:pathLst>
                  <a:path w="22" h="23">
                    <a:moveTo>
                      <a:pt x="3" y="1"/>
                    </a:moveTo>
                    <a:lnTo>
                      <a:pt x="0" y="7"/>
                    </a:lnTo>
                    <a:lnTo>
                      <a:pt x="4" y="14"/>
                    </a:lnTo>
                    <a:lnTo>
                      <a:pt x="10" y="19"/>
                    </a:lnTo>
                    <a:lnTo>
                      <a:pt x="18" y="23"/>
                    </a:lnTo>
                    <a:lnTo>
                      <a:pt x="22" y="15"/>
                    </a:lnTo>
                    <a:lnTo>
                      <a:pt x="21" y="8"/>
                    </a:lnTo>
                    <a:lnTo>
                      <a:pt x="16" y="5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33" name="Shape 1332"/>
              <p:cNvSpPr>
                <a:spLocks/>
              </p:cNvSpPr>
              <p:nvPr/>
            </p:nvSpPr>
            <p:spPr bwMode="auto">
              <a:xfrm>
                <a:off x="4229" y="1871"/>
                <a:ext cx="12" cy="18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12" y="0"/>
                  </a:cxn>
                  <a:cxn ang="0">
                    <a:pos x="7" y="3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1" y="18"/>
                  </a:cxn>
                </a:cxnLst>
                <a:rect l="0" t="0" r="0" b="0"/>
                <a:pathLst>
                  <a:path w="12" h="18">
                    <a:moveTo>
                      <a:pt x="1" y="18"/>
                    </a:moveTo>
                    <a:lnTo>
                      <a:pt x="12" y="0"/>
                    </a:lnTo>
                    <a:lnTo>
                      <a:pt x="7" y="3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34" name="Shape 1333"/>
              <p:cNvSpPr>
                <a:spLocks/>
              </p:cNvSpPr>
              <p:nvPr/>
            </p:nvSpPr>
            <p:spPr bwMode="auto">
              <a:xfrm>
                <a:off x="4194" y="1873"/>
                <a:ext cx="19" cy="16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9" y="14"/>
                  </a:cxn>
                  <a:cxn ang="0">
                    <a:pos x="14" y="16"/>
                  </a:cxn>
                  <a:cxn ang="0">
                    <a:pos x="19" y="16"/>
                  </a:cxn>
                  <a:cxn ang="0">
                    <a:pos x="19" y="0"/>
                  </a:cxn>
                  <a:cxn ang="0">
                    <a:pos x="0" y="5"/>
                  </a:cxn>
                </a:cxnLst>
                <a:rect l="0" t="0" r="0" b="0"/>
                <a:pathLst>
                  <a:path w="19" h="16">
                    <a:moveTo>
                      <a:pt x="0" y="5"/>
                    </a:moveTo>
                    <a:lnTo>
                      <a:pt x="0" y="9"/>
                    </a:lnTo>
                    <a:lnTo>
                      <a:pt x="5" y="13"/>
                    </a:lnTo>
                    <a:lnTo>
                      <a:pt x="9" y="14"/>
                    </a:lnTo>
                    <a:lnTo>
                      <a:pt x="14" y="16"/>
                    </a:lnTo>
                    <a:lnTo>
                      <a:pt x="19" y="16"/>
                    </a:lnTo>
                    <a:lnTo>
                      <a:pt x="1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35" name="Shape 1334"/>
              <p:cNvSpPr>
                <a:spLocks/>
              </p:cNvSpPr>
              <p:nvPr/>
            </p:nvSpPr>
            <p:spPr bwMode="auto">
              <a:xfrm>
                <a:off x="5054" y="1848"/>
                <a:ext cx="40" cy="90"/>
              </a:xfrm>
              <a:custGeom>
                <a:avLst/>
                <a:gdLst/>
                <a:ahLst/>
                <a:cxnLst>
                  <a:cxn ang="0">
                    <a:pos x="40" y="90"/>
                  </a:cxn>
                  <a:cxn ang="0">
                    <a:pos x="39" y="75"/>
                  </a:cxn>
                  <a:cxn ang="0">
                    <a:pos x="39" y="62"/>
                  </a:cxn>
                  <a:cxn ang="0">
                    <a:pos x="36" y="48"/>
                  </a:cxn>
                  <a:cxn ang="0">
                    <a:pos x="33" y="37"/>
                  </a:cxn>
                  <a:cxn ang="0">
                    <a:pos x="27" y="25"/>
                  </a:cxn>
                  <a:cxn ang="0">
                    <a:pos x="20" y="15"/>
                  </a:cxn>
                  <a:cxn ang="0">
                    <a:pos x="10" y="6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11" y="19"/>
                  </a:cxn>
                  <a:cxn ang="0">
                    <a:pos x="17" y="30"/>
                  </a:cxn>
                  <a:cxn ang="0">
                    <a:pos x="23" y="42"/>
                  </a:cxn>
                  <a:cxn ang="0">
                    <a:pos x="27" y="54"/>
                  </a:cxn>
                  <a:cxn ang="0">
                    <a:pos x="32" y="66"/>
                  </a:cxn>
                  <a:cxn ang="0">
                    <a:pos x="36" y="78"/>
                  </a:cxn>
                  <a:cxn ang="0">
                    <a:pos x="40" y="90"/>
                  </a:cxn>
                </a:cxnLst>
                <a:rect l="0" t="0" r="0" b="0"/>
                <a:pathLst>
                  <a:path w="40" h="90">
                    <a:moveTo>
                      <a:pt x="40" y="90"/>
                    </a:moveTo>
                    <a:lnTo>
                      <a:pt x="39" y="75"/>
                    </a:lnTo>
                    <a:lnTo>
                      <a:pt x="39" y="62"/>
                    </a:lnTo>
                    <a:lnTo>
                      <a:pt x="36" y="48"/>
                    </a:lnTo>
                    <a:lnTo>
                      <a:pt x="33" y="37"/>
                    </a:lnTo>
                    <a:lnTo>
                      <a:pt x="27" y="25"/>
                    </a:lnTo>
                    <a:lnTo>
                      <a:pt x="20" y="15"/>
                    </a:lnTo>
                    <a:lnTo>
                      <a:pt x="10" y="6"/>
                    </a:lnTo>
                    <a:lnTo>
                      <a:pt x="0" y="0"/>
                    </a:lnTo>
                    <a:lnTo>
                      <a:pt x="5" y="9"/>
                    </a:lnTo>
                    <a:lnTo>
                      <a:pt x="11" y="19"/>
                    </a:lnTo>
                    <a:lnTo>
                      <a:pt x="17" y="30"/>
                    </a:lnTo>
                    <a:lnTo>
                      <a:pt x="23" y="42"/>
                    </a:lnTo>
                    <a:lnTo>
                      <a:pt x="27" y="54"/>
                    </a:lnTo>
                    <a:lnTo>
                      <a:pt x="32" y="66"/>
                    </a:lnTo>
                    <a:lnTo>
                      <a:pt x="36" y="78"/>
                    </a:lnTo>
                    <a:lnTo>
                      <a:pt x="40" y="9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36" name="Shape 1335"/>
              <p:cNvSpPr>
                <a:spLocks/>
              </p:cNvSpPr>
              <p:nvPr/>
            </p:nvSpPr>
            <p:spPr bwMode="auto">
              <a:xfrm>
                <a:off x="4669" y="2108"/>
                <a:ext cx="72" cy="15"/>
              </a:xfrm>
              <a:custGeom>
                <a:avLst/>
                <a:gdLst/>
                <a:ahLst/>
                <a:cxnLst>
                  <a:cxn ang="0">
                    <a:pos x="72" y="11"/>
                  </a:cxn>
                  <a:cxn ang="0">
                    <a:pos x="62" y="5"/>
                  </a:cxn>
                  <a:cxn ang="0">
                    <a:pos x="52" y="2"/>
                  </a:cxn>
                  <a:cxn ang="0">
                    <a:pos x="43" y="0"/>
                  </a:cxn>
                  <a:cxn ang="0">
                    <a:pos x="34" y="0"/>
                  </a:cxn>
                  <a:cxn ang="0">
                    <a:pos x="24" y="0"/>
                  </a:cxn>
                  <a:cxn ang="0">
                    <a:pos x="15" y="3"/>
                  </a:cxn>
                  <a:cxn ang="0">
                    <a:pos x="7" y="7"/>
                  </a:cxn>
                  <a:cxn ang="0">
                    <a:pos x="0" y="15"/>
                  </a:cxn>
                  <a:cxn ang="0">
                    <a:pos x="7" y="11"/>
                  </a:cxn>
                  <a:cxn ang="0">
                    <a:pos x="16" y="10"/>
                  </a:cxn>
                  <a:cxn ang="0">
                    <a:pos x="25" y="9"/>
                  </a:cxn>
                  <a:cxn ang="0">
                    <a:pos x="35" y="9"/>
                  </a:cxn>
                  <a:cxn ang="0">
                    <a:pos x="44" y="8"/>
                  </a:cxn>
                  <a:cxn ang="0">
                    <a:pos x="54" y="8"/>
                  </a:cxn>
                  <a:cxn ang="0">
                    <a:pos x="63" y="9"/>
                  </a:cxn>
                  <a:cxn ang="0">
                    <a:pos x="72" y="11"/>
                  </a:cxn>
                </a:cxnLst>
                <a:rect l="0" t="0" r="0" b="0"/>
                <a:pathLst>
                  <a:path w="72" h="15">
                    <a:moveTo>
                      <a:pt x="72" y="11"/>
                    </a:moveTo>
                    <a:lnTo>
                      <a:pt x="62" y="5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5" y="3"/>
                    </a:lnTo>
                    <a:lnTo>
                      <a:pt x="7" y="7"/>
                    </a:lnTo>
                    <a:lnTo>
                      <a:pt x="0" y="15"/>
                    </a:lnTo>
                    <a:lnTo>
                      <a:pt x="7" y="11"/>
                    </a:lnTo>
                    <a:lnTo>
                      <a:pt x="16" y="10"/>
                    </a:lnTo>
                    <a:lnTo>
                      <a:pt x="25" y="9"/>
                    </a:lnTo>
                    <a:lnTo>
                      <a:pt x="35" y="9"/>
                    </a:lnTo>
                    <a:lnTo>
                      <a:pt x="44" y="8"/>
                    </a:lnTo>
                    <a:lnTo>
                      <a:pt x="54" y="8"/>
                    </a:lnTo>
                    <a:lnTo>
                      <a:pt x="63" y="9"/>
                    </a:lnTo>
                    <a:lnTo>
                      <a:pt x="7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37" name="Shape 1336"/>
              <p:cNvSpPr>
                <a:spLocks/>
              </p:cNvSpPr>
              <p:nvPr/>
            </p:nvSpPr>
            <p:spPr bwMode="auto">
              <a:xfrm>
                <a:off x="4971" y="2206"/>
                <a:ext cx="72" cy="10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62" y="3"/>
                  </a:cxn>
                  <a:cxn ang="0">
                    <a:pos x="51" y="7"/>
                  </a:cxn>
                  <a:cxn ang="0">
                    <a:pos x="42" y="9"/>
                  </a:cxn>
                  <a:cxn ang="0">
                    <a:pos x="33" y="10"/>
                  </a:cxn>
                  <a:cxn ang="0">
                    <a:pos x="24" y="9"/>
                  </a:cxn>
                  <a:cxn ang="0">
                    <a:pos x="15" y="7"/>
                  </a:cxn>
                  <a:cxn ang="0">
                    <a:pos x="7" y="4"/>
                  </a:cxn>
                  <a:cxn ang="0">
                    <a:pos x="0" y="0"/>
                  </a:cxn>
                  <a:cxn ang="0">
                    <a:pos x="7" y="0"/>
                  </a:cxn>
                  <a:cxn ang="0">
                    <a:pos x="15" y="1"/>
                  </a:cxn>
                  <a:cxn ang="0">
                    <a:pos x="24" y="1"/>
                  </a:cxn>
                  <a:cxn ang="0">
                    <a:pos x="33" y="2"/>
                  </a:cxn>
                  <a:cxn ang="0">
                    <a:pos x="42" y="1"/>
                  </a:cxn>
                  <a:cxn ang="0">
                    <a:pos x="51" y="1"/>
                  </a:cxn>
                  <a:cxn ang="0">
                    <a:pos x="62" y="0"/>
                  </a:cxn>
                  <a:cxn ang="0">
                    <a:pos x="72" y="0"/>
                  </a:cxn>
                </a:cxnLst>
                <a:rect l="0" t="0" r="0" b="0"/>
                <a:pathLst>
                  <a:path w="72" h="10">
                    <a:moveTo>
                      <a:pt x="72" y="0"/>
                    </a:moveTo>
                    <a:lnTo>
                      <a:pt x="62" y="3"/>
                    </a:lnTo>
                    <a:lnTo>
                      <a:pt x="51" y="7"/>
                    </a:lnTo>
                    <a:lnTo>
                      <a:pt x="42" y="9"/>
                    </a:lnTo>
                    <a:lnTo>
                      <a:pt x="33" y="10"/>
                    </a:lnTo>
                    <a:lnTo>
                      <a:pt x="24" y="9"/>
                    </a:lnTo>
                    <a:lnTo>
                      <a:pt x="15" y="7"/>
                    </a:lnTo>
                    <a:lnTo>
                      <a:pt x="7" y="4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15" y="1"/>
                    </a:lnTo>
                    <a:lnTo>
                      <a:pt x="24" y="1"/>
                    </a:lnTo>
                    <a:lnTo>
                      <a:pt x="33" y="2"/>
                    </a:lnTo>
                    <a:lnTo>
                      <a:pt x="42" y="1"/>
                    </a:lnTo>
                    <a:lnTo>
                      <a:pt x="51" y="1"/>
                    </a:lnTo>
                    <a:lnTo>
                      <a:pt x="62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38" name="Shape 1337"/>
              <p:cNvSpPr>
                <a:spLocks/>
              </p:cNvSpPr>
              <p:nvPr/>
            </p:nvSpPr>
            <p:spPr bwMode="auto">
              <a:xfrm>
                <a:off x="4282" y="1879"/>
                <a:ext cx="12" cy="1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7"/>
                  </a:cxn>
                  <a:cxn ang="0">
                    <a:pos x="7" y="12"/>
                  </a:cxn>
                  <a:cxn ang="0">
                    <a:pos x="12" y="10"/>
                  </a:cxn>
                  <a:cxn ang="0">
                    <a:pos x="12" y="1"/>
                  </a:cxn>
                  <a:cxn ang="0">
                    <a:pos x="5" y="0"/>
                  </a:cxn>
                  <a:cxn ang="0">
                    <a:pos x="0" y="3"/>
                  </a:cxn>
                </a:cxnLst>
                <a:rect l="0" t="0" r="0" b="0"/>
                <a:pathLst>
                  <a:path w="12" h="12">
                    <a:moveTo>
                      <a:pt x="0" y="3"/>
                    </a:moveTo>
                    <a:lnTo>
                      <a:pt x="2" y="7"/>
                    </a:lnTo>
                    <a:lnTo>
                      <a:pt x="7" y="12"/>
                    </a:lnTo>
                    <a:lnTo>
                      <a:pt x="12" y="10"/>
                    </a:lnTo>
                    <a:lnTo>
                      <a:pt x="12" y="1"/>
                    </a:lnTo>
                    <a:lnTo>
                      <a:pt x="5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39" name="Shape 1338"/>
              <p:cNvSpPr>
                <a:spLocks/>
              </p:cNvSpPr>
              <p:nvPr/>
            </p:nvSpPr>
            <p:spPr bwMode="auto">
              <a:xfrm>
                <a:off x="4946" y="1864"/>
                <a:ext cx="25" cy="36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3" y="25"/>
                  </a:cxn>
                  <a:cxn ang="0">
                    <a:pos x="6" y="31"/>
                  </a:cxn>
                  <a:cxn ang="0">
                    <a:pos x="10" y="35"/>
                  </a:cxn>
                  <a:cxn ang="0">
                    <a:pos x="18" y="36"/>
                  </a:cxn>
                  <a:cxn ang="0">
                    <a:pos x="18" y="27"/>
                  </a:cxn>
                  <a:cxn ang="0">
                    <a:pos x="19" y="19"/>
                  </a:cxn>
                  <a:cxn ang="0">
                    <a:pos x="20" y="9"/>
                  </a:cxn>
                  <a:cxn ang="0">
                    <a:pos x="25" y="0"/>
                  </a:cxn>
                  <a:cxn ang="0">
                    <a:pos x="18" y="5"/>
                  </a:cxn>
                  <a:cxn ang="0">
                    <a:pos x="12" y="10"/>
                  </a:cxn>
                  <a:cxn ang="0">
                    <a:pos x="6" y="15"/>
                  </a:cxn>
                  <a:cxn ang="0">
                    <a:pos x="0" y="20"/>
                  </a:cxn>
                </a:cxnLst>
                <a:rect l="0" t="0" r="0" b="0"/>
                <a:pathLst>
                  <a:path w="25" h="36">
                    <a:moveTo>
                      <a:pt x="0" y="20"/>
                    </a:moveTo>
                    <a:lnTo>
                      <a:pt x="3" y="25"/>
                    </a:lnTo>
                    <a:lnTo>
                      <a:pt x="6" y="31"/>
                    </a:lnTo>
                    <a:lnTo>
                      <a:pt x="10" y="35"/>
                    </a:lnTo>
                    <a:lnTo>
                      <a:pt x="18" y="36"/>
                    </a:lnTo>
                    <a:lnTo>
                      <a:pt x="18" y="27"/>
                    </a:lnTo>
                    <a:lnTo>
                      <a:pt x="19" y="19"/>
                    </a:lnTo>
                    <a:lnTo>
                      <a:pt x="20" y="9"/>
                    </a:lnTo>
                    <a:lnTo>
                      <a:pt x="25" y="0"/>
                    </a:lnTo>
                    <a:lnTo>
                      <a:pt x="18" y="5"/>
                    </a:lnTo>
                    <a:lnTo>
                      <a:pt x="12" y="10"/>
                    </a:lnTo>
                    <a:lnTo>
                      <a:pt x="6" y="15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40" name="Shape 1339"/>
              <p:cNvSpPr>
                <a:spLocks/>
              </p:cNvSpPr>
              <p:nvPr/>
            </p:nvSpPr>
            <p:spPr bwMode="auto">
              <a:xfrm>
                <a:off x="4147" y="1896"/>
                <a:ext cx="38" cy="4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3"/>
                  </a:cxn>
                  <a:cxn ang="0">
                    <a:pos x="8" y="7"/>
                  </a:cxn>
                  <a:cxn ang="0">
                    <a:pos x="11" y="12"/>
                  </a:cxn>
                  <a:cxn ang="0">
                    <a:pos x="14" y="18"/>
                  </a:cxn>
                  <a:cxn ang="0">
                    <a:pos x="16" y="23"/>
                  </a:cxn>
                  <a:cxn ang="0">
                    <a:pos x="19" y="29"/>
                  </a:cxn>
                  <a:cxn ang="0">
                    <a:pos x="22" y="35"/>
                  </a:cxn>
                  <a:cxn ang="0">
                    <a:pos x="25" y="42"/>
                  </a:cxn>
                  <a:cxn ang="0">
                    <a:pos x="32" y="36"/>
                  </a:cxn>
                  <a:cxn ang="0">
                    <a:pos x="38" y="31"/>
                  </a:cxn>
                  <a:cxn ang="0">
                    <a:pos x="31" y="21"/>
                  </a:cxn>
                  <a:cxn ang="0">
                    <a:pos x="22" y="12"/>
                  </a:cxn>
                  <a:cxn ang="0">
                    <a:pos x="16" y="8"/>
                  </a:cxn>
                  <a:cxn ang="0">
                    <a:pos x="11" y="4"/>
                  </a:cxn>
                  <a:cxn ang="0">
                    <a:pos x="5" y="1"/>
                  </a:cxn>
                  <a:cxn ang="0">
                    <a:pos x="0" y="0"/>
                  </a:cxn>
                </a:cxnLst>
                <a:rect l="0" t="0" r="0" b="0"/>
                <a:pathLst>
                  <a:path w="38" h="42">
                    <a:moveTo>
                      <a:pt x="0" y="0"/>
                    </a:moveTo>
                    <a:lnTo>
                      <a:pt x="4" y="3"/>
                    </a:lnTo>
                    <a:lnTo>
                      <a:pt x="8" y="7"/>
                    </a:lnTo>
                    <a:lnTo>
                      <a:pt x="11" y="12"/>
                    </a:lnTo>
                    <a:lnTo>
                      <a:pt x="14" y="18"/>
                    </a:lnTo>
                    <a:lnTo>
                      <a:pt x="16" y="23"/>
                    </a:lnTo>
                    <a:lnTo>
                      <a:pt x="19" y="29"/>
                    </a:lnTo>
                    <a:lnTo>
                      <a:pt x="22" y="35"/>
                    </a:lnTo>
                    <a:lnTo>
                      <a:pt x="25" y="42"/>
                    </a:lnTo>
                    <a:lnTo>
                      <a:pt x="32" y="36"/>
                    </a:lnTo>
                    <a:lnTo>
                      <a:pt x="38" y="31"/>
                    </a:lnTo>
                    <a:lnTo>
                      <a:pt x="31" y="21"/>
                    </a:lnTo>
                    <a:lnTo>
                      <a:pt x="22" y="12"/>
                    </a:lnTo>
                    <a:lnTo>
                      <a:pt x="16" y="8"/>
                    </a:lnTo>
                    <a:lnTo>
                      <a:pt x="11" y="4"/>
                    </a:lnTo>
                    <a:lnTo>
                      <a:pt x="5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41" name="Shape 1340"/>
              <p:cNvSpPr>
                <a:spLocks/>
              </p:cNvSpPr>
              <p:nvPr/>
            </p:nvSpPr>
            <p:spPr bwMode="auto">
              <a:xfrm>
                <a:off x="4243" y="1897"/>
                <a:ext cx="12" cy="23"/>
              </a:xfrm>
              <a:custGeom>
                <a:avLst/>
                <a:gdLst/>
                <a:ahLst/>
                <a:cxnLst>
                  <a:cxn ang="0">
                    <a:pos x="7" y="23"/>
                  </a:cxn>
                  <a:cxn ang="0">
                    <a:pos x="10" y="18"/>
                  </a:cxn>
                  <a:cxn ang="0">
                    <a:pos x="12" y="14"/>
                  </a:cxn>
                  <a:cxn ang="0">
                    <a:pos x="12" y="8"/>
                  </a:cxn>
                  <a:cxn ang="0">
                    <a:pos x="12" y="3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1" y="6"/>
                  </a:cxn>
                  <a:cxn ang="0">
                    <a:pos x="1" y="9"/>
                  </a:cxn>
                  <a:cxn ang="0">
                    <a:pos x="3" y="14"/>
                  </a:cxn>
                  <a:cxn ang="0">
                    <a:pos x="5" y="19"/>
                  </a:cxn>
                  <a:cxn ang="0">
                    <a:pos x="7" y="23"/>
                  </a:cxn>
                </a:cxnLst>
                <a:rect l="0" t="0" r="0" b="0"/>
                <a:pathLst>
                  <a:path w="12" h="23">
                    <a:moveTo>
                      <a:pt x="7" y="23"/>
                    </a:moveTo>
                    <a:lnTo>
                      <a:pt x="10" y="18"/>
                    </a:lnTo>
                    <a:lnTo>
                      <a:pt x="12" y="14"/>
                    </a:lnTo>
                    <a:lnTo>
                      <a:pt x="12" y="8"/>
                    </a:lnTo>
                    <a:lnTo>
                      <a:pt x="12" y="3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6"/>
                    </a:lnTo>
                    <a:lnTo>
                      <a:pt x="1" y="9"/>
                    </a:lnTo>
                    <a:lnTo>
                      <a:pt x="3" y="14"/>
                    </a:lnTo>
                    <a:lnTo>
                      <a:pt x="5" y="19"/>
                    </a:lnTo>
                    <a:lnTo>
                      <a:pt x="7" y="2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42" name="Shape 1341"/>
              <p:cNvSpPr>
                <a:spLocks/>
              </p:cNvSpPr>
              <p:nvPr/>
            </p:nvSpPr>
            <p:spPr bwMode="auto">
              <a:xfrm>
                <a:off x="4136" y="1900"/>
                <a:ext cx="20" cy="2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0" y="22"/>
                  </a:cxn>
                  <a:cxn ang="0">
                    <a:pos x="7" y="0"/>
                  </a:cxn>
                  <a:cxn ang="0">
                    <a:pos x="2" y="1"/>
                  </a:cxn>
                  <a:cxn ang="0">
                    <a:pos x="0" y="4"/>
                  </a:cxn>
                </a:cxnLst>
                <a:rect l="0" t="0" r="0" b="0"/>
                <a:pathLst>
                  <a:path w="20" h="22">
                    <a:moveTo>
                      <a:pt x="0" y="4"/>
                    </a:moveTo>
                    <a:lnTo>
                      <a:pt x="20" y="22"/>
                    </a:lnTo>
                    <a:lnTo>
                      <a:pt x="7" y="0"/>
                    </a:lnTo>
                    <a:lnTo>
                      <a:pt x="2" y="1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43" name="Shape 1342"/>
              <p:cNvSpPr>
                <a:spLocks/>
              </p:cNvSpPr>
              <p:nvPr/>
            </p:nvSpPr>
            <p:spPr bwMode="auto">
              <a:xfrm>
                <a:off x="4991" y="1871"/>
                <a:ext cx="15" cy="22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5" y="18"/>
                  </a:cxn>
                  <a:cxn ang="0">
                    <a:pos x="13" y="22"/>
                  </a:cxn>
                  <a:cxn ang="0">
                    <a:pos x="13" y="16"/>
                  </a:cxn>
                  <a:cxn ang="0">
                    <a:pos x="15" y="10"/>
                  </a:cxn>
                  <a:cxn ang="0">
                    <a:pos x="14" y="4"/>
                  </a:cxn>
                  <a:cxn ang="0">
                    <a:pos x="11" y="0"/>
                  </a:cxn>
                  <a:cxn ang="0">
                    <a:pos x="6" y="0"/>
                  </a:cxn>
                  <a:cxn ang="0">
                    <a:pos x="3" y="3"/>
                  </a:cxn>
                  <a:cxn ang="0">
                    <a:pos x="0" y="7"/>
                  </a:cxn>
                  <a:cxn ang="0">
                    <a:pos x="0" y="11"/>
                  </a:cxn>
                </a:cxnLst>
                <a:rect l="0" t="0" r="0" b="0"/>
                <a:pathLst>
                  <a:path w="15" h="22">
                    <a:moveTo>
                      <a:pt x="0" y="11"/>
                    </a:moveTo>
                    <a:lnTo>
                      <a:pt x="5" y="18"/>
                    </a:lnTo>
                    <a:lnTo>
                      <a:pt x="13" y="22"/>
                    </a:lnTo>
                    <a:lnTo>
                      <a:pt x="13" y="16"/>
                    </a:lnTo>
                    <a:lnTo>
                      <a:pt x="15" y="10"/>
                    </a:lnTo>
                    <a:lnTo>
                      <a:pt x="14" y="4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44" name="Shape 1343"/>
              <p:cNvSpPr>
                <a:spLocks/>
              </p:cNvSpPr>
              <p:nvPr/>
            </p:nvSpPr>
            <p:spPr bwMode="auto">
              <a:xfrm>
                <a:off x="4443" y="1914"/>
                <a:ext cx="15" cy="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5" y="9"/>
                  </a:cxn>
                  <a:cxn ang="0">
                    <a:pos x="10" y="10"/>
                  </a:cxn>
                  <a:cxn ang="0">
                    <a:pos x="15" y="6"/>
                  </a:cxn>
                  <a:cxn ang="0">
                    <a:pos x="11" y="1"/>
                  </a:cxn>
                  <a:cxn ang="0">
                    <a:pos x="7" y="0"/>
                  </a:cxn>
                  <a:cxn ang="0">
                    <a:pos x="1" y="1"/>
                  </a:cxn>
                  <a:cxn ang="0">
                    <a:pos x="0" y="6"/>
                  </a:cxn>
                </a:cxnLst>
                <a:rect l="0" t="0" r="0" b="0"/>
                <a:pathLst>
                  <a:path w="15" h="10">
                    <a:moveTo>
                      <a:pt x="0" y="6"/>
                    </a:moveTo>
                    <a:lnTo>
                      <a:pt x="5" y="9"/>
                    </a:lnTo>
                    <a:lnTo>
                      <a:pt x="10" y="10"/>
                    </a:lnTo>
                    <a:lnTo>
                      <a:pt x="15" y="6"/>
                    </a:lnTo>
                    <a:lnTo>
                      <a:pt x="11" y="1"/>
                    </a:lnTo>
                    <a:lnTo>
                      <a:pt x="7" y="0"/>
                    </a:lnTo>
                    <a:lnTo>
                      <a:pt x="1" y="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45" name="Shape 1344"/>
              <p:cNvSpPr>
                <a:spLocks/>
              </p:cNvSpPr>
              <p:nvPr/>
            </p:nvSpPr>
            <p:spPr bwMode="auto">
              <a:xfrm>
                <a:off x="4256" y="1922"/>
                <a:ext cx="12" cy="18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7" y="15"/>
                  </a:cxn>
                  <a:cxn ang="0">
                    <a:pos x="12" y="18"/>
                  </a:cxn>
                  <a:cxn ang="0">
                    <a:pos x="12" y="0"/>
                  </a:cxn>
                  <a:cxn ang="0">
                    <a:pos x="5" y="1"/>
                  </a:cxn>
                  <a:cxn ang="0">
                    <a:pos x="1" y="5"/>
                  </a:cxn>
                  <a:cxn ang="0">
                    <a:pos x="0" y="10"/>
                  </a:cxn>
                  <a:cxn ang="0">
                    <a:pos x="3" y="16"/>
                  </a:cxn>
                </a:cxnLst>
                <a:rect l="0" t="0" r="0" b="0"/>
                <a:pathLst>
                  <a:path w="12" h="18">
                    <a:moveTo>
                      <a:pt x="3" y="16"/>
                    </a:moveTo>
                    <a:lnTo>
                      <a:pt x="7" y="15"/>
                    </a:lnTo>
                    <a:lnTo>
                      <a:pt x="12" y="18"/>
                    </a:lnTo>
                    <a:lnTo>
                      <a:pt x="12" y="0"/>
                    </a:lnTo>
                    <a:lnTo>
                      <a:pt x="5" y="1"/>
                    </a:lnTo>
                    <a:lnTo>
                      <a:pt x="1" y="5"/>
                    </a:lnTo>
                    <a:lnTo>
                      <a:pt x="0" y="1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46" name="Shape 1345"/>
              <p:cNvSpPr>
                <a:spLocks/>
              </p:cNvSpPr>
              <p:nvPr/>
            </p:nvSpPr>
            <p:spPr bwMode="auto">
              <a:xfrm>
                <a:off x="4975" y="1898"/>
                <a:ext cx="13" cy="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5" y="13"/>
                  </a:cxn>
                  <a:cxn ang="0">
                    <a:pos x="9" y="11"/>
                  </a:cxn>
                  <a:cxn ang="0">
                    <a:pos x="13" y="6"/>
                  </a:cxn>
                  <a:cxn ang="0">
                    <a:pos x="11" y="0"/>
                  </a:cxn>
                  <a:cxn ang="0">
                    <a:pos x="2" y="1"/>
                  </a:cxn>
                  <a:cxn ang="0">
                    <a:pos x="0" y="9"/>
                  </a:cxn>
                </a:cxnLst>
                <a:rect l="0" t="0" r="0" b="0"/>
                <a:pathLst>
                  <a:path w="13" h="13">
                    <a:moveTo>
                      <a:pt x="0" y="9"/>
                    </a:moveTo>
                    <a:lnTo>
                      <a:pt x="5" y="13"/>
                    </a:lnTo>
                    <a:lnTo>
                      <a:pt x="9" y="11"/>
                    </a:lnTo>
                    <a:lnTo>
                      <a:pt x="13" y="6"/>
                    </a:lnTo>
                    <a:lnTo>
                      <a:pt x="11" y="0"/>
                    </a:lnTo>
                    <a:lnTo>
                      <a:pt x="2" y="1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47" name="Shape 1346"/>
              <p:cNvSpPr>
                <a:spLocks/>
              </p:cNvSpPr>
              <p:nvPr/>
            </p:nvSpPr>
            <p:spPr bwMode="auto">
              <a:xfrm>
                <a:off x="4397" y="1929"/>
                <a:ext cx="6" cy="11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10"/>
                  </a:cxn>
                  <a:cxn ang="0">
                    <a:pos x="6" y="7"/>
                  </a:cxn>
                  <a:cxn ang="0">
                    <a:pos x="5" y="1"/>
                  </a:cxn>
                  <a:cxn ang="0">
                    <a:pos x="0" y="0"/>
                  </a:cxn>
                  <a:cxn ang="0">
                    <a:pos x="2" y="11"/>
                  </a:cxn>
                </a:cxnLst>
                <a:rect l="0" t="0" r="0" b="0"/>
                <a:pathLst>
                  <a:path w="6" h="11">
                    <a:moveTo>
                      <a:pt x="2" y="11"/>
                    </a:moveTo>
                    <a:lnTo>
                      <a:pt x="4" y="10"/>
                    </a:lnTo>
                    <a:lnTo>
                      <a:pt x="6" y="7"/>
                    </a:lnTo>
                    <a:lnTo>
                      <a:pt x="5" y="1"/>
                    </a:lnTo>
                    <a:lnTo>
                      <a:pt x="0" y="0"/>
                    </a:lnTo>
                    <a:lnTo>
                      <a:pt x="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48" name="Shape 1347"/>
              <p:cNvSpPr>
                <a:spLocks/>
              </p:cNvSpPr>
              <p:nvPr/>
            </p:nvSpPr>
            <p:spPr bwMode="auto">
              <a:xfrm>
                <a:off x="5006" y="1908"/>
                <a:ext cx="23" cy="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0" y="8"/>
                  </a:cxn>
                  <a:cxn ang="0">
                    <a:pos x="23" y="5"/>
                  </a:cxn>
                  <a:cxn ang="0">
                    <a:pos x="17" y="0"/>
                  </a:cxn>
                  <a:cxn ang="0">
                    <a:pos x="12" y="1"/>
                  </a:cxn>
                  <a:cxn ang="0">
                    <a:pos x="6" y="3"/>
                  </a:cxn>
                  <a:cxn ang="0">
                    <a:pos x="0" y="3"/>
                  </a:cxn>
                </a:cxnLst>
                <a:rect l="0" t="0" r="0" b="0"/>
                <a:pathLst>
                  <a:path w="23" h="8">
                    <a:moveTo>
                      <a:pt x="0" y="3"/>
                    </a:moveTo>
                    <a:lnTo>
                      <a:pt x="0" y="8"/>
                    </a:lnTo>
                    <a:lnTo>
                      <a:pt x="23" y="5"/>
                    </a:lnTo>
                    <a:lnTo>
                      <a:pt x="17" y="0"/>
                    </a:lnTo>
                    <a:lnTo>
                      <a:pt x="12" y="1"/>
                    </a:lnTo>
                    <a:lnTo>
                      <a:pt x="6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49" name="Shape 1348"/>
              <p:cNvSpPr>
                <a:spLocks/>
              </p:cNvSpPr>
              <p:nvPr/>
            </p:nvSpPr>
            <p:spPr bwMode="auto">
              <a:xfrm>
                <a:off x="4307" y="1933"/>
                <a:ext cx="20" cy="16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5" y="11"/>
                  </a:cxn>
                  <a:cxn ang="0">
                    <a:pos x="10" y="11"/>
                  </a:cxn>
                  <a:cxn ang="0">
                    <a:pos x="15" y="12"/>
                  </a:cxn>
                  <a:cxn ang="0">
                    <a:pos x="20" y="16"/>
                  </a:cxn>
                  <a:cxn ang="0">
                    <a:pos x="13" y="0"/>
                  </a:cxn>
                  <a:cxn ang="0">
                    <a:pos x="5" y="4"/>
                  </a:cxn>
                  <a:cxn ang="0">
                    <a:pos x="0" y="11"/>
                  </a:cxn>
                </a:cxnLst>
                <a:rect l="0" t="0" r="0" b="0"/>
                <a:pathLst>
                  <a:path w="20" h="16">
                    <a:moveTo>
                      <a:pt x="0" y="11"/>
                    </a:moveTo>
                    <a:lnTo>
                      <a:pt x="5" y="11"/>
                    </a:lnTo>
                    <a:lnTo>
                      <a:pt x="10" y="11"/>
                    </a:lnTo>
                    <a:lnTo>
                      <a:pt x="15" y="12"/>
                    </a:lnTo>
                    <a:lnTo>
                      <a:pt x="20" y="16"/>
                    </a:lnTo>
                    <a:lnTo>
                      <a:pt x="13" y="0"/>
                    </a:lnTo>
                    <a:lnTo>
                      <a:pt x="5" y="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50" name="Shape 1349"/>
              <p:cNvSpPr>
                <a:spLocks/>
              </p:cNvSpPr>
              <p:nvPr/>
            </p:nvSpPr>
            <p:spPr bwMode="auto">
              <a:xfrm>
                <a:off x="4189" y="1938"/>
                <a:ext cx="12" cy="16"/>
              </a:xfrm>
              <a:custGeom>
                <a:avLst/>
                <a:gdLst/>
                <a:ahLst/>
                <a:cxnLst>
                  <a:cxn ang="0">
                    <a:pos x="5" y="16"/>
                  </a:cxn>
                  <a:cxn ang="0">
                    <a:pos x="12" y="11"/>
                  </a:cxn>
                  <a:cxn ang="0">
                    <a:pos x="5" y="0"/>
                  </a:cxn>
                  <a:cxn ang="0">
                    <a:pos x="0" y="2"/>
                  </a:cxn>
                  <a:cxn ang="0">
                    <a:pos x="1" y="6"/>
                  </a:cxn>
                  <a:cxn ang="0">
                    <a:pos x="3" y="10"/>
                  </a:cxn>
                  <a:cxn ang="0">
                    <a:pos x="5" y="16"/>
                  </a:cxn>
                </a:cxnLst>
                <a:rect l="0" t="0" r="0" b="0"/>
                <a:pathLst>
                  <a:path w="12" h="16">
                    <a:moveTo>
                      <a:pt x="5" y="16"/>
                    </a:moveTo>
                    <a:lnTo>
                      <a:pt x="12" y="11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" y="6"/>
                    </a:lnTo>
                    <a:lnTo>
                      <a:pt x="3" y="10"/>
                    </a:lnTo>
                    <a:lnTo>
                      <a:pt x="5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51" name="Shape 1350"/>
              <p:cNvSpPr>
                <a:spLocks/>
              </p:cNvSpPr>
              <p:nvPr/>
            </p:nvSpPr>
            <p:spPr bwMode="auto">
              <a:xfrm>
                <a:off x="4895" y="1913"/>
                <a:ext cx="15" cy="16"/>
              </a:xfrm>
              <a:custGeom>
                <a:avLst/>
                <a:gdLst/>
                <a:ahLst/>
                <a:cxnLst>
                  <a:cxn ang="0">
                    <a:pos x="1" y="5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1" y="15"/>
                  </a:cxn>
                  <a:cxn ang="0">
                    <a:pos x="6" y="16"/>
                  </a:cxn>
                  <a:cxn ang="0">
                    <a:pos x="12" y="16"/>
                  </a:cxn>
                  <a:cxn ang="0">
                    <a:pos x="15" y="11"/>
                  </a:cxn>
                  <a:cxn ang="0">
                    <a:pos x="14" y="6"/>
                  </a:cxn>
                  <a:cxn ang="0">
                    <a:pos x="10" y="2"/>
                  </a:cxn>
                  <a:cxn ang="0">
                    <a:pos x="5" y="0"/>
                  </a:cxn>
                  <a:cxn ang="0">
                    <a:pos x="1" y="5"/>
                  </a:cxn>
                </a:cxnLst>
                <a:rect l="0" t="0" r="0" b="0"/>
                <a:pathLst>
                  <a:path w="15" h="16">
                    <a:moveTo>
                      <a:pt x="1" y="5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6" y="16"/>
                    </a:lnTo>
                    <a:lnTo>
                      <a:pt x="12" y="16"/>
                    </a:lnTo>
                    <a:lnTo>
                      <a:pt x="15" y="11"/>
                    </a:lnTo>
                    <a:lnTo>
                      <a:pt x="14" y="6"/>
                    </a:lnTo>
                    <a:lnTo>
                      <a:pt x="10" y="2"/>
                    </a:lnTo>
                    <a:lnTo>
                      <a:pt x="5" y="0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52" name="Shape 1351"/>
              <p:cNvSpPr>
                <a:spLocks/>
              </p:cNvSpPr>
              <p:nvPr/>
            </p:nvSpPr>
            <p:spPr bwMode="auto">
              <a:xfrm>
                <a:off x="4421" y="1931"/>
                <a:ext cx="16" cy="1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3" y="11"/>
                  </a:cxn>
                  <a:cxn ang="0">
                    <a:pos x="9" y="18"/>
                  </a:cxn>
                  <a:cxn ang="0">
                    <a:pos x="13" y="14"/>
                  </a:cxn>
                  <a:cxn ang="0">
                    <a:pos x="16" y="10"/>
                  </a:cxn>
                  <a:cxn ang="0">
                    <a:pos x="16" y="4"/>
                  </a:cxn>
                  <a:cxn ang="0">
                    <a:pos x="14" y="0"/>
                  </a:cxn>
                  <a:cxn ang="0">
                    <a:pos x="6" y="1"/>
                  </a:cxn>
                  <a:cxn ang="0">
                    <a:pos x="0" y="5"/>
                  </a:cxn>
                </a:cxnLst>
                <a:rect l="0" t="0" r="0" b="0"/>
                <a:pathLst>
                  <a:path w="16" h="18">
                    <a:moveTo>
                      <a:pt x="0" y="5"/>
                    </a:moveTo>
                    <a:lnTo>
                      <a:pt x="3" y="11"/>
                    </a:lnTo>
                    <a:lnTo>
                      <a:pt x="9" y="18"/>
                    </a:lnTo>
                    <a:lnTo>
                      <a:pt x="13" y="14"/>
                    </a:lnTo>
                    <a:lnTo>
                      <a:pt x="16" y="10"/>
                    </a:lnTo>
                    <a:lnTo>
                      <a:pt x="16" y="4"/>
                    </a:lnTo>
                    <a:lnTo>
                      <a:pt x="14" y="0"/>
                    </a:lnTo>
                    <a:lnTo>
                      <a:pt x="6" y="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53" name="Shape 1352"/>
              <p:cNvSpPr>
                <a:spLocks/>
              </p:cNvSpPr>
              <p:nvPr/>
            </p:nvSpPr>
            <p:spPr bwMode="auto">
              <a:xfrm>
                <a:off x="4991" y="1920"/>
                <a:ext cx="6" cy="1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" y="11"/>
                  </a:cxn>
                  <a:cxn ang="0">
                    <a:pos x="6" y="5"/>
                  </a:cxn>
                  <a:cxn ang="0">
                    <a:pos x="4" y="0"/>
                  </a:cxn>
                  <a:cxn ang="0">
                    <a:pos x="1" y="3"/>
                  </a:cxn>
                  <a:cxn ang="0">
                    <a:pos x="0" y="9"/>
                  </a:cxn>
                </a:cxnLst>
                <a:rect l="0" t="0" r="0" b="0"/>
                <a:pathLst>
                  <a:path w="6" h="11">
                    <a:moveTo>
                      <a:pt x="0" y="9"/>
                    </a:moveTo>
                    <a:lnTo>
                      <a:pt x="2" y="11"/>
                    </a:lnTo>
                    <a:lnTo>
                      <a:pt x="6" y="5"/>
                    </a:lnTo>
                    <a:lnTo>
                      <a:pt x="4" y="0"/>
                    </a:lnTo>
                    <a:lnTo>
                      <a:pt x="1" y="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54" name="Shape 1353"/>
              <p:cNvSpPr>
                <a:spLocks/>
              </p:cNvSpPr>
              <p:nvPr/>
            </p:nvSpPr>
            <p:spPr bwMode="auto">
              <a:xfrm>
                <a:off x="4360" y="1954"/>
                <a:ext cx="12" cy="16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16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11"/>
                  </a:cxn>
                </a:cxnLst>
                <a:rect l="0" t="0" r="0" b="0"/>
                <a:pathLst>
                  <a:path w="12" h="16">
                    <a:moveTo>
                      <a:pt x="0" y="11"/>
                    </a:moveTo>
                    <a:lnTo>
                      <a:pt x="12" y="16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55" name="Shape 1354"/>
              <p:cNvSpPr>
                <a:spLocks/>
              </p:cNvSpPr>
              <p:nvPr/>
            </p:nvSpPr>
            <p:spPr bwMode="auto">
              <a:xfrm>
                <a:off x="5008" y="1931"/>
                <a:ext cx="21" cy="20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14"/>
                  </a:cxn>
                  <a:cxn ang="0">
                    <a:pos x="5" y="20"/>
                  </a:cxn>
                  <a:cxn ang="0">
                    <a:pos x="10" y="18"/>
                  </a:cxn>
                  <a:cxn ang="0">
                    <a:pos x="15" y="15"/>
                  </a:cxn>
                  <a:cxn ang="0">
                    <a:pos x="17" y="11"/>
                  </a:cxn>
                  <a:cxn ang="0">
                    <a:pos x="21" y="7"/>
                  </a:cxn>
                  <a:cxn ang="0">
                    <a:pos x="16" y="1"/>
                  </a:cxn>
                  <a:cxn ang="0">
                    <a:pos x="10" y="0"/>
                  </a:cxn>
                  <a:cxn ang="0">
                    <a:pos x="3" y="2"/>
                  </a:cxn>
                  <a:cxn ang="0">
                    <a:pos x="0" y="9"/>
                  </a:cxn>
                </a:cxnLst>
                <a:rect l="0" t="0" r="0" b="0"/>
                <a:pathLst>
                  <a:path w="21" h="20">
                    <a:moveTo>
                      <a:pt x="0" y="9"/>
                    </a:moveTo>
                    <a:lnTo>
                      <a:pt x="1" y="14"/>
                    </a:lnTo>
                    <a:lnTo>
                      <a:pt x="5" y="20"/>
                    </a:lnTo>
                    <a:lnTo>
                      <a:pt x="10" y="18"/>
                    </a:lnTo>
                    <a:lnTo>
                      <a:pt x="15" y="15"/>
                    </a:lnTo>
                    <a:lnTo>
                      <a:pt x="17" y="11"/>
                    </a:lnTo>
                    <a:lnTo>
                      <a:pt x="21" y="7"/>
                    </a:lnTo>
                    <a:lnTo>
                      <a:pt x="16" y="1"/>
                    </a:lnTo>
                    <a:lnTo>
                      <a:pt x="10" y="0"/>
                    </a:lnTo>
                    <a:lnTo>
                      <a:pt x="3" y="2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56" name="Shape 1355"/>
              <p:cNvSpPr>
                <a:spLocks/>
              </p:cNvSpPr>
              <p:nvPr/>
            </p:nvSpPr>
            <p:spPr bwMode="auto">
              <a:xfrm>
                <a:off x="4296" y="1959"/>
                <a:ext cx="11" cy="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2" y="10"/>
                  </a:cxn>
                  <a:cxn ang="0">
                    <a:pos x="5" y="15"/>
                  </a:cxn>
                  <a:cxn ang="0">
                    <a:pos x="11" y="20"/>
                  </a:cxn>
                  <a:cxn ang="0">
                    <a:pos x="11" y="12"/>
                  </a:cxn>
                  <a:cxn ang="0">
                    <a:pos x="11" y="4"/>
                  </a:cxn>
                  <a:cxn ang="0">
                    <a:pos x="5" y="0"/>
                  </a:cxn>
                  <a:cxn ang="0">
                    <a:pos x="0" y="0"/>
                  </a:cxn>
                </a:cxnLst>
                <a:rect l="0" t="0" r="0" b="0"/>
                <a:pathLst>
                  <a:path w="11" h="20">
                    <a:moveTo>
                      <a:pt x="0" y="0"/>
                    </a:moveTo>
                    <a:lnTo>
                      <a:pt x="0" y="4"/>
                    </a:lnTo>
                    <a:lnTo>
                      <a:pt x="2" y="10"/>
                    </a:lnTo>
                    <a:lnTo>
                      <a:pt x="5" y="15"/>
                    </a:lnTo>
                    <a:lnTo>
                      <a:pt x="11" y="20"/>
                    </a:lnTo>
                    <a:lnTo>
                      <a:pt x="11" y="12"/>
                    </a:lnTo>
                    <a:lnTo>
                      <a:pt x="11" y="4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57" name="Shape 1356"/>
              <p:cNvSpPr>
                <a:spLocks/>
              </p:cNvSpPr>
              <p:nvPr/>
            </p:nvSpPr>
            <p:spPr bwMode="auto">
              <a:xfrm>
                <a:off x="4930" y="1938"/>
                <a:ext cx="8" cy="1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8" y="9"/>
                  </a:cxn>
                  <a:cxn ang="0">
                    <a:pos x="8" y="0"/>
                  </a:cxn>
                  <a:cxn ang="0">
                    <a:pos x="3" y="0"/>
                  </a:cxn>
                  <a:cxn ang="0">
                    <a:pos x="0" y="4"/>
                  </a:cxn>
                </a:cxnLst>
                <a:rect l="0" t="0" r="0" b="0"/>
                <a:pathLst>
                  <a:path w="8" h="11">
                    <a:moveTo>
                      <a:pt x="0" y="4"/>
                    </a:moveTo>
                    <a:lnTo>
                      <a:pt x="0" y="7"/>
                    </a:lnTo>
                    <a:lnTo>
                      <a:pt x="2" y="11"/>
                    </a:lnTo>
                    <a:lnTo>
                      <a:pt x="8" y="9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58" name="Shape 1357"/>
              <p:cNvSpPr>
                <a:spLocks/>
              </p:cNvSpPr>
              <p:nvPr/>
            </p:nvSpPr>
            <p:spPr bwMode="auto">
              <a:xfrm>
                <a:off x="4325" y="1961"/>
                <a:ext cx="12" cy="1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18"/>
                  </a:cxn>
                  <a:cxn ang="0">
                    <a:pos x="7" y="13"/>
                  </a:cxn>
                  <a:cxn ang="0">
                    <a:pos x="11" y="9"/>
                  </a:cxn>
                  <a:cxn ang="0">
                    <a:pos x="12" y="4"/>
                  </a:cxn>
                  <a:cxn ang="0">
                    <a:pos x="11" y="0"/>
                  </a:cxn>
                  <a:cxn ang="0">
                    <a:pos x="5" y="1"/>
                  </a:cxn>
                  <a:cxn ang="0">
                    <a:pos x="3" y="5"/>
                  </a:cxn>
                  <a:cxn ang="0">
                    <a:pos x="1" y="9"/>
                  </a:cxn>
                  <a:cxn ang="0">
                    <a:pos x="0" y="13"/>
                  </a:cxn>
                </a:cxnLst>
                <a:rect l="0" t="0" r="0" b="0"/>
                <a:pathLst>
                  <a:path w="12" h="18">
                    <a:moveTo>
                      <a:pt x="0" y="13"/>
                    </a:moveTo>
                    <a:lnTo>
                      <a:pt x="4" y="18"/>
                    </a:lnTo>
                    <a:lnTo>
                      <a:pt x="7" y="13"/>
                    </a:lnTo>
                    <a:lnTo>
                      <a:pt x="11" y="9"/>
                    </a:lnTo>
                    <a:lnTo>
                      <a:pt x="12" y="4"/>
                    </a:lnTo>
                    <a:lnTo>
                      <a:pt x="11" y="0"/>
                    </a:lnTo>
                    <a:lnTo>
                      <a:pt x="5" y="1"/>
                    </a:lnTo>
                    <a:lnTo>
                      <a:pt x="3" y="5"/>
                    </a:lnTo>
                    <a:lnTo>
                      <a:pt x="1" y="9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59" name="Shape 1358"/>
              <p:cNvSpPr>
                <a:spLocks/>
              </p:cNvSpPr>
              <p:nvPr/>
            </p:nvSpPr>
            <p:spPr bwMode="auto">
              <a:xfrm>
                <a:off x="5029" y="1944"/>
                <a:ext cx="11" cy="17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4" y="7"/>
                  </a:cxn>
                  <a:cxn ang="0">
                    <a:pos x="0" y="12"/>
                  </a:cxn>
                  <a:cxn ang="0">
                    <a:pos x="11" y="17"/>
                  </a:cxn>
                  <a:cxn ang="0">
                    <a:pos x="11" y="0"/>
                  </a:cxn>
                  <a:cxn ang="0">
                    <a:pos x="7" y="3"/>
                  </a:cxn>
                </a:cxnLst>
                <a:rect l="0" t="0" r="0" b="0"/>
                <a:pathLst>
                  <a:path w="11" h="17">
                    <a:moveTo>
                      <a:pt x="7" y="3"/>
                    </a:moveTo>
                    <a:lnTo>
                      <a:pt x="4" y="7"/>
                    </a:lnTo>
                    <a:lnTo>
                      <a:pt x="0" y="12"/>
                    </a:lnTo>
                    <a:lnTo>
                      <a:pt x="11" y="17"/>
                    </a:lnTo>
                    <a:lnTo>
                      <a:pt x="11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60" name="Shape 1359"/>
              <p:cNvSpPr>
                <a:spLocks/>
              </p:cNvSpPr>
              <p:nvPr/>
            </p:nvSpPr>
            <p:spPr bwMode="auto">
              <a:xfrm>
                <a:off x="4448" y="1968"/>
                <a:ext cx="16" cy="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7"/>
                  </a:cxn>
                  <a:cxn ang="0">
                    <a:pos x="3" y="13"/>
                  </a:cxn>
                  <a:cxn ang="0">
                    <a:pos x="10" y="11"/>
                  </a:cxn>
                  <a:cxn ang="0">
                    <a:pos x="16" y="6"/>
                  </a:cxn>
                  <a:cxn ang="0">
                    <a:pos x="13" y="2"/>
                  </a:cxn>
                  <a:cxn ang="0">
                    <a:pos x="9" y="1"/>
                  </a:cxn>
                  <a:cxn ang="0">
                    <a:pos x="4" y="0"/>
                  </a:cxn>
                  <a:cxn ang="0">
                    <a:pos x="1" y="0"/>
                  </a:cxn>
                </a:cxnLst>
                <a:rect l="0" t="0" r="0" b="0"/>
                <a:pathLst>
                  <a:path w="16" h="13">
                    <a:moveTo>
                      <a:pt x="1" y="0"/>
                    </a:moveTo>
                    <a:lnTo>
                      <a:pt x="0" y="7"/>
                    </a:lnTo>
                    <a:lnTo>
                      <a:pt x="3" y="13"/>
                    </a:lnTo>
                    <a:lnTo>
                      <a:pt x="10" y="11"/>
                    </a:lnTo>
                    <a:lnTo>
                      <a:pt x="16" y="6"/>
                    </a:lnTo>
                    <a:lnTo>
                      <a:pt x="13" y="2"/>
                    </a:lnTo>
                    <a:lnTo>
                      <a:pt x="9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61" name="Shape 1360"/>
              <p:cNvSpPr>
                <a:spLocks/>
              </p:cNvSpPr>
              <p:nvPr/>
            </p:nvSpPr>
            <p:spPr bwMode="auto">
              <a:xfrm>
                <a:off x="4421" y="1972"/>
                <a:ext cx="16" cy="20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8" y="16"/>
                  </a:cxn>
                  <a:cxn ang="0">
                    <a:pos x="16" y="20"/>
                  </a:cxn>
                  <a:cxn ang="0">
                    <a:pos x="15" y="14"/>
                  </a:cxn>
                  <a:cxn ang="0">
                    <a:pos x="16" y="8"/>
                  </a:cxn>
                  <a:cxn ang="0">
                    <a:pos x="15" y="3"/>
                  </a:cxn>
                  <a:cxn ang="0">
                    <a:pos x="11" y="0"/>
                  </a:cxn>
                  <a:cxn ang="0">
                    <a:pos x="8" y="2"/>
                  </a:cxn>
                  <a:cxn ang="0">
                    <a:pos x="4" y="5"/>
                  </a:cxn>
                  <a:cxn ang="0">
                    <a:pos x="1" y="8"/>
                  </a:cxn>
                  <a:cxn ang="0">
                    <a:pos x="0" y="11"/>
                  </a:cxn>
                </a:cxnLst>
                <a:rect l="0" t="0" r="0" b="0"/>
                <a:pathLst>
                  <a:path w="16" h="20">
                    <a:moveTo>
                      <a:pt x="0" y="11"/>
                    </a:moveTo>
                    <a:lnTo>
                      <a:pt x="8" y="16"/>
                    </a:lnTo>
                    <a:lnTo>
                      <a:pt x="16" y="20"/>
                    </a:lnTo>
                    <a:lnTo>
                      <a:pt x="15" y="14"/>
                    </a:lnTo>
                    <a:lnTo>
                      <a:pt x="16" y="8"/>
                    </a:lnTo>
                    <a:lnTo>
                      <a:pt x="15" y="3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4" y="5"/>
                    </a:lnTo>
                    <a:lnTo>
                      <a:pt x="1" y="8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62" name="Shape 1361"/>
              <p:cNvSpPr>
                <a:spLocks/>
              </p:cNvSpPr>
              <p:nvPr/>
            </p:nvSpPr>
            <p:spPr bwMode="auto">
              <a:xfrm>
                <a:off x="4388" y="1974"/>
                <a:ext cx="18" cy="16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3" y="13"/>
                  </a:cxn>
                  <a:cxn ang="0">
                    <a:pos x="7" y="16"/>
                  </a:cxn>
                  <a:cxn ang="0">
                    <a:pos x="12" y="16"/>
                  </a:cxn>
                  <a:cxn ang="0">
                    <a:pos x="18" y="14"/>
                  </a:cxn>
                  <a:cxn ang="0">
                    <a:pos x="18" y="8"/>
                  </a:cxn>
                  <a:cxn ang="0">
                    <a:pos x="16" y="5"/>
                  </a:cxn>
                  <a:cxn ang="0">
                    <a:pos x="13" y="2"/>
                  </a:cxn>
                  <a:cxn ang="0">
                    <a:pos x="11" y="0"/>
                  </a:cxn>
                  <a:cxn ang="0">
                    <a:pos x="6" y="0"/>
                  </a:cxn>
                  <a:cxn ang="0">
                    <a:pos x="3" y="3"/>
                  </a:cxn>
                  <a:cxn ang="0">
                    <a:pos x="1" y="6"/>
                  </a:cxn>
                  <a:cxn ang="0">
                    <a:pos x="0" y="9"/>
                  </a:cxn>
                </a:cxnLst>
                <a:rect l="0" t="0" r="0" b="0"/>
                <a:pathLst>
                  <a:path w="18" h="16">
                    <a:moveTo>
                      <a:pt x="0" y="9"/>
                    </a:moveTo>
                    <a:lnTo>
                      <a:pt x="3" y="13"/>
                    </a:lnTo>
                    <a:lnTo>
                      <a:pt x="7" y="16"/>
                    </a:lnTo>
                    <a:lnTo>
                      <a:pt x="12" y="16"/>
                    </a:lnTo>
                    <a:lnTo>
                      <a:pt x="18" y="14"/>
                    </a:lnTo>
                    <a:lnTo>
                      <a:pt x="18" y="8"/>
                    </a:lnTo>
                    <a:lnTo>
                      <a:pt x="16" y="5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3" y="3"/>
                    </a:lnTo>
                    <a:lnTo>
                      <a:pt x="1" y="6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63" name="Shape 1362"/>
              <p:cNvSpPr>
                <a:spLocks/>
              </p:cNvSpPr>
              <p:nvPr/>
            </p:nvSpPr>
            <p:spPr bwMode="auto">
              <a:xfrm>
                <a:off x="4336" y="1976"/>
                <a:ext cx="19" cy="16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6" y="15"/>
                  </a:cxn>
                  <a:cxn ang="0">
                    <a:pos x="11" y="16"/>
                  </a:cxn>
                  <a:cxn ang="0">
                    <a:pos x="14" y="12"/>
                  </a:cxn>
                  <a:cxn ang="0">
                    <a:pos x="18" y="8"/>
                  </a:cxn>
                  <a:cxn ang="0">
                    <a:pos x="19" y="3"/>
                  </a:cxn>
                  <a:cxn ang="0">
                    <a:pos x="18" y="0"/>
                  </a:cxn>
                  <a:cxn ang="0">
                    <a:pos x="11" y="1"/>
                  </a:cxn>
                  <a:cxn ang="0">
                    <a:pos x="7" y="5"/>
                  </a:cxn>
                  <a:cxn ang="0">
                    <a:pos x="3" y="9"/>
                  </a:cxn>
                  <a:cxn ang="0">
                    <a:pos x="0" y="14"/>
                  </a:cxn>
                </a:cxnLst>
                <a:rect l="0" t="0" r="0" b="0"/>
                <a:pathLst>
                  <a:path w="19" h="16">
                    <a:moveTo>
                      <a:pt x="0" y="14"/>
                    </a:moveTo>
                    <a:lnTo>
                      <a:pt x="6" y="15"/>
                    </a:lnTo>
                    <a:lnTo>
                      <a:pt x="11" y="16"/>
                    </a:lnTo>
                    <a:lnTo>
                      <a:pt x="14" y="12"/>
                    </a:lnTo>
                    <a:lnTo>
                      <a:pt x="18" y="8"/>
                    </a:lnTo>
                    <a:lnTo>
                      <a:pt x="19" y="3"/>
                    </a:lnTo>
                    <a:lnTo>
                      <a:pt x="18" y="0"/>
                    </a:lnTo>
                    <a:lnTo>
                      <a:pt x="11" y="1"/>
                    </a:lnTo>
                    <a:lnTo>
                      <a:pt x="7" y="5"/>
                    </a:lnTo>
                    <a:lnTo>
                      <a:pt x="3" y="9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64" name="Shape 1363"/>
              <p:cNvSpPr>
                <a:spLocks/>
              </p:cNvSpPr>
              <p:nvPr/>
            </p:nvSpPr>
            <p:spPr bwMode="auto">
              <a:xfrm>
                <a:off x="4982" y="1961"/>
                <a:ext cx="22" cy="9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3" y="7"/>
                  </a:cxn>
                  <a:cxn ang="0">
                    <a:pos x="9" y="9"/>
                  </a:cxn>
                  <a:cxn ang="0">
                    <a:pos x="15" y="9"/>
                  </a:cxn>
                  <a:cxn ang="0">
                    <a:pos x="22" y="9"/>
                  </a:cxn>
                  <a:cxn ang="0">
                    <a:pos x="22" y="0"/>
                  </a:cxn>
                  <a:cxn ang="0">
                    <a:pos x="0" y="2"/>
                  </a:cxn>
                </a:cxnLst>
                <a:rect l="0" t="0" r="0" b="0"/>
                <a:pathLst>
                  <a:path w="22" h="9">
                    <a:moveTo>
                      <a:pt x="0" y="2"/>
                    </a:moveTo>
                    <a:lnTo>
                      <a:pt x="3" y="7"/>
                    </a:lnTo>
                    <a:lnTo>
                      <a:pt x="9" y="9"/>
                    </a:lnTo>
                    <a:lnTo>
                      <a:pt x="15" y="9"/>
                    </a:lnTo>
                    <a:lnTo>
                      <a:pt x="22" y="9"/>
                    </a:lnTo>
                    <a:lnTo>
                      <a:pt x="2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65" name="Shape 1364"/>
              <p:cNvSpPr>
                <a:spLocks/>
              </p:cNvSpPr>
              <p:nvPr/>
            </p:nvSpPr>
            <p:spPr bwMode="auto">
              <a:xfrm>
                <a:off x="4503" y="1979"/>
                <a:ext cx="11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6" y="7"/>
                  </a:cxn>
                  <a:cxn ang="0">
                    <a:pos x="10" y="6"/>
                  </a:cxn>
                  <a:cxn ang="0">
                    <a:pos x="11" y="3"/>
                  </a:cxn>
                  <a:cxn ang="0">
                    <a:pos x="10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5"/>
                  </a:cxn>
                  <a:cxn ang="0">
                    <a:pos x="4" y="9"/>
                  </a:cxn>
                </a:cxnLst>
                <a:rect l="0" t="0" r="0" b="0"/>
                <a:pathLst>
                  <a:path w="11" h="9">
                    <a:moveTo>
                      <a:pt x="4" y="9"/>
                    </a:moveTo>
                    <a:lnTo>
                      <a:pt x="6" y="7"/>
                    </a:lnTo>
                    <a:lnTo>
                      <a:pt x="10" y="6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66" name="Shape 1365"/>
              <p:cNvSpPr>
                <a:spLocks/>
              </p:cNvSpPr>
              <p:nvPr/>
            </p:nvSpPr>
            <p:spPr bwMode="auto">
              <a:xfrm>
                <a:off x="5022" y="1979"/>
                <a:ext cx="12" cy="1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7" y="10"/>
                  </a:cxn>
                  <a:cxn ang="0">
                    <a:pos x="12" y="13"/>
                  </a:cxn>
                  <a:cxn ang="0">
                    <a:pos x="10" y="0"/>
                  </a:cxn>
                  <a:cxn ang="0">
                    <a:pos x="0" y="1"/>
                  </a:cxn>
                  <a:cxn ang="0">
                    <a:pos x="0" y="11"/>
                  </a:cxn>
                </a:cxnLst>
                <a:rect l="0" t="0" r="0" b="0"/>
                <a:pathLst>
                  <a:path w="12" h="13">
                    <a:moveTo>
                      <a:pt x="0" y="11"/>
                    </a:moveTo>
                    <a:lnTo>
                      <a:pt x="7" y="10"/>
                    </a:lnTo>
                    <a:lnTo>
                      <a:pt x="12" y="13"/>
                    </a:lnTo>
                    <a:lnTo>
                      <a:pt x="10" y="0"/>
                    </a:lnTo>
                    <a:lnTo>
                      <a:pt x="0" y="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67" name="Shape 1366"/>
              <p:cNvSpPr>
                <a:spLocks/>
              </p:cNvSpPr>
              <p:nvPr/>
            </p:nvSpPr>
            <p:spPr bwMode="auto">
              <a:xfrm>
                <a:off x="4534" y="1999"/>
                <a:ext cx="16" cy="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9"/>
                  </a:cxn>
                  <a:cxn ang="0">
                    <a:pos x="16" y="9"/>
                  </a:cxn>
                  <a:cxn ang="0">
                    <a:pos x="13" y="3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6"/>
                  </a:cxn>
                </a:cxnLst>
                <a:rect l="0" t="0" r="0" b="0"/>
                <a:pathLst>
                  <a:path w="16" h="9">
                    <a:moveTo>
                      <a:pt x="0" y="6"/>
                    </a:moveTo>
                    <a:lnTo>
                      <a:pt x="0" y="9"/>
                    </a:lnTo>
                    <a:lnTo>
                      <a:pt x="16" y="9"/>
                    </a:lnTo>
                    <a:lnTo>
                      <a:pt x="13" y="3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68" name="Shape 1367"/>
              <p:cNvSpPr>
                <a:spLocks/>
              </p:cNvSpPr>
              <p:nvPr/>
            </p:nvSpPr>
            <p:spPr bwMode="auto">
              <a:xfrm>
                <a:off x="4428" y="2003"/>
                <a:ext cx="26" cy="19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3" y="17"/>
                  </a:cxn>
                  <a:cxn ang="0">
                    <a:pos x="9" y="19"/>
                  </a:cxn>
                  <a:cxn ang="0">
                    <a:pos x="15" y="17"/>
                  </a:cxn>
                  <a:cxn ang="0">
                    <a:pos x="23" y="16"/>
                  </a:cxn>
                  <a:cxn ang="0">
                    <a:pos x="25" y="11"/>
                  </a:cxn>
                  <a:cxn ang="0">
                    <a:pos x="26" y="6"/>
                  </a:cxn>
                  <a:cxn ang="0">
                    <a:pos x="23" y="1"/>
                  </a:cxn>
                  <a:cxn ang="0">
                    <a:pos x="18" y="0"/>
                  </a:cxn>
                  <a:cxn ang="0">
                    <a:pos x="11" y="0"/>
                  </a:cxn>
                  <a:cxn ang="0">
                    <a:pos x="6" y="3"/>
                  </a:cxn>
                  <a:cxn ang="0">
                    <a:pos x="2" y="7"/>
                  </a:cxn>
                  <a:cxn ang="0">
                    <a:pos x="0" y="13"/>
                  </a:cxn>
                </a:cxnLst>
                <a:rect l="0" t="0" r="0" b="0"/>
                <a:pathLst>
                  <a:path w="26" h="19">
                    <a:moveTo>
                      <a:pt x="0" y="13"/>
                    </a:moveTo>
                    <a:lnTo>
                      <a:pt x="3" y="17"/>
                    </a:lnTo>
                    <a:lnTo>
                      <a:pt x="9" y="19"/>
                    </a:lnTo>
                    <a:lnTo>
                      <a:pt x="15" y="17"/>
                    </a:lnTo>
                    <a:lnTo>
                      <a:pt x="23" y="16"/>
                    </a:lnTo>
                    <a:lnTo>
                      <a:pt x="25" y="11"/>
                    </a:lnTo>
                    <a:lnTo>
                      <a:pt x="26" y="6"/>
                    </a:lnTo>
                    <a:lnTo>
                      <a:pt x="23" y="1"/>
                    </a:lnTo>
                    <a:lnTo>
                      <a:pt x="18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2" y="7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69" name="Shape 1368"/>
              <p:cNvSpPr>
                <a:spLocks/>
              </p:cNvSpPr>
              <p:nvPr/>
            </p:nvSpPr>
            <p:spPr bwMode="auto">
              <a:xfrm>
                <a:off x="4962" y="1987"/>
                <a:ext cx="15" cy="2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3" y="15"/>
                  </a:cxn>
                  <a:cxn ang="0">
                    <a:pos x="6" y="21"/>
                  </a:cxn>
                  <a:cxn ang="0">
                    <a:pos x="11" y="16"/>
                  </a:cxn>
                  <a:cxn ang="0">
                    <a:pos x="14" y="12"/>
                  </a:cxn>
                  <a:cxn ang="0">
                    <a:pos x="14" y="6"/>
                  </a:cxn>
                  <a:cxn ang="0">
                    <a:pos x="15" y="1"/>
                  </a:cxn>
                  <a:cxn ang="0">
                    <a:pos x="8" y="0"/>
                  </a:cxn>
                  <a:cxn ang="0">
                    <a:pos x="5" y="3"/>
                  </a:cxn>
                  <a:cxn ang="0">
                    <a:pos x="2" y="6"/>
                  </a:cxn>
                  <a:cxn ang="0">
                    <a:pos x="0" y="9"/>
                  </a:cxn>
                </a:cxnLst>
                <a:rect l="0" t="0" r="0" b="0"/>
                <a:pathLst>
                  <a:path w="15" h="21">
                    <a:moveTo>
                      <a:pt x="0" y="9"/>
                    </a:moveTo>
                    <a:lnTo>
                      <a:pt x="3" y="15"/>
                    </a:lnTo>
                    <a:lnTo>
                      <a:pt x="6" y="21"/>
                    </a:lnTo>
                    <a:lnTo>
                      <a:pt x="11" y="16"/>
                    </a:lnTo>
                    <a:lnTo>
                      <a:pt x="14" y="12"/>
                    </a:lnTo>
                    <a:lnTo>
                      <a:pt x="14" y="6"/>
                    </a:lnTo>
                    <a:lnTo>
                      <a:pt x="15" y="1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2" y="6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70" name="Shape 1369"/>
              <p:cNvSpPr>
                <a:spLocks/>
              </p:cNvSpPr>
              <p:nvPr/>
            </p:nvSpPr>
            <p:spPr bwMode="auto">
              <a:xfrm>
                <a:off x="5052" y="1998"/>
                <a:ext cx="13" cy="7"/>
              </a:xfrm>
              <a:custGeom>
                <a:avLst/>
                <a:gdLst/>
                <a:ahLst/>
                <a:cxnLst>
                  <a:cxn ang="0">
                    <a:pos x="2" y="7"/>
                  </a:cxn>
                  <a:cxn ang="0">
                    <a:pos x="6" y="6"/>
                  </a:cxn>
                  <a:cxn ang="0">
                    <a:pos x="13" y="5"/>
                  </a:cxn>
                  <a:cxn ang="0">
                    <a:pos x="7" y="0"/>
                  </a:cxn>
                  <a:cxn ang="0">
                    <a:pos x="0" y="1"/>
                  </a:cxn>
                  <a:cxn ang="0">
                    <a:pos x="2" y="7"/>
                  </a:cxn>
                </a:cxnLst>
                <a:rect l="0" t="0" r="0" b="0"/>
                <a:pathLst>
                  <a:path w="13" h="7">
                    <a:moveTo>
                      <a:pt x="2" y="7"/>
                    </a:moveTo>
                    <a:lnTo>
                      <a:pt x="6" y="6"/>
                    </a:lnTo>
                    <a:lnTo>
                      <a:pt x="13" y="5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2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71" name="Shape 1370"/>
              <p:cNvSpPr>
                <a:spLocks/>
              </p:cNvSpPr>
              <p:nvPr/>
            </p:nvSpPr>
            <p:spPr bwMode="auto">
              <a:xfrm>
                <a:off x="4522" y="2032"/>
                <a:ext cx="19" cy="19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6"/>
                  </a:cxn>
                  <a:cxn ang="0">
                    <a:pos x="1" y="11"/>
                  </a:cxn>
                  <a:cxn ang="0">
                    <a:pos x="3" y="15"/>
                  </a:cxn>
                  <a:cxn ang="0">
                    <a:pos x="10" y="19"/>
                  </a:cxn>
                  <a:cxn ang="0">
                    <a:pos x="15" y="16"/>
                  </a:cxn>
                  <a:cxn ang="0">
                    <a:pos x="19" y="12"/>
                  </a:cxn>
                  <a:cxn ang="0">
                    <a:pos x="19" y="0"/>
                  </a:cxn>
                  <a:cxn ang="0">
                    <a:pos x="0" y="2"/>
                  </a:cxn>
                </a:cxnLst>
                <a:rect l="0" t="0" r="0" b="0"/>
                <a:pathLst>
                  <a:path w="19" h="19">
                    <a:moveTo>
                      <a:pt x="0" y="2"/>
                    </a:moveTo>
                    <a:lnTo>
                      <a:pt x="0" y="6"/>
                    </a:lnTo>
                    <a:lnTo>
                      <a:pt x="1" y="11"/>
                    </a:lnTo>
                    <a:lnTo>
                      <a:pt x="3" y="15"/>
                    </a:lnTo>
                    <a:lnTo>
                      <a:pt x="10" y="19"/>
                    </a:lnTo>
                    <a:lnTo>
                      <a:pt x="15" y="16"/>
                    </a:lnTo>
                    <a:lnTo>
                      <a:pt x="19" y="12"/>
                    </a:lnTo>
                    <a:lnTo>
                      <a:pt x="19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72" name="Shape 1371"/>
              <p:cNvSpPr>
                <a:spLocks/>
              </p:cNvSpPr>
              <p:nvPr/>
            </p:nvSpPr>
            <p:spPr bwMode="auto">
              <a:xfrm>
                <a:off x="4443" y="2034"/>
                <a:ext cx="2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7" y="7"/>
                  </a:cxn>
                  <a:cxn ang="0">
                    <a:pos x="13" y="9"/>
                  </a:cxn>
                  <a:cxn ang="0">
                    <a:pos x="19" y="12"/>
                  </a:cxn>
                  <a:cxn ang="0">
                    <a:pos x="21" y="10"/>
                  </a:cxn>
                  <a:cxn ang="0">
                    <a:pos x="18" y="4"/>
                  </a:cxn>
                  <a:cxn ang="0">
                    <a:pos x="13" y="1"/>
                  </a:cxn>
                  <a:cxn ang="0">
                    <a:pos x="7" y="0"/>
                  </a:cxn>
                  <a:cxn ang="0">
                    <a:pos x="0" y="0"/>
                  </a:cxn>
                </a:cxnLst>
                <a:rect l="0" t="0" r="0" b="0"/>
                <a:pathLst>
                  <a:path w="21" h="12">
                    <a:moveTo>
                      <a:pt x="0" y="0"/>
                    </a:moveTo>
                    <a:lnTo>
                      <a:pt x="1" y="4"/>
                    </a:lnTo>
                    <a:lnTo>
                      <a:pt x="7" y="7"/>
                    </a:lnTo>
                    <a:lnTo>
                      <a:pt x="13" y="9"/>
                    </a:lnTo>
                    <a:lnTo>
                      <a:pt x="19" y="12"/>
                    </a:lnTo>
                    <a:lnTo>
                      <a:pt x="21" y="10"/>
                    </a:lnTo>
                    <a:lnTo>
                      <a:pt x="18" y="4"/>
                    </a:lnTo>
                    <a:lnTo>
                      <a:pt x="13" y="1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73" name="Shape 1372"/>
              <p:cNvSpPr>
                <a:spLocks/>
              </p:cNvSpPr>
              <p:nvPr/>
            </p:nvSpPr>
            <p:spPr bwMode="auto">
              <a:xfrm>
                <a:off x="5128" y="2012"/>
                <a:ext cx="19" cy="1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4" y="6"/>
                  </a:cxn>
                  <a:cxn ang="0">
                    <a:pos x="6" y="13"/>
                  </a:cxn>
                  <a:cxn ang="0">
                    <a:pos x="6" y="15"/>
                  </a:cxn>
                  <a:cxn ang="0">
                    <a:pos x="9" y="17"/>
                  </a:cxn>
                  <a:cxn ang="0">
                    <a:pos x="12" y="18"/>
                  </a:cxn>
                  <a:cxn ang="0">
                    <a:pos x="18" y="18"/>
                  </a:cxn>
                  <a:cxn ang="0">
                    <a:pos x="19" y="9"/>
                  </a:cxn>
                  <a:cxn ang="0">
                    <a:pos x="15" y="3"/>
                  </a:cxn>
                  <a:cxn ang="0">
                    <a:pos x="7" y="0"/>
                  </a:cxn>
                  <a:cxn ang="0">
                    <a:pos x="0" y="2"/>
                  </a:cxn>
                </a:cxnLst>
                <a:rect l="0" t="0" r="0" b="0"/>
                <a:pathLst>
                  <a:path w="19" h="18">
                    <a:moveTo>
                      <a:pt x="0" y="2"/>
                    </a:moveTo>
                    <a:lnTo>
                      <a:pt x="4" y="6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9" y="17"/>
                    </a:lnTo>
                    <a:lnTo>
                      <a:pt x="12" y="18"/>
                    </a:lnTo>
                    <a:lnTo>
                      <a:pt x="18" y="18"/>
                    </a:lnTo>
                    <a:lnTo>
                      <a:pt x="19" y="9"/>
                    </a:lnTo>
                    <a:lnTo>
                      <a:pt x="15" y="3"/>
                    </a:lnTo>
                    <a:lnTo>
                      <a:pt x="7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374" name="Shape 1373"/>
              <p:cNvSpPr>
                <a:spLocks/>
              </p:cNvSpPr>
              <p:nvPr/>
            </p:nvSpPr>
            <p:spPr bwMode="auto">
              <a:xfrm>
                <a:off x="4982" y="2016"/>
                <a:ext cx="15" cy="1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5" y="13"/>
                  </a:cxn>
                  <a:cxn ang="0">
                    <a:pos x="13" y="14"/>
                  </a:cxn>
                  <a:cxn ang="0">
                    <a:pos x="15" y="6"/>
                  </a:cxn>
                  <a:cxn ang="0">
                    <a:pos x="11" y="0"/>
                  </a:cxn>
                  <a:cxn ang="0">
                    <a:pos x="4" y="3"/>
                  </a:cxn>
                  <a:cxn ang="0">
                    <a:pos x="0" y="7"/>
                  </a:cxn>
                </a:cxnLst>
                <a:rect l="0" t="0" r="0" b="0"/>
                <a:pathLst>
                  <a:path w="15" h="14">
                    <a:moveTo>
                      <a:pt x="0" y="7"/>
                    </a:moveTo>
                    <a:lnTo>
                      <a:pt x="5" y="13"/>
                    </a:lnTo>
                    <a:lnTo>
                      <a:pt x="13" y="14"/>
                    </a:lnTo>
                    <a:lnTo>
                      <a:pt x="15" y="6"/>
                    </a:lnTo>
                    <a:lnTo>
                      <a:pt x="11" y="0"/>
                    </a:lnTo>
                    <a:lnTo>
                      <a:pt x="4" y="3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</p:grpSp>
        <p:grpSp>
          <p:nvGrpSpPr>
            <p:cNvPr id="794" name="Group 793"/>
            <p:cNvGrpSpPr>
              <a:grpSpLocks/>
            </p:cNvGrpSpPr>
            <p:nvPr/>
          </p:nvGrpSpPr>
          <p:grpSpPr bwMode="auto">
            <a:xfrm>
              <a:off x="3989" y="1469"/>
              <a:ext cx="1517" cy="1689"/>
              <a:chOff x="3989" y="1469"/>
              <a:chExt cx="1517" cy="1689"/>
            </a:xfrm>
          </p:grpSpPr>
          <p:sp>
            <p:nvSpPr>
              <p:cNvPr id="975" name="Shape 974"/>
              <p:cNvSpPr>
                <a:spLocks/>
              </p:cNvSpPr>
              <p:nvPr/>
            </p:nvSpPr>
            <p:spPr bwMode="auto">
              <a:xfrm>
                <a:off x="5051" y="2023"/>
                <a:ext cx="21" cy="21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0" y="16"/>
                  </a:cxn>
                  <a:cxn ang="0">
                    <a:pos x="3" y="21"/>
                  </a:cxn>
                  <a:cxn ang="0">
                    <a:pos x="21" y="0"/>
                  </a:cxn>
                  <a:cxn ang="0">
                    <a:pos x="13" y="0"/>
                  </a:cxn>
                  <a:cxn ang="0">
                    <a:pos x="9" y="4"/>
                  </a:cxn>
                  <a:cxn ang="0">
                    <a:pos x="5" y="7"/>
                  </a:cxn>
                  <a:cxn ang="0">
                    <a:pos x="1" y="11"/>
                  </a:cxn>
                </a:cxnLst>
                <a:rect l="0" t="0" r="0" b="0"/>
                <a:pathLst>
                  <a:path w="21" h="21">
                    <a:moveTo>
                      <a:pt x="1" y="11"/>
                    </a:moveTo>
                    <a:lnTo>
                      <a:pt x="0" y="16"/>
                    </a:lnTo>
                    <a:lnTo>
                      <a:pt x="3" y="21"/>
                    </a:lnTo>
                    <a:lnTo>
                      <a:pt x="21" y="0"/>
                    </a:lnTo>
                    <a:lnTo>
                      <a:pt x="13" y="0"/>
                    </a:lnTo>
                    <a:lnTo>
                      <a:pt x="9" y="4"/>
                    </a:lnTo>
                    <a:lnTo>
                      <a:pt x="5" y="7"/>
                    </a:lnTo>
                    <a:lnTo>
                      <a:pt x="1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76" name="Shape 975"/>
              <p:cNvSpPr>
                <a:spLocks/>
              </p:cNvSpPr>
              <p:nvPr/>
            </p:nvSpPr>
            <p:spPr bwMode="auto">
              <a:xfrm>
                <a:off x="5008" y="2025"/>
                <a:ext cx="14" cy="15"/>
              </a:xfrm>
              <a:custGeom>
                <a:avLst/>
                <a:gdLst/>
                <a:ahLst/>
                <a:cxnLst>
                  <a:cxn ang="0">
                    <a:pos x="3" y="15"/>
                  </a:cxn>
                  <a:cxn ang="0">
                    <a:pos x="9" y="13"/>
                  </a:cxn>
                  <a:cxn ang="0">
                    <a:pos x="14" y="7"/>
                  </a:cxn>
                  <a:cxn ang="0">
                    <a:pos x="9" y="0"/>
                  </a:cxn>
                  <a:cxn ang="0">
                    <a:pos x="5" y="1"/>
                  </a:cxn>
                  <a:cxn ang="0">
                    <a:pos x="1" y="5"/>
                  </a:cxn>
                  <a:cxn ang="0">
                    <a:pos x="0" y="8"/>
                  </a:cxn>
                  <a:cxn ang="0">
                    <a:pos x="3" y="15"/>
                  </a:cxn>
                </a:cxnLst>
                <a:rect l="0" t="0" r="0" b="0"/>
                <a:pathLst>
                  <a:path w="14" h="15">
                    <a:moveTo>
                      <a:pt x="3" y="15"/>
                    </a:moveTo>
                    <a:lnTo>
                      <a:pt x="9" y="13"/>
                    </a:lnTo>
                    <a:lnTo>
                      <a:pt x="14" y="7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77" name="Shape 976"/>
              <p:cNvSpPr>
                <a:spLocks/>
              </p:cNvSpPr>
              <p:nvPr/>
            </p:nvSpPr>
            <p:spPr bwMode="auto">
              <a:xfrm>
                <a:off x="4438" y="2053"/>
                <a:ext cx="18" cy="1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6"/>
                  </a:cxn>
                  <a:cxn ang="0">
                    <a:pos x="4" y="10"/>
                  </a:cxn>
                  <a:cxn ang="0">
                    <a:pos x="11" y="12"/>
                  </a:cxn>
                  <a:cxn ang="0">
                    <a:pos x="18" y="15"/>
                  </a:cxn>
                  <a:cxn ang="0">
                    <a:pos x="18" y="12"/>
                  </a:cxn>
                  <a:cxn ang="0">
                    <a:pos x="18" y="7"/>
                  </a:cxn>
                  <a:cxn ang="0">
                    <a:pos x="10" y="1"/>
                  </a:cxn>
                  <a:cxn ang="0">
                    <a:pos x="1" y="0"/>
                  </a:cxn>
                </a:cxnLst>
                <a:rect l="0" t="0" r="0" b="0"/>
                <a:pathLst>
                  <a:path w="18" h="15">
                    <a:moveTo>
                      <a:pt x="1" y="0"/>
                    </a:moveTo>
                    <a:lnTo>
                      <a:pt x="0" y="6"/>
                    </a:lnTo>
                    <a:lnTo>
                      <a:pt x="4" y="10"/>
                    </a:lnTo>
                    <a:lnTo>
                      <a:pt x="11" y="12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7"/>
                    </a:lnTo>
                    <a:lnTo>
                      <a:pt x="1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78" name="Shape 977"/>
              <p:cNvSpPr>
                <a:spLocks/>
              </p:cNvSpPr>
              <p:nvPr/>
            </p:nvSpPr>
            <p:spPr bwMode="auto">
              <a:xfrm>
                <a:off x="4305" y="2057"/>
                <a:ext cx="65" cy="25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9"/>
                  </a:cxn>
                  <a:cxn ang="0">
                    <a:pos x="16" y="9"/>
                  </a:cxn>
                  <a:cxn ang="0">
                    <a:pos x="24" y="9"/>
                  </a:cxn>
                  <a:cxn ang="0">
                    <a:pos x="32" y="11"/>
                  </a:cxn>
                  <a:cxn ang="0">
                    <a:pos x="39" y="13"/>
                  </a:cxn>
                  <a:cxn ang="0">
                    <a:pos x="46" y="16"/>
                  </a:cxn>
                  <a:cxn ang="0">
                    <a:pos x="53" y="19"/>
                  </a:cxn>
                  <a:cxn ang="0">
                    <a:pos x="61" y="25"/>
                  </a:cxn>
                  <a:cxn ang="0">
                    <a:pos x="65" y="5"/>
                  </a:cxn>
                  <a:cxn ang="0">
                    <a:pos x="56" y="1"/>
                  </a:cxn>
                  <a:cxn ang="0">
                    <a:pos x="48" y="0"/>
                  </a:cxn>
                  <a:cxn ang="0">
                    <a:pos x="40" y="0"/>
                  </a:cxn>
                  <a:cxn ang="0">
                    <a:pos x="32" y="2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7"/>
                  </a:cxn>
                  <a:cxn ang="0">
                    <a:pos x="0" y="9"/>
                  </a:cxn>
                </a:cxnLst>
                <a:rect l="0" t="0" r="0" b="0"/>
                <a:pathLst>
                  <a:path w="65" h="25">
                    <a:moveTo>
                      <a:pt x="0" y="9"/>
                    </a:moveTo>
                    <a:lnTo>
                      <a:pt x="8" y="9"/>
                    </a:lnTo>
                    <a:lnTo>
                      <a:pt x="16" y="9"/>
                    </a:lnTo>
                    <a:lnTo>
                      <a:pt x="24" y="9"/>
                    </a:lnTo>
                    <a:lnTo>
                      <a:pt x="32" y="11"/>
                    </a:lnTo>
                    <a:lnTo>
                      <a:pt x="39" y="13"/>
                    </a:lnTo>
                    <a:lnTo>
                      <a:pt x="46" y="16"/>
                    </a:lnTo>
                    <a:lnTo>
                      <a:pt x="53" y="19"/>
                    </a:lnTo>
                    <a:lnTo>
                      <a:pt x="61" y="25"/>
                    </a:lnTo>
                    <a:lnTo>
                      <a:pt x="65" y="5"/>
                    </a:lnTo>
                    <a:lnTo>
                      <a:pt x="56" y="1"/>
                    </a:lnTo>
                    <a:lnTo>
                      <a:pt x="48" y="0"/>
                    </a:lnTo>
                    <a:lnTo>
                      <a:pt x="40" y="0"/>
                    </a:lnTo>
                    <a:lnTo>
                      <a:pt x="32" y="2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7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79" name="Shape 978"/>
              <p:cNvSpPr>
                <a:spLocks/>
              </p:cNvSpPr>
              <p:nvPr/>
            </p:nvSpPr>
            <p:spPr bwMode="auto">
              <a:xfrm>
                <a:off x="4977" y="2095"/>
                <a:ext cx="40" cy="2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0" y="17"/>
                  </a:cxn>
                  <a:cxn ang="0">
                    <a:pos x="20" y="14"/>
                  </a:cxn>
                  <a:cxn ang="0">
                    <a:pos x="30" y="12"/>
                  </a:cxn>
                  <a:cxn ang="0">
                    <a:pos x="40" y="13"/>
                  </a:cxn>
                  <a:cxn ang="0">
                    <a:pos x="36" y="0"/>
                  </a:cxn>
                  <a:cxn ang="0">
                    <a:pos x="25" y="2"/>
                  </a:cxn>
                  <a:cxn ang="0">
                    <a:pos x="16" y="8"/>
                  </a:cxn>
                  <a:cxn ang="0">
                    <a:pos x="8" y="14"/>
                  </a:cxn>
                  <a:cxn ang="0">
                    <a:pos x="0" y="22"/>
                  </a:cxn>
                </a:cxnLst>
                <a:rect l="0" t="0" r="0" b="0"/>
                <a:pathLst>
                  <a:path w="40" h="22">
                    <a:moveTo>
                      <a:pt x="0" y="22"/>
                    </a:moveTo>
                    <a:lnTo>
                      <a:pt x="10" y="17"/>
                    </a:lnTo>
                    <a:lnTo>
                      <a:pt x="20" y="14"/>
                    </a:lnTo>
                    <a:lnTo>
                      <a:pt x="30" y="12"/>
                    </a:lnTo>
                    <a:lnTo>
                      <a:pt x="40" y="13"/>
                    </a:lnTo>
                    <a:lnTo>
                      <a:pt x="36" y="0"/>
                    </a:lnTo>
                    <a:lnTo>
                      <a:pt x="25" y="2"/>
                    </a:lnTo>
                    <a:lnTo>
                      <a:pt x="16" y="8"/>
                    </a:lnTo>
                    <a:lnTo>
                      <a:pt x="8" y="1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80" name="Shape 979"/>
              <p:cNvSpPr>
                <a:spLocks/>
              </p:cNvSpPr>
              <p:nvPr/>
            </p:nvSpPr>
            <p:spPr bwMode="auto">
              <a:xfrm>
                <a:off x="5074" y="2034"/>
                <a:ext cx="9" cy="12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12"/>
                  </a:cxn>
                  <a:cxn ang="0">
                    <a:pos x="9" y="12"/>
                  </a:cxn>
                  <a:cxn ang="0">
                    <a:pos x="9" y="0"/>
                  </a:cxn>
                  <a:cxn ang="0">
                    <a:pos x="0" y="12"/>
                  </a:cxn>
                </a:cxnLst>
                <a:rect l="0" t="0" r="0" b="0"/>
                <a:pathLst>
                  <a:path w="9" h="12">
                    <a:moveTo>
                      <a:pt x="0" y="12"/>
                    </a:moveTo>
                    <a:lnTo>
                      <a:pt x="3" y="12"/>
                    </a:lnTo>
                    <a:lnTo>
                      <a:pt x="9" y="12"/>
                    </a:lnTo>
                    <a:lnTo>
                      <a:pt x="9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81" name="Shape 980"/>
              <p:cNvSpPr>
                <a:spLocks/>
              </p:cNvSpPr>
              <p:nvPr/>
            </p:nvSpPr>
            <p:spPr bwMode="auto">
              <a:xfrm>
                <a:off x="4464" y="2073"/>
                <a:ext cx="16" cy="1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7" y="14"/>
                  </a:cxn>
                  <a:cxn ang="0">
                    <a:pos x="16" y="15"/>
                  </a:cxn>
                  <a:cxn ang="0">
                    <a:pos x="15" y="10"/>
                  </a:cxn>
                  <a:cxn ang="0">
                    <a:pos x="12" y="6"/>
                  </a:cxn>
                  <a:cxn ang="0">
                    <a:pos x="8" y="3"/>
                  </a:cxn>
                  <a:cxn ang="0">
                    <a:pos x="5" y="0"/>
                  </a:cxn>
                  <a:cxn ang="0">
                    <a:pos x="1" y="5"/>
                  </a:cxn>
                  <a:cxn ang="0">
                    <a:pos x="0" y="11"/>
                  </a:cxn>
                </a:cxnLst>
                <a:rect l="0" t="0" r="0" b="0"/>
                <a:pathLst>
                  <a:path w="16" h="15">
                    <a:moveTo>
                      <a:pt x="0" y="11"/>
                    </a:moveTo>
                    <a:lnTo>
                      <a:pt x="7" y="14"/>
                    </a:lnTo>
                    <a:lnTo>
                      <a:pt x="16" y="15"/>
                    </a:lnTo>
                    <a:lnTo>
                      <a:pt x="15" y="10"/>
                    </a:lnTo>
                    <a:lnTo>
                      <a:pt x="12" y="6"/>
                    </a:lnTo>
                    <a:lnTo>
                      <a:pt x="8" y="3"/>
                    </a:lnTo>
                    <a:lnTo>
                      <a:pt x="5" y="0"/>
                    </a:lnTo>
                    <a:lnTo>
                      <a:pt x="1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82" name="Shape 981"/>
              <p:cNvSpPr>
                <a:spLocks/>
              </p:cNvSpPr>
              <p:nvPr/>
            </p:nvSpPr>
            <p:spPr bwMode="auto">
              <a:xfrm>
                <a:off x="4979" y="2059"/>
                <a:ext cx="16" cy="16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"/>
                  </a:cxn>
                  <a:cxn ang="0">
                    <a:pos x="5" y="16"/>
                  </a:cxn>
                  <a:cxn ang="0">
                    <a:pos x="11" y="15"/>
                  </a:cxn>
                  <a:cxn ang="0">
                    <a:pos x="16" y="12"/>
                  </a:cxn>
                  <a:cxn ang="0">
                    <a:pos x="14" y="6"/>
                  </a:cxn>
                  <a:cxn ang="0">
                    <a:pos x="9" y="2"/>
                  </a:cxn>
                  <a:cxn ang="0">
                    <a:pos x="4" y="0"/>
                  </a:cxn>
                  <a:cxn ang="0">
                    <a:pos x="0" y="5"/>
                  </a:cxn>
                </a:cxnLst>
                <a:rect l="0" t="0" r="0" b="0"/>
                <a:pathLst>
                  <a:path w="16" h="16">
                    <a:moveTo>
                      <a:pt x="0" y="5"/>
                    </a:moveTo>
                    <a:lnTo>
                      <a:pt x="0" y="11"/>
                    </a:lnTo>
                    <a:lnTo>
                      <a:pt x="5" y="16"/>
                    </a:lnTo>
                    <a:lnTo>
                      <a:pt x="11" y="15"/>
                    </a:lnTo>
                    <a:lnTo>
                      <a:pt x="16" y="12"/>
                    </a:lnTo>
                    <a:lnTo>
                      <a:pt x="14" y="6"/>
                    </a:lnTo>
                    <a:lnTo>
                      <a:pt x="9" y="2"/>
                    </a:lnTo>
                    <a:lnTo>
                      <a:pt x="4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83" name="Shape 982"/>
              <p:cNvSpPr>
                <a:spLocks/>
              </p:cNvSpPr>
              <p:nvPr/>
            </p:nvSpPr>
            <p:spPr bwMode="auto">
              <a:xfrm>
                <a:off x="5067" y="2064"/>
                <a:ext cx="13" cy="2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3" y="24"/>
                  </a:cxn>
                  <a:cxn ang="0">
                    <a:pos x="11" y="0"/>
                  </a:cxn>
                  <a:cxn ang="0">
                    <a:pos x="4" y="1"/>
                  </a:cxn>
                  <a:cxn ang="0">
                    <a:pos x="0" y="7"/>
                  </a:cxn>
                </a:cxnLst>
                <a:rect l="0" t="0" r="0" b="0"/>
                <a:pathLst>
                  <a:path w="13" h="24">
                    <a:moveTo>
                      <a:pt x="0" y="7"/>
                    </a:moveTo>
                    <a:lnTo>
                      <a:pt x="13" y="24"/>
                    </a:lnTo>
                    <a:lnTo>
                      <a:pt x="11" y="0"/>
                    </a:lnTo>
                    <a:lnTo>
                      <a:pt x="4" y="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84" name="Shape 983"/>
              <p:cNvSpPr>
                <a:spLocks/>
              </p:cNvSpPr>
              <p:nvPr/>
            </p:nvSpPr>
            <p:spPr bwMode="auto">
              <a:xfrm>
                <a:off x="4881" y="2080"/>
                <a:ext cx="83" cy="121"/>
              </a:xfrm>
              <a:custGeom>
                <a:avLst/>
                <a:gdLst/>
                <a:ahLst/>
                <a:cxnLst>
                  <a:cxn ang="0">
                    <a:pos x="13" y="58"/>
                  </a:cxn>
                  <a:cxn ang="0">
                    <a:pos x="6" y="63"/>
                  </a:cxn>
                  <a:cxn ang="0">
                    <a:pos x="3" y="69"/>
                  </a:cxn>
                  <a:cxn ang="0">
                    <a:pos x="1" y="76"/>
                  </a:cxn>
                  <a:cxn ang="0">
                    <a:pos x="1" y="83"/>
                  </a:cxn>
                  <a:cxn ang="0">
                    <a:pos x="0" y="90"/>
                  </a:cxn>
                  <a:cxn ang="0">
                    <a:pos x="0" y="98"/>
                  </a:cxn>
                  <a:cxn ang="0">
                    <a:pos x="0" y="106"/>
                  </a:cxn>
                  <a:cxn ang="0">
                    <a:pos x="0" y="114"/>
                  </a:cxn>
                  <a:cxn ang="0">
                    <a:pos x="9" y="116"/>
                  </a:cxn>
                  <a:cxn ang="0">
                    <a:pos x="18" y="118"/>
                  </a:cxn>
                  <a:cxn ang="0">
                    <a:pos x="27" y="119"/>
                  </a:cxn>
                  <a:cxn ang="0">
                    <a:pos x="38" y="121"/>
                  </a:cxn>
                  <a:cxn ang="0">
                    <a:pos x="47" y="121"/>
                  </a:cxn>
                  <a:cxn ang="0">
                    <a:pos x="58" y="121"/>
                  </a:cxn>
                  <a:cxn ang="0">
                    <a:pos x="69" y="120"/>
                  </a:cxn>
                  <a:cxn ang="0">
                    <a:pos x="81" y="120"/>
                  </a:cxn>
                  <a:cxn ang="0">
                    <a:pos x="81" y="113"/>
                  </a:cxn>
                  <a:cxn ang="0">
                    <a:pos x="79" y="110"/>
                  </a:cxn>
                  <a:cxn ang="0">
                    <a:pos x="75" y="107"/>
                  </a:cxn>
                  <a:cxn ang="0">
                    <a:pos x="74" y="103"/>
                  </a:cxn>
                  <a:cxn ang="0">
                    <a:pos x="83" y="17"/>
                  </a:cxn>
                  <a:cxn ang="0">
                    <a:pos x="80" y="11"/>
                  </a:cxn>
                  <a:cxn ang="0">
                    <a:pos x="77" y="7"/>
                  </a:cxn>
                  <a:cxn ang="0">
                    <a:pos x="72" y="4"/>
                  </a:cxn>
                  <a:cxn ang="0">
                    <a:pos x="68" y="3"/>
                  </a:cxn>
                  <a:cxn ang="0">
                    <a:pos x="57" y="1"/>
                  </a:cxn>
                  <a:cxn ang="0">
                    <a:pos x="49" y="0"/>
                  </a:cxn>
                  <a:cxn ang="0">
                    <a:pos x="41" y="6"/>
                  </a:cxn>
                  <a:cxn ang="0">
                    <a:pos x="37" y="14"/>
                  </a:cxn>
                  <a:cxn ang="0">
                    <a:pos x="35" y="22"/>
                  </a:cxn>
                  <a:cxn ang="0">
                    <a:pos x="35" y="31"/>
                  </a:cxn>
                  <a:cxn ang="0">
                    <a:pos x="33" y="38"/>
                  </a:cxn>
                  <a:cxn ang="0">
                    <a:pos x="30" y="47"/>
                  </a:cxn>
                  <a:cxn ang="0">
                    <a:pos x="23" y="52"/>
                  </a:cxn>
                  <a:cxn ang="0">
                    <a:pos x="13" y="58"/>
                  </a:cxn>
                </a:cxnLst>
                <a:rect l="0" t="0" r="0" b="0"/>
                <a:pathLst>
                  <a:path w="83" h="121">
                    <a:moveTo>
                      <a:pt x="13" y="58"/>
                    </a:moveTo>
                    <a:lnTo>
                      <a:pt x="6" y="63"/>
                    </a:lnTo>
                    <a:lnTo>
                      <a:pt x="3" y="69"/>
                    </a:lnTo>
                    <a:lnTo>
                      <a:pt x="1" y="76"/>
                    </a:lnTo>
                    <a:lnTo>
                      <a:pt x="1" y="83"/>
                    </a:lnTo>
                    <a:lnTo>
                      <a:pt x="0" y="90"/>
                    </a:lnTo>
                    <a:lnTo>
                      <a:pt x="0" y="98"/>
                    </a:lnTo>
                    <a:lnTo>
                      <a:pt x="0" y="106"/>
                    </a:lnTo>
                    <a:lnTo>
                      <a:pt x="0" y="114"/>
                    </a:lnTo>
                    <a:lnTo>
                      <a:pt x="9" y="116"/>
                    </a:lnTo>
                    <a:lnTo>
                      <a:pt x="18" y="118"/>
                    </a:lnTo>
                    <a:lnTo>
                      <a:pt x="27" y="119"/>
                    </a:lnTo>
                    <a:lnTo>
                      <a:pt x="38" y="121"/>
                    </a:lnTo>
                    <a:lnTo>
                      <a:pt x="47" y="121"/>
                    </a:lnTo>
                    <a:lnTo>
                      <a:pt x="58" y="121"/>
                    </a:lnTo>
                    <a:lnTo>
                      <a:pt x="69" y="120"/>
                    </a:lnTo>
                    <a:lnTo>
                      <a:pt x="81" y="120"/>
                    </a:lnTo>
                    <a:lnTo>
                      <a:pt x="81" y="113"/>
                    </a:lnTo>
                    <a:lnTo>
                      <a:pt x="79" y="110"/>
                    </a:lnTo>
                    <a:lnTo>
                      <a:pt x="75" y="107"/>
                    </a:lnTo>
                    <a:lnTo>
                      <a:pt x="74" y="103"/>
                    </a:lnTo>
                    <a:lnTo>
                      <a:pt x="83" y="17"/>
                    </a:lnTo>
                    <a:lnTo>
                      <a:pt x="80" y="11"/>
                    </a:lnTo>
                    <a:lnTo>
                      <a:pt x="77" y="7"/>
                    </a:lnTo>
                    <a:lnTo>
                      <a:pt x="72" y="4"/>
                    </a:lnTo>
                    <a:lnTo>
                      <a:pt x="68" y="3"/>
                    </a:lnTo>
                    <a:lnTo>
                      <a:pt x="57" y="1"/>
                    </a:lnTo>
                    <a:lnTo>
                      <a:pt x="49" y="0"/>
                    </a:lnTo>
                    <a:lnTo>
                      <a:pt x="41" y="6"/>
                    </a:lnTo>
                    <a:lnTo>
                      <a:pt x="37" y="14"/>
                    </a:lnTo>
                    <a:lnTo>
                      <a:pt x="35" y="22"/>
                    </a:lnTo>
                    <a:lnTo>
                      <a:pt x="35" y="31"/>
                    </a:lnTo>
                    <a:lnTo>
                      <a:pt x="33" y="38"/>
                    </a:lnTo>
                    <a:lnTo>
                      <a:pt x="30" y="47"/>
                    </a:lnTo>
                    <a:lnTo>
                      <a:pt x="23" y="52"/>
                    </a:lnTo>
                    <a:lnTo>
                      <a:pt x="13" y="5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85" name="Shape 984"/>
              <p:cNvSpPr>
                <a:spLocks/>
              </p:cNvSpPr>
              <p:nvPr/>
            </p:nvSpPr>
            <p:spPr bwMode="auto">
              <a:xfrm>
                <a:off x="4453" y="2095"/>
                <a:ext cx="11" cy="1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6" y="11"/>
                  </a:cxn>
                  <a:cxn ang="0">
                    <a:pos x="11" y="7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0" y="16"/>
                  </a:cxn>
                </a:cxnLst>
                <a:rect l="0" t="0" r="0" b="0"/>
                <a:pathLst>
                  <a:path w="11" h="16">
                    <a:moveTo>
                      <a:pt x="0" y="16"/>
                    </a:moveTo>
                    <a:lnTo>
                      <a:pt x="6" y="11"/>
                    </a:lnTo>
                    <a:lnTo>
                      <a:pt x="11" y="7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86" name="Shape 985"/>
              <p:cNvSpPr>
                <a:spLocks/>
              </p:cNvSpPr>
              <p:nvPr/>
            </p:nvSpPr>
            <p:spPr bwMode="auto">
              <a:xfrm>
                <a:off x="5192" y="2073"/>
                <a:ext cx="42" cy="76"/>
              </a:xfrm>
              <a:custGeom>
                <a:avLst/>
                <a:gdLst/>
                <a:ahLst/>
                <a:cxnLst>
                  <a:cxn ang="0">
                    <a:pos x="6" y="29"/>
                  </a:cxn>
                  <a:cxn ang="0">
                    <a:pos x="11" y="34"/>
                  </a:cxn>
                  <a:cxn ang="0">
                    <a:pos x="16" y="40"/>
                  </a:cxn>
                  <a:cxn ang="0">
                    <a:pos x="20" y="46"/>
                  </a:cxn>
                  <a:cxn ang="0">
                    <a:pos x="25" y="53"/>
                  </a:cxn>
                  <a:cxn ang="0">
                    <a:pos x="29" y="58"/>
                  </a:cxn>
                  <a:cxn ang="0">
                    <a:pos x="33" y="64"/>
                  </a:cxn>
                  <a:cxn ang="0">
                    <a:pos x="37" y="70"/>
                  </a:cxn>
                  <a:cxn ang="0">
                    <a:pos x="42" y="76"/>
                  </a:cxn>
                  <a:cxn ang="0">
                    <a:pos x="39" y="67"/>
                  </a:cxn>
                  <a:cxn ang="0">
                    <a:pos x="37" y="59"/>
                  </a:cxn>
                  <a:cxn ang="0">
                    <a:pos x="34" y="49"/>
                  </a:cxn>
                  <a:cxn ang="0">
                    <a:pos x="31" y="39"/>
                  </a:cxn>
                  <a:cxn ang="0">
                    <a:pos x="27" y="28"/>
                  </a:cxn>
                  <a:cxn ang="0">
                    <a:pos x="23" y="18"/>
                  </a:cxn>
                  <a:cxn ang="0">
                    <a:pos x="20" y="9"/>
                  </a:cxn>
                  <a:cxn ang="0">
                    <a:pos x="19" y="0"/>
                  </a:cxn>
                  <a:cxn ang="0">
                    <a:pos x="11" y="5"/>
                  </a:cxn>
                  <a:cxn ang="0">
                    <a:pos x="5" y="11"/>
                  </a:cxn>
                  <a:cxn ang="0">
                    <a:pos x="0" y="19"/>
                  </a:cxn>
                  <a:cxn ang="0">
                    <a:pos x="6" y="29"/>
                  </a:cxn>
                </a:cxnLst>
                <a:rect l="0" t="0" r="0" b="0"/>
                <a:pathLst>
                  <a:path w="42" h="76">
                    <a:moveTo>
                      <a:pt x="6" y="29"/>
                    </a:moveTo>
                    <a:lnTo>
                      <a:pt x="11" y="34"/>
                    </a:lnTo>
                    <a:lnTo>
                      <a:pt x="16" y="40"/>
                    </a:lnTo>
                    <a:lnTo>
                      <a:pt x="20" y="46"/>
                    </a:lnTo>
                    <a:lnTo>
                      <a:pt x="25" y="53"/>
                    </a:lnTo>
                    <a:lnTo>
                      <a:pt x="29" y="58"/>
                    </a:lnTo>
                    <a:lnTo>
                      <a:pt x="33" y="64"/>
                    </a:lnTo>
                    <a:lnTo>
                      <a:pt x="37" y="70"/>
                    </a:lnTo>
                    <a:lnTo>
                      <a:pt x="42" y="76"/>
                    </a:lnTo>
                    <a:lnTo>
                      <a:pt x="39" y="67"/>
                    </a:lnTo>
                    <a:lnTo>
                      <a:pt x="37" y="59"/>
                    </a:lnTo>
                    <a:lnTo>
                      <a:pt x="34" y="49"/>
                    </a:lnTo>
                    <a:lnTo>
                      <a:pt x="31" y="39"/>
                    </a:lnTo>
                    <a:lnTo>
                      <a:pt x="27" y="28"/>
                    </a:lnTo>
                    <a:lnTo>
                      <a:pt x="23" y="18"/>
                    </a:lnTo>
                    <a:lnTo>
                      <a:pt x="20" y="9"/>
                    </a:lnTo>
                    <a:lnTo>
                      <a:pt x="19" y="0"/>
                    </a:lnTo>
                    <a:lnTo>
                      <a:pt x="11" y="5"/>
                    </a:lnTo>
                    <a:lnTo>
                      <a:pt x="5" y="11"/>
                    </a:lnTo>
                    <a:lnTo>
                      <a:pt x="0" y="19"/>
                    </a:lnTo>
                    <a:lnTo>
                      <a:pt x="6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87" name="Shape 986"/>
              <p:cNvSpPr>
                <a:spLocks/>
              </p:cNvSpPr>
              <p:nvPr/>
            </p:nvSpPr>
            <p:spPr bwMode="auto">
              <a:xfrm>
                <a:off x="5094" y="2077"/>
                <a:ext cx="15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5" y="9"/>
                  </a:cxn>
                  <a:cxn ang="0">
                    <a:pos x="13" y="3"/>
                  </a:cxn>
                  <a:cxn ang="0">
                    <a:pos x="9" y="1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0" b="0"/>
                <a:pathLst>
                  <a:path w="15" h="9">
                    <a:moveTo>
                      <a:pt x="0" y="9"/>
                    </a:moveTo>
                    <a:lnTo>
                      <a:pt x="15" y="9"/>
                    </a:lnTo>
                    <a:lnTo>
                      <a:pt x="13" y="3"/>
                    </a:lnTo>
                    <a:lnTo>
                      <a:pt x="9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88" name="Shape 987"/>
              <p:cNvSpPr>
                <a:spLocks/>
              </p:cNvSpPr>
              <p:nvPr/>
            </p:nvSpPr>
            <p:spPr bwMode="auto">
              <a:xfrm>
                <a:off x="4608" y="2106"/>
                <a:ext cx="45" cy="100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4" y="9"/>
                  </a:cxn>
                  <a:cxn ang="0">
                    <a:pos x="12" y="85"/>
                  </a:cxn>
                  <a:cxn ang="0">
                    <a:pos x="7" y="89"/>
                  </a:cxn>
                  <a:cxn ang="0">
                    <a:pos x="0" y="92"/>
                  </a:cxn>
                  <a:cxn ang="0">
                    <a:pos x="0" y="97"/>
                  </a:cxn>
                  <a:cxn ang="0">
                    <a:pos x="4" y="97"/>
                  </a:cxn>
                  <a:cxn ang="0">
                    <a:pos x="11" y="98"/>
                  </a:cxn>
                  <a:cxn ang="0">
                    <a:pos x="18" y="98"/>
                  </a:cxn>
                  <a:cxn ang="0">
                    <a:pos x="25" y="100"/>
                  </a:cxn>
                  <a:cxn ang="0">
                    <a:pos x="30" y="98"/>
                  </a:cxn>
                  <a:cxn ang="0">
                    <a:pos x="36" y="97"/>
                  </a:cxn>
                  <a:cxn ang="0">
                    <a:pos x="41" y="94"/>
                  </a:cxn>
                  <a:cxn ang="0">
                    <a:pos x="45" y="92"/>
                  </a:cxn>
                  <a:cxn ang="0">
                    <a:pos x="38" y="88"/>
                  </a:cxn>
                  <a:cxn ang="0">
                    <a:pos x="43" y="0"/>
                  </a:cxn>
                  <a:cxn ang="0">
                    <a:pos x="10" y="0"/>
                  </a:cxn>
                  <a:cxn ang="0">
                    <a:pos x="7" y="9"/>
                  </a:cxn>
                </a:cxnLst>
                <a:rect l="0" t="0" r="0" b="0"/>
                <a:pathLst>
                  <a:path w="45" h="100">
                    <a:moveTo>
                      <a:pt x="7" y="9"/>
                    </a:moveTo>
                    <a:lnTo>
                      <a:pt x="14" y="9"/>
                    </a:lnTo>
                    <a:lnTo>
                      <a:pt x="12" y="85"/>
                    </a:lnTo>
                    <a:lnTo>
                      <a:pt x="7" y="89"/>
                    </a:lnTo>
                    <a:lnTo>
                      <a:pt x="0" y="92"/>
                    </a:lnTo>
                    <a:lnTo>
                      <a:pt x="0" y="97"/>
                    </a:lnTo>
                    <a:lnTo>
                      <a:pt x="4" y="97"/>
                    </a:lnTo>
                    <a:lnTo>
                      <a:pt x="11" y="98"/>
                    </a:lnTo>
                    <a:lnTo>
                      <a:pt x="18" y="98"/>
                    </a:lnTo>
                    <a:lnTo>
                      <a:pt x="25" y="100"/>
                    </a:lnTo>
                    <a:lnTo>
                      <a:pt x="30" y="98"/>
                    </a:lnTo>
                    <a:lnTo>
                      <a:pt x="36" y="97"/>
                    </a:lnTo>
                    <a:lnTo>
                      <a:pt x="41" y="94"/>
                    </a:lnTo>
                    <a:lnTo>
                      <a:pt x="45" y="92"/>
                    </a:lnTo>
                    <a:lnTo>
                      <a:pt x="38" y="88"/>
                    </a:lnTo>
                    <a:lnTo>
                      <a:pt x="43" y="0"/>
                    </a:lnTo>
                    <a:lnTo>
                      <a:pt x="10" y="0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89" name="Shape 988"/>
              <p:cNvSpPr>
                <a:spLocks/>
              </p:cNvSpPr>
              <p:nvPr/>
            </p:nvSpPr>
            <p:spPr bwMode="auto">
              <a:xfrm>
                <a:off x="3989" y="1469"/>
                <a:ext cx="18" cy="71"/>
              </a:xfrm>
              <a:custGeom>
                <a:avLst/>
                <a:gdLst/>
                <a:ahLst/>
                <a:cxnLst>
                  <a:cxn ang="0">
                    <a:pos x="3" y="7"/>
                  </a:cxn>
                  <a:cxn ang="0">
                    <a:pos x="5" y="7"/>
                  </a:cxn>
                  <a:cxn ang="0">
                    <a:pos x="5" y="60"/>
                  </a:cxn>
                  <a:cxn ang="0">
                    <a:pos x="1" y="63"/>
                  </a:cxn>
                  <a:cxn ang="0">
                    <a:pos x="0" y="65"/>
                  </a:cxn>
                  <a:cxn ang="0">
                    <a:pos x="0" y="70"/>
                  </a:cxn>
                  <a:cxn ang="0">
                    <a:pos x="4" y="71"/>
                  </a:cxn>
                  <a:cxn ang="0">
                    <a:pos x="10" y="71"/>
                  </a:cxn>
                  <a:cxn ang="0">
                    <a:pos x="14" y="69"/>
                  </a:cxn>
                  <a:cxn ang="0">
                    <a:pos x="18" y="65"/>
                  </a:cxn>
                  <a:cxn ang="0">
                    <a:pos x="16" y="63"/>
                  </a:cxn>
                  <a:cxn ang="0">
                    <a:pos x="18" y="0"/>
                  </a:cxn>
                  <a:cxn ang="0">
                    <a:pos x="3" y="2"/>
                  </a:cxn>
                  <a:cxn ang="0">
                    <a:pos x="3" y="7"/>
                  </a:cxn>
                </a:cxnLst>
                <a:rect l="0" t="0" r="0" b="0"/>
                <a:pathLst>
                  <a:path w="18" h="71">
                    <a:moveTo>
                      <a:pt x="3" y="7"/>
                    </a:moveTo>
                    <a:lnTo>
                      <a:pt x="5" y="7"/>
                    </a:lnTo>
                    <a:lnTo>
                      <a:pt x="5" y="60"/>
                    </a:lnTo>
                    <a:lnTo>
                      <a:pt x="1" y="63"/>
                    </a:lnTo>
                    <a:lnTo>
                      <a:pt x="0" y="65"/>
                    </a:lnTo>
                    <a:lnTo>
                      <a:pt x="0" y="70"/>
                    </a:lnTo>
                    <a:lnTo>
                      <a:pt x="4" y="71"/>
                    </a:lnTo>
                    <a:lnTo>
                      <a:pt x="10" y="71"/>
                    </a:lnTo>
                    <a:lnTo>
                      <a:pt x="14" y="69"/>
                    </a:lnTo>
                    <a:lnTo>
                      <a:pt x="18" y="65"/>
                    </a:lnTo>
                    <a:lnTo>
                      <a:pt x="16" y="63"/>
                    </a:lnTo>
                    <a:lnTo>
                      <a:pt x="18" y="0"/>
                    </a:lnTo>
                    <a:lnTo>
                      <a:pt x="3" y="2"/>
                    </a:lnTo>
                    <a:lnTo>
                      <a:pt x="3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90" name="Shape 989"/>
              <p:cNvSpPr>
                <a:spLocks/>
              </p:cNvSpPr>
              <p:nvPr/>
            </p:nvSpPr>
            <p:spPr bwMode="auto">
              <a:xfrm>
                <a:off x="4018" y="1469"/>
                <a:ext cx="21" cy="71"/>
              </a:xfrm>
              <a:custGeom>
                <a:avLst/>
                <a:gdLst/>
                <a:ahLst/>
                <a:cxnLst>
                  <a:cxn ang="0">
                    <a:pos x="3" y="7"/>
                  </a:cxn>
                  <a:cxn ang="0">
                    <a:pos x="7" y="7"/>
                  </a:cxn>
                  <a:cxn ang="0">
                    <a:pos x="5" y="60"/>
                  </a:cxn>
                  <a:cxn ang="0">
                    <a:pos x="3" y="63"/>
                  </a:cxn>
                  <a:cxn ang="0">
                    <a:pos x="0" y="65"/>
                  </a:cxn>
                  <a:cxn ang="0">
                    <a:pos x="0" y="70"/>
                  </a:cxn>
                  <a:cxn ang="0">
                    <a:pos x="5" y="71"/>
                  </a:cxn>
                  <a:cxn ang="0">
                    <a:pos x="11" y="71"/>
                  </a:cxn>
                  <a:cxn ang="0">
                    <a:pos x="17" y="69"/>
                  </a:cxn>
                  <a:cxn ang="0">
                    <a:pos x="21" y="65"/>
                  </a:cxn>
                  <a:cxn ang="0">
                    <a:pos x="19" y="63"/>
                  </a:cxn>
                  <a:cxn ang="0">
                    <a:pos x="21" y="0"/>
                  </a:cxn>
                  <a:cxn ang="0">
                    <a:pos x="5" y="2"/>
                  </a:cxn>
                  <a:cxn ang="0">
                    <a:pos x="3" y="7"/>
                  </a:cxn>
                </a:cxnLst>
                <a:rect l="0" t="0" r="0" b="0"/>
                <a:pathLst>
                  <a:path w="21" h="71">
                    <a:moveTo>
                      <a:pt x="3" y="7"/>
                    </a:moveTo>
                    <a:lnTo>
                      <a:pt x="7" y="7"/>
                    </a:lnTo>
                    <a:lnTo>
                      <a:pt x="5" y="60"/>
                    </a:lnTo>
                    <a:lnTo>
                      <a:pt x="3" y="63"/>
                    </a:lnTo>
                    <a:lnTo>
                      <a:pt x="0" y="65"/>
                    </a:lnTo>
                    <a:lnTo>
                      <a:pt x="0" y="70"/>
                    </a:lnTo>
                    <a:lnTo>
                      <a:pt x="5" y="71"/>
                    </a:lnTo>
                    <a:lnTo>
                      <a:pt x="11" y="71"/>
                    </a:lnTo>
                    <a:lnTo>
                      <a:pt x="17" y="69"/>
                    </a:lnTo>
                    <a:lnTo>
                      <a:pt x="21" y="65"/>
                    </a:lnTo>
                    <a:lnTo>
                      <a:pt x="19" y="63"/>
                    </a:lnTo>
                    <a:lnTo>
                      <a:pt x="21" y="0"/>
                    </a:lnTo>
                    <a:lnTo>
                      <a:pt x="5" y="2"/>
                    </a:lnTo>
                    <a:lnTo>
                      <a:pt x="3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91" name="Shape 990"/>
              <p:cNvSpPr>
                <a:spLocks/>
              </p:cNvSpPr>
              <p:nvPr/>
            </p:nvSpPr>
            <p:spPr bwMode="auto">
              <a:xfrm>
                <a:off x="4842" y="2102"/>
                <a:ext cx="28" cy="17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28" y="17"/>
                  </a:cxn>
                  <a:cxn ang="0">
                    <a:pos x="25" y="0"/>
                  </a:cxn>
                  <a:cxn ang="0">
                    <a:pos x="2" y="0"/>
                  </a:cxn>
                  <a:cxn ang="0">
                    <a:pos x="0" y="17"/>
                  </a:cxn>
                </a:cxnLst>
                <a:rect l="0" t="0" r="0" b="0"/>
                <a:pathLst>
                  <a:path w="28" h="17">
                    <a:moveTo>
                      <a:pt x="0" y="17"/>
                    </a:moveTo>
                    <a:lnTo>
                      <a:pt x="28" y="17"/>
                    </a:lnTo>
                    <a:lnTo>
                      <a:pt x="25" y="0"/>
                    </a:lnTo>
                    <a:lnTo>
                      <a:pt x="2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92" name="Shape 991"/>
              <p:cNvSpPr>
                <a:spLocks/>
              </p:cNvSpPr>
              <p:nvPr/>
            </p:nvSpPr>
            <p:spPr bwMode="auto">
              <a:xfrm>
                <a:off x="4464" y="2111"/>
                <a:ext cx="14" cy="21"/>
              </a:xfrm>
              <a:custGeom>
                <a:avLst/>
                <a:gdLst/>
                <a:ahLst/>
                <a:cxnLst>
                  <a:cxn ang="0">
                    <a:pos x="5" y="16"/>
                  </a:cxn>
                  <a:cxn ang="0">
                    <a:pos x="12" y="21"/>
                  </a:cxn>
                  <a:cxn ang="0">
                    <a:pos x="14" y="14"/>
                  </a:cxn>
                  <a:cxn ang="0">
                    <a:pos x="14" y="8"/>
                  </a:cxn>
                  <a:cxn ang="0">
                    <a:pos x="12" y="4"/>
                  </a:cxn>
                  <a:cxn ang="0">
                    <a:pos x="9" y="0"/>
                  </a:cxn>
                  <a:cxn ang="0">
                    <a:pos x="4" y="3"/>
                  </a:cxn>
                  <a:cxn ang="0">
                    <a:pos x="1" y="6"/>
                  </a:cxn>
                  <a:cxn ang="0">
                    <a:pos x="0" y="9"/>
                  </a:cxn>
                  <a:cxn ang="0">
                    <a:pos x="5" y="16"/>
                  </a:cxn>
                </a:cxnLst>
                <a:rect l="0" t="0" r="0" b="0"/>
                <a:pathLst>
                  <a:path w="14" h="21">
                    <a:moveTo>
                      <a:pt x="5" y="16"/>
                    </a:moveTo>
                    <a:lnTo>
                      <a:pt x="12" y="21"/>
                    </a:lnTo>
                    <a:lnTo>
                      <a:pt x="14" y="14"/>
                    </a:lnTo>
                    <a:lnTo>
                      <a:pt x="14" y="8"/>
                    </a:lnTo>
                    <a:lnTo>
                      <a:pt x="12" y="4"/>
                    </a:lnTo>
                    <a:lnTo>
                      <a:pt x="9" y="0"/>
                    </a:lnTo>
                    <a:lnTo>
                      <a:pt x="4" y="3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5" y="1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93" name="Shape 992"/>
              <p:cNvSpPr>
                <a:spLocks/>
              </p:cNvSpPr>
              <p:nvPr/>
            </p:nvSpPr>
            <p:spPr bwMode="auto">
              <a:xfrm>
                <a:off x="4526" y="2116"/>
                <a:ext cx="82" cy="90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13" y="10"/>
                  </a:cxn>
                  <a:cxn ang="0">
                    <a:pos x="15" y="16"/>
                  </a:cxn>
                  <a:cxn ang="0">
                    <a:pos x="13" y="78"/>
                  </a:cxn>
                  <a:cxn ang="0">
                    <a:pos x="8" y="79"/>
                  </a:cxn>
                  <a:cxn ang="0">
                    <a:pos x="3" y="81"/>
                  </a:cxn>
                  <a:cxn ang="0">
                    <a:pos x="0" y="83"/>
                  </a:cxn>
                  <a:cxn ang="0">
                    <a:pos x="1" y="90"/>
                  </a:cxn>
                  <a:cxn ang="0">
                    <a:pos x="55" y="90"/>
                  </a:cxn>
                  <a:cxn ang="0">
                    <a:pos x="55" y="83"/>
                  </a:cxn>
                  <a:cxn ang="0">
                    <a:pos x="54" y="81"/>
                  </a:cxn>
                  <a:cxn ang="0">
                    <a:pos x="51" y="79"/>
                  </a:cxn>
                  <a:cxn ang="0">
                    <a:pos x="49" y="79"/>
                  </a:cxn>
                  <a:cxn ang="0">
                    <a:pos x="42" y="79"/>
                  </a:cxn>
                  <a:cxn ang="0">
                    <a:pos x="37" y="78"/>
                  </a:cxn>
                  <a:cxn ang="0">
                    <a:pos x="39" y="49"/>
                  </a:cxn>
                  <a:cxn ang="0">
                    <a:pos x="68" y="44"/>
                  </a:cxn>
                  <a:cxn ang="0">
                    <a:pos x="68" y="38"/>
                  </a:cxn>
                  <a:cxn ang="0">
                    <a:pos x="60" y="35"/>
                  </a:cxn>
                  <a:cxn ang="0">
                    <a:pos x="52" y="36"/>
                  </a:cxn>
                  <a:cxn ang="0">
                    <a:pos x="44" y="35"/>
                  </a:cxn>
                  <a:cxn ang="0">
                    <a:pos x="39" y="31"/>
                  </a:cxn>
                  <a:cxn ang="0">
                    <a:pos x="41" y="23"/>
                  </a:cxn>
                  <a:cxn ang="0">
                    <a:pos x="43" y="14"/>
                  </a:cxn>
                  <a:cxn ang="0">
                    <a:pos x="44" y="10"/>
                  </a:cxn>
                  <a:cxn ang="0">
                    <a:pos x="48" y="8"/>
                  </a:cxn>
                  <a:cxn ang="0">
                    <a:pos x="52" y="7"/>
                  </a:cxn>
                  <a:cxn ang="0">
                    <a:pos x="59" y="9"/>
                  </a:cxn>
                  <a:cxn ang="0">
                    <a:pos x="60" y="15"/>
                  </a:cxn>
                  <a:cxn ang="0">
                    <a:pos x="65" y="18"/>
                  </a:cxn>
                  <a:cxn ang="0">
                    <a:pos x="71" y="18"/>
                  </a:cxn>
                  <a:cxn ang="0">
                    <a:pos x="77" y="18"/>
                  </a:cxn>
                  <a:cxn ang="0">
                    <a:pos x="82" y="1"/>
                  </a:cxn>
                  <a:cxn ang="0">
                    <a:pos x="71" y="0"/>
                  </a:cxn>
                  <a:cxn ang="0">
                    <a:pos x="62" y="0"/>
                  </a:cxn>
                  <a:cxn ang="0">
                    <a:pos x="53" y="0"/>
                  </a:cxn>
                  <a:cxn ang="0">
                    <a:pos x="44" y="0"/>
                  </a:cxn>
                  <a:cxn ang="0">
                    <a:pos x="35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8" y="1"/>
                  </a:cxn>
                  <a:cxn ang="0">
                    <a:pos x="8" y="9"/>
                  </a:cxn>
                </a:cxnLst>
                <a:rect l="0" t="0" r="0" b="0"/>
                <a:pathLst>
                  <a:path w="82" h="90">
                    <a:moveTo>
                      <a:pt x="8" y="9"/>
                    </a:moveTo>
                    <a:lnTo>
                      <a:pt x="13" y="10"/>
                    </a:lnTo>
                    <a:lnTo>
                      <a:pt x="15" y="16"/>
                    </a:lnTo>
                    <a:lnTo>
                      <a:pt x="13" y="78"/>
                    </a:lnTo>
                    <a:lnTo>
                      <a:pt x="8" y="79"/>
                    </a:lnTo>
                    <a:lnTo>
                      <a:pt x="3" y="81"/>
                    </a:lnTo>
                    <a:lnTo>
                      <a:pt x="0" y="83"/>
                    </a:lnTo>
                    <a:lnTo>
                      <a:pt x="1" y="90"/>
                    </a:lnTo>
                    <a:lnTo>
                      <a:pt x="55" y="90"/>
                    </a:lnTo>
                    <a:lnTo>
                      <a:pt x="55" y="83"/>
                    </a:lnTo>
                    <a:lnTo>
                      <a:pt x="54" y="81"/>
                    </a:lnTo>
                    <a:lnTo>
                      <a:pt x="51" y="79"/>
                    </a:lnTo>
                    <a:lnTo>
                      <a:pt x="49" y="79"/>
                    </a:lnTo>
                    <a:lnTo>
                      <a:pt x="42" y="79"/>
                    </a:lnTo>
                    <a:lnTo>
                      <a:pt x="37" y="78"/>
                    </a:lnTo>
                    <a:lnTo>
                      <a:pt x="39" y="49"/>
                    </a:lnTo>
                    <a:lnTo>
                      <a:pt x="68" y="44"/>
                    </a:lnTo>
                    <a:lnTo>
                      <a:pt x="68" y="38"/>
                    </a:lnTo>
                    <a:lnTo>
                      <a:pt x="60" y="35"/>
                    </a:lnTo>
                    <a:lnTo>
                      <a:pt x="52" y="36"/>
                    </a:lnTo>
                    <a:lnTo>
                      <a:pt x="44" y="35"/>
                    </a:lnTo>
                    <a:lnTo>
                      <a:pt x="39" y="31"/>
                    </a:lnTo>
                    <a:lnTo>
                      <a:pt x="41" y="23"/>
                    </a:lnTo>
                    <a:lnTo>
                      <a:pt x="43" y="14"/>
                    </a:lnTo>
                    <a:lnTo>
                      <a:pt x="44" y="10"/>
                    </a:lnTo>
                    <a:lnTo>
                      <a:pt x="48" y="8"/>
                    </a:lnTo>
                    <a:lnTo>
                      <a:pt x="52" y="7"/>
                    </a:lnTo>
                    <a:lnTo>
                      <a:pt x="59" y="9"/>
                    </a:lnTo>
                    <a:lnTo>
                      <a:pt x="60" y="15"/>
                    </a:lnTo>
                    <a:lnTo>
                      <a:pt x="65" y="18"/>
                    </a:lnTo>
                    <a:lnTo>
                      <a:pt x="71" y="18"/>
                    </a:lnTo>
                    <a:lnTo>
                      <a:pt x="77" y="18"/>
                    </a:lnTo>
                    <a:lnTo>
                      <a:pt x="82" y="1"/>
                    </a:lnTo>
                    <a:lnTo>
                      <a:pt x="71" y="0"/>
                    </a:lnTo>
                    <a:lnTo>
                      <a:pt x="62" y="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8" y="1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94" name="Shape 993"/>
              <p:cNvSpPr>
                <a:spLocks/>
              </p:cNvSpPr>
              <p:nvPr/>
            </p:nvSpPr>
            <p:spPr bwMode="auto">
              <a:xfrm>
                <a:off x="5089" y="2104"/>
                <a:ext cx="24" cy="7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2" y="6"/>
                  </a:cxn>
                  <a:cxn ang="0">
                    <a:pos x="7" y="7"/>
                  </a:cxn>
                  <a:cxn ang="0">
                    <a:pos x="15" y="6"/>
                  </a:cxn>
                  <a:cxn ang="0">
                    <a:pos x="24" y="0"/>
                  </a:cxn>
                  <a:cxn ang="0">
                    <a:pos x="0" y="2"/>
                  </a:cxn>
                </a:cxnLst>
                <a:rect l="0" t="0" r="0" b="0"/>
                <a:pathLst>
                  <a:path w="24" h="7">
                    <a:moveTo>
                      <a:pt x="0" y="2"/>
                    </a:moveTo>
                    <a:lnTo>
                      <a:pt x="2" y="6"/>
                    </a:lnTo>
                    <a:lnTo>
                      <a:pt x="7" y="7"/>
                    </a:lnTo>
                    <a:lnTo>
                      <a:pt x="15" y="6"/>
                    </a:lnTo>
                    <a:lnTo>
                      <a:pt x="24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95" name="Shape 994"/>
              <p:cNvSpPr>
                <a:spLocks/>
              </p:cNvSpPr>
              <p:nvPr/>
            </p:nvSpPr>
            <p:spPr bwMode="auto">
              <a:xfrm>
                <a:off x="5113" y="2111"/>
                <a:ext cx="15" cy="18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" y="17"/>
                  </a:cxn>
                  <a:cxn ang="0">
                    <a:pos x="11" y="18"/>
                  </a:cxn>
                  <a:cxn ang="0">
                    <a:pos x="15" y="9"/>
                  </a:cxn>
                  <a:cxn ang="0">
                    <a:pos x="13" y="0"/>
                  </a:cxn>
                  <a:cxn ang="0">
                    <a:pos x="6" y="5"/>
                  </a:cxn>
                  <a:cxn ang="0">
                    <a:pos x="0" y="14"/>
                  </a:cxn>
                </a:cxnLst>
                <a:rect l="0" t="0" r="0" b="0"/>
                <a:pathLst>
                  <a:path w="15" h="18">
                    <a:moveTo>
                      <a:pt x="0" y="14"/>
                    </a:moveTo>
                    <a:lnTo>
                      <a:pt x="2" y="17"/>
                    </a:lnTo>
                    <a:lnTo>
                      <a:pt x="11" y="18"/>
                    </a:lnTo>
                    <a:lnTo>
                      <a:pt x="15" y="9"/>
                    </a:lnTo>
                    <a:lnTo>
                      <a:pt x="13" y="0"/>
                    </a:lnTo>
                    <a:lnTo>
                      <a:pt x="6" y="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96" name="Shape 995"/>
              <p:cNvSpPr>
                <a:spLocks/>
              </p:cNvSpPr>
              <p:nvPr/>
            </p:nvSpPr>
            <p:spPr bwMode="auto">
              <a:xfrm>
                <a:off x="4670" y="2129"/>
                <a:ext cx="66" cy="75"/>
              </a:xfrm>
              <a:custGeom>
                <a:avLst/>
                <a:gdLst/>
                <a:ahLst/>
                <a:cxnLst>
                  <a:cxn ang="0">
                    <a:pos x="14" y="74"/>
                  </a:cxn>
                  <a:cxn ang="0">
                    <a:pos x="30" y="75"/>
                  </a:cxn>
                  <a:cxn ang="0">
                    <a:pos x="42" y="74"/>
                  </a:cxn>
                  <a:cxn ang="0">
                    <a:pos x="50" y="70"/>
                  </a:cxn>
                  <a:cxn ang="0">
                    <a:pos x="57" y="64"/>
                  </a:cxn>
                  <a:cxn ang="0">
                    <a:pos x="60" y="55"/>
                  </a:cxn>
                  <a:cxn ang="0">
                    <a:pos x="63" y="45"/>
                  </a:cxn>
                  <a:cxn ang="0">
                    <a:pos x="64" y="33"/>
                  </a:cxn>
                  <a:cxn ang="0">
                    <a:pos x="66" y="20"/>
                  </a:cxn>
                  <a:cxn ang="0">
                    <a:pos x="64" y="13"/>
                  </a:cxn>
                  <a:cxn ang="0">
                    <a:pos x="59" y="8"/>
                  </a:cxn>
                  <a:cxn ang="0">
                    <a:pos x="51" y="4"/>
                  </a:cxn>
                  <a:cxn ang="0">
                    <a:pos x="43" y="2"/>
                  </a:cxn>
                  <a:cxn ang="0">
                    <a:pos x="34" y="0"/>
                  </a:cxn>
                  <a:cxn ang="0">
                    <a:pos x="25" y="0"/>
                  </a:cxn>
                  <a:cxn ang="0">
                    <a:pos x="19" y="2"/>
                  </a:cxn>
                  <a:cxn ang="0">
                    <a:pos x="16" y="7"/>
                  </a:cxn>
                  <a:cxn ang="0">
                    <a:pos x="10" y="19"/>
                  </a:cxn>
                  <a:cxn ang="0">
                    <a:pos x="6" y="28"/>
                  </a:cxn>
                  <a:cxn ang="0">
                    <a:pos x="2" y="35"/>
                  </a:cxn>
                  <a:cxn ang="0">
                    <a:pos x="1" y="42"/>
                  </a:cxn>
                  <a:cxn ang="0">
                    <a:pos x="0" y="48"/>
                  </a:cxn>
                  <a:cxn ang="0">
                    <a:pos x="3" y="55"/>
                  </a:cxn>
                  <a:cxn ang="0">
                    <a:pos x="7" y="63"/>
                  </a:cxn>
                  <a:cxn ang="0">
                    <a:pos x="14" y="74"/>
                  </a:cxn>
                </a:cxnLst>
                <a:rect l="0" t="0" r="0" b="0"/>
                <a:pathLst>
                  <a:path w="66" h="75">
                    <a:moveTo>
                      <a:pt x="14" y="74"/>
                    </a:moveTo>
                    <a:lnTo>
                      <a:pt x="30" y="75"/>
                    </a:lnTo>
                    <a:lnTo>
                      <a:pt x="42" y="74"/>
                    </a:lnTo>
                    <a:lnTo>
                      <a:pt x="50" y="70"/>
                    </a:lnTo>
                    <a:lnTo>
                      <a:pt x="57" y="64"/>
                    </a:lnTo>
                    <a:lnTo>
                      <a:pt x="60" y="55"/>
                    </a:lnTo>
                    <a:lnTo>
                      <a:pt x="63" y="45"/>
                    </a:lnTo>
                    <a:lnTo>
                      <a:pt x="64" y="33"/>
                    </a:lnTo>
                    <a:lnTo>
                      <a:pt x="66" y="20"/>
                    </a:lnTo>
                    <a:lnTo>
                      <a:pt x="64" y="13"/>
                    </a:lnTo>
                    <a:lnTo>
                      <a:pt x="59" y="8"/>
                    </a:lnTo>
                    <a:lnTo>
                      <a:pt x="51" y="4"/>
                    </a:lnTo>
                    <a:lnTo>
                      <a:pt x="43" y="2"/>
                    </a:lnTo>
                    <a:lnTo>
                      <a:pt x="34" y="0"/>
                    </a:lnTo>
                    <a:lnTo>
                      <a:pt x="25" y="0"/>
                    </a:lnTo>
                    <a:lnTo>
                      <a:pt x="19" y="2"/>
                    </a:lnTo>
                    <a:lnTo>
                      <a:pt x="16" y="7"/>
                    </a:lnTo>
                    <a:lnTo>
                      <a:pt x="10" y="19"/>
                    </a:lnTo>
                    <a:lnTo>
                      <a:pt x="6" y="28"/>
                    </a:lnTo>
                    <a:lnTo>
                      <a:pt x="2" y="35"/>
                    </a:lnTo>
                    <a:lnTo>
                      <a:pt x="1" y="42"/>
                    </a:lnTo>
                    <a:lnTo>
                      <a:pt x="0" y="48"/>
                    </a:lnTo>
                    <a:lnTo>
                      <a:pt x="3" y="55"/>
                    </a:lnTo>
                    <a:lnTo>
                      <a:pt x="7" y="63"/>
                    </a:lnTo>
                    <a:lnTo>
                      <a:pt x="14" y="7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97" name="Shape 996"/>
              <p:cNvSpPr>
                <a:spLocks/>
              </p:cNvSpPr>
              <p:nvPr/>
            </p:nvSpPr>
            <p:spPr bwMode="auto">
              <a:xfrm>
                <a:off x="4826" y="2129"/>
                <a:ext cx="44" cy="74"/>
              </a:xfrm>
              <a:custGeom>
                <a:avLst/>
                <a:gdLst/>
                <a:ahLst/>
                <a:cxnLst>
                  <a:cxn ang="0">
                    <a:pos x="5" y="3"/>
                  </a:cxn>
                  <a:cxn ang="0">
                    <a:pos x="5" y="8"/>
                  </a:cxn>
                  <a:cxn ang="0">
                    <a:pos x="11" y="11"/>
                  </a:cxn>
                  <a:cxn ang="0">
                    <a:pos x="11" y="17"/>
                  </a:cxn>
                  <a:cxn ang="0">
                    <a:pos x="11" y="25"/>
                  </a:cxn>
                  <a:cxn ang="0">
                    <a:pos x="11" y="33"/>
                  </a:cxn>
                  <a:cxn ang="0">
                    <a:pos x="11" y="42"/>
                  </a:cxn>
                  <a:cxn ang="0">
                    <a:pos x="9" y="49"/>
                  </a:cxn>
                  <a:cxn ang="0">
                    <a:pos x="8" y="56"/>
                  </a:cxn>
                  <a:cxn ang="0">
                    <a:pos x="4" y="62"/>
                  </a:cxn>
                  <a:cxn ang="0">
                    <a:pos x="0" y="67"/>
                  </a:cxn>
                  <a:cxn ang="0">
                    <a:pos x="0" y="74"/>
                  </a:cxn>
                  <a:cxn ang="0">
                    <a:pos x="44" y="71"/>
                  </a:cxn>
                  <a:cxn ang="0">
                    <a:pos x="44" y="62"/>
                  </a:cxn>
                  <a:cxn ang="0">
                    <a:pos x="39" y="62"/>
                  </a:cxn>
                  <a:cxn ang="0">
                    <a:pos x="41" y="3"/>
                  </a:cxn>
                  <a:cxn ang="0">
                    <a:pos x="30" y="2"/>
                  </a:cxn>
                  <a:cxn ang="0">
                    <a:pos x="22" y="1"/>
                  </a:cxn>
                  <a:cxn ang="0">
                    <a:pos x="13" y="0"/>
                  </a:cxn>
                  <a:cxn ang="0">
                    <a:pos x="5" y="3"/>
                  </a:cxn>
                </a:cxnLst>
                <a:rect l="0" t="0" r="0" b="0"/>
                <a:pathLst>
                  <a:path w="44" h="74">
                    <a:moveTo>
                      <a:pt x="5" y="3"/>
                    </a:moveTo>
                    <a:lnTo>
                      <a:pt x="5" y="8"/>
                    </a:lnTo>
                    <a:lnTo>
                      <a:pt x="11" y="11"/>
                    </a:lnTo>
                    <a:lnTo>
                      <a:pt x="11" y="17"/>
                    </a:lnTo>
                    <a:lnTo>
                      <a:pt x="11" y="25"/>
                    </a:lnTo>
                    <a:lnTo>
                      <a:pt x="11" y="33"/>
                    </a:lnTo>
                    <a:lnTo>
                      <a:pt x="11" y="42"/>
                    </a:lnTo>
                    <a:lnTo>
                      <a:pt x="9" y="49"/>
                    </a:lnTo>
                    <a:lnTo>
                      <a:pt x="8" y="56"/>
                    </a:lnTo>
                    <a:lnTo>
                      <a:pt x="4" y="62"/>
                    </a:lnTo>
                    <a:lnTo>
                      <a:pt x="0" y="67"/>
                    </a:lnTo>
                    <a:lnTo>
                      <a:pt x="0" y="74"/>
                    </a:lnTo>
                    <a:lnTo>
                      <a:pt x="44" y="71"/>
                    </a:lnTo>
                    <a:lnTo>
                      <a:pt x="44" y="62"/>
                    </a:lnTo>
                    <a:lnTo>
                      <a:pt x="39" y="62"/>
                    </a:lnTo>
                    <a:lnTo>
                      <a:pt x="41" y="3"/>
                    </a:lnTo>
                    <a:lnTo>
                      <a:pt x="30" y="2"/>
                    </a:lnTo>
                    <a:lnTo>
                      <a:pt x="22" y="1"/>
                    </a:lnTo>
                    <a:lnTo>
                      <a:pt x="13" y="0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98" name="Shape 997"/>
              <p:cNvSpPr>
                <a:spLocks/>
              </p:cNvSpPr>
              <p:nvPr/>
            </p:nvSpPr>
            <p:spPr bwMode="auto">
              <a:xfrm>
                <a:off x="4745" y="2131"/>
                <a:ext cx="75" cy="72"/>
              </a:xfrm>
              <a:custGeom>
                <a:avLst/>
                <a:gdLst/>
                <a:ahLst/>
                <a:cxnLst>
                  <a:cxn ang="0">
                    <a:pos x="48" y="9"/>
                  </a:cxn>
                  <a:cxn ang="0">
                    <a:pos x="42" y="9"/>
                  </a:cxn>
                  <a:cxn ang="0">
                    <a:pos x="40" y="6"/>
                  </a:cxn>
                  <a:cxn ang="0">
                    <a:pos x="39" y="3"/>
                  </a:cxn>
                  <a:cxn ang="0">
                    <a:pos x="39" y="1"/>
                  </a:cxn>
                  <a:cxn ang="0">
                    <a:pos x="5" y="1"/>
                  </a:cxn>
                  <a:cxn ang="0">
                    <a:pos x="5" y="9"/>
                  </a:cxn>
                  <a:cxn ang="0">
                    <a:pos x="10" y="13"/>
                  </a:cxn>
                  <a:cxn ang="0">
                    <a:pos x="13" y="21"/>
                  </a:cxn>
                  <a:cxn ang="0">
                    <a:pos x="12" y="28"/>
                  </a:cxn>
                  <a:cxn ang="0">
                    <a:pos x="11" y="36"/>
                  </a:cxn>
                  <a:cxn ang="0">
                    <a:pos x="8" y="43"/>
                  </a:cxn>
                  <a:cxn ang="0">
                    <a:pos x="9" y="54"/>
                  </a:cxn>
                  <a:cxn ang="0">
                    <a:pos x="8" y="58"/>
                  </a:cxn>
                  <a:cxn ang="0">
                    <a:pos x="7" y="62"/>
                  </a:cxn>
                  <a:cxn ang="0">
                    <a:pos x="4" y="64"/>
                  </a:cxn>
                  <a:cxn ang="0">
                    <a:pos x="0" y="67"/>
                  </a:cxn>
                  <a:cxn ang="0">
                    <a:pos x="0" y="72"/>
                  </a:cxn>
                  <a:cxn ang="0">
                    <a:pos x="52" y="69"/>
                  </a:cxn>
                  <a:cxn ang="0">
                    <a:pos x="51" y="63"/>
                  </a:cxn>
                  <a:cxn ang="0">
                    <a:pos x="47" y="62"/>
                  </a:cxn>
                  <a:cxn ang="0">
                    <a:pos x="41" y="61"/>
                  </a:cxn>
                  <a:cxn ang="0">
                    <a:pos x="37" y="60"/>
                  </a:cxn>
                  <a:cxn ang="0">
                    <a:pos x="35" y="49"/>
                  </a:cxn>
                  <a:cxn ang="0">
                    <a:pos x="36" y="39"/>
                  </a:cxn>
                  <a:cxn ang="0">
                    <a:pos x="39" y="28"/>
                  </a:cxn>
                  <a:cxn ang="0">
                    <a:pos x="44" y="18"/>
                  </a:cxn>
                  <a:cxn ang="0">
                    <a:pos x="48" y="16"/>
                  </a:cxn>
                  <a:cxn ang="0">
                    <a:pos x="52" y="17"/>
                  </a:cxn>
                  <a:cxn ang="0">
                    <a:pos x="55" y="20"/>
                  </a:cxn>
                  <a:cxn ang="0">
                    <a:pos x="58" y="23"/>
                  </a:cxn>
                  <a:cxn ang="0">
                    <a:pos x="59" y="25"/>
                  </a:cxn>
                  <a:cxn ang="0">
                    <a:pos x="62" y="28"/>
                  </a:cxn>
                  <a:cxn ang="0">
                    <a:pos x="65" y="28"/>
                  </a:cxn>
                  <a:cxn ang="0">
                    <a:pos x="72" y="27"/>
                  </a:cxn>
                  <a:cxn ang="0">
                    <a:pos x="75" y="1"/>
                  </a:cxn>
                  <a:cxn ang="0">
                    <a:pos x="66" y="0"/>
                  </a:cxn>
                  <a:cxn ang="0">
                    <a:pos x="58" y="0"/>
                  </a:cxn>
                  <a:cxn ang="0">
                    <a:pos x="53" y="0"/>
                  </a:cxn>
                  <a:cxn ang="0">
                    <a:pos x="50" y="1"/>
                  </a:cxn>
                  <a:cxn ang="0">
                    <a:pos x="48" y="3"/>
                  </a:cxn>
                  <a:cxn ang="0">
                    <a:pos x="48" y="9"/>
                  </a:cxn>
                </a:cxnLst>
                <a:rect l="0" t="0" r="0" b="0"/>
                <a:pathLst>
                  <a:path w="75" h="72">
                    <a:moveTo>
                      <a:pt x="48" y="9"/>
                    </a:moveTo>
                    <a:lnTo>
                      <a:pt x="42" y="9"/>
                    </a:lnTo>
                    <a:lnTo>
                      <a:pt x="40" y="6"/>
                    </a:lnTo>
                    <a:lnTo>
                      <a:pt x="39" y="3"/>
                    </a:lnTo>
                    <a:lnTo>
                      <a:pt x="39" y="1"/>
                    </a:lnTo>
                    <a:lnTo>
                      <a:pt x="5" y="1"/>
                    </a:lnTo>
                    <a:lnTo>
                      <a:pt x="5" y="9"/>
                    </a:lnTo>
                    <a:lnTo>
                      <a:pt x="10" y="13"/>
                    </a:lnTo>
                    <a:lnTo>
                      <a:pt x="13" y="21"/>
                    </a:lnTo>
                    <a:lnTo>
                      <a:pt x="12" y="28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9" y="54"/>
                    </a:lnTo>
                    <a:lnTo>
                      <a:pt x="8" y="58"/>
                    </a:lnTo>
                    <a:lnTo>
                      <a:pt x="7" y="62"/>
                    </a:lnTo>
                    <a:lnTo>
                      <a:pt x="4" y="64"/>
                    </a:lnTo>
                    <a:lnTo>
                      <a:pt x="0" y="67"/>
                    </a:lnTo>
                    <a:lnTo>
                      <a:pt x="0" y="72"/>
                    </a:lnTo>
                    <a:lnTo>
                      <a:pt x="52" y="69"/>
                    </a:lnTo>
                    <a:lnTo>
                      <a:pt x="51" y="63"/>
                    </a:lnTo>
                    <a:lnTo>
                      <a:pt x="47" y="62"/>
                    </a:lnTo>
                    <a:lnTo>
                      <a:pt x="41" y="61"/>
                    </a:lnTo>
                    <a:lnTo>
                      <a:pt x="37" y="60"/>
                    </a:lnTo>
                    <a:lnTo>
                      <a:pt x="35" y="49"/>
                    </a:lnTo>
                    <a:lnTo>
                      <a:pt x="36" y="39"/>
                    </a:lnTo>
                    <a:lnTo>
                      <a:pt x="39" y="28"/>
                    </a:lnTo>
                    <a:lnTo>
                      <a:pt x="44" y="18"/>
                    </a:lnTo>
                    <a:lnTo>
                      <a:pt x="48" y="16"/>
                    </a:lnTo>
                    <a:lnTo>
                      <a:pt x="52" y="17"/>
                    </a:lnTo>
                    <a:lnTo>
                      <a:pt x="55" y="20"/>
                    </a:lnTo>
                    <a:lnTo>
                      <a:pt x="58" y="23"/>
                    </a:lnTo>
                    <a:lnTo>
                      <a:pt x="59" y="25"/>
                    </a:lnTo>
                    <a:lnTo>
                      <a:pt x="62" y="28"/>
                    </a:lnTo>
                    <a:lnTo>
                      <a:pt x="65" y="28"/>
                    </a:lnTo>
                    <a:lnTo>
                      <a:pt x="72" y="27"/>
                    </a:lnTo>
                    <a:lnTo>
                      <a:pt x="75" y="1"/>
                    </a:lnTo>
                    <a:lnTo>
                      <a:pt x="66" y="0"/>
                    </a:lnTo>
                    <a:lnTo>
                      <a:pt x="58" y="0"/>
                    </a:lnTo>
                    <a:lnTo>
                      <a:pt x="53" y="0"/>
                    </a:lnTo>
                    <a:lnTo>
                      <a:pt x="50" y="1"/>
                    </a:lnTo>
                    <a:lnTo>
                      <a:pt x="48" y="3"/>
                    </a:lnTo>
                    <a:lnTo>
                      <a:pt x="4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999" name="Shape 998"/>
              <p:cNvSpPr>
                <a:spLocks/>
              </p:cNvSpPr>
              <p:nvPr/>
            </p:nvSpPr>
            <p:spPr bwMode="auto">
              <a:xfrm>
                <a:off x="4507" y="2138"/>
                <a:ext cx="15" cy="14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5" y="13"/>
                  </a:cxn>
                  <a:cxn ang="0">
                    <a:pos x="11" y="14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9"/>
                  </a:cxn>
                </a:cxnLst>
                <a:rect l="0" t="0" r="0" b="0"/>
                <a:pathLst>
                  <a:path w="15" h="14">
                    <a:moveTo>
                      <a:pt x="0" y="9"/>
                    </a:moveTo>
                    <a:lnTo>
                      <a:pt x="5" y="13"/>
                    </a:lnTo>
                    <a:lnTo>
                      <a:pt x="11" y="14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00" name="Shape 999"/>
              <p:cNvSpPr>
                <a:spLocks/>
              </p:cNvSpPr>
              <p:nvPr/>
            </p:nvSpPr>
            <p:spPr bwMode="auto">
              <a:xfrm>
                <a:off x="4979" y="2118"/>
                <a:ext cx="73" cy="8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3" y="24"/>
                  </a:cxn>
                  <a:cxn ang="0">
                    <a:pos x="8" y="26"/>
                  </a:cxn>
                  <a:cxn ang="0">
                    <a:pos x="13" y="27"/>
                  </a:cxn>
                  <a:cxn ang="0">
                    <a:pos x="18" y="29"/>
                  </a:cxn>
                  <a:cxn ang="0">
                    <a:pos x="22" y="24"/>
                  </a:cxn>
                  <a:cxn ang="0">
                    <a:pos x="27" y="20"/>
                  </a:cxn>
                  <a:cxn ang="0">
                    <a:pos x="31" y="18"/>
                  </a:cxn>
                  <a:cxn ang="0">
                    <a:pos x="38" y="20"/>
                  </a:cxn>
                  <a:cxn ang="0">
                    <a:pos x="40" y="24"/>
                  </a:cxn>
                  <a:cxn ang="0">
                    <a:pos x="40" y="31"/>
                  </a:cxn>
                  <a:cxn ang="0">
                    <a:pos x="36" y="33"/>
                  </a:cxn>
                  <a:cxn ang="0">
                    <a:pos x="29" y="35"/>
                  </a:cxn>
                  <a:cxn ang="0">
                    <a:pos x="21" y="36"/>
                  </a:cxn>
                  <a:cxn ang="0">
                    <a:pos x="16" y="38"/>
                  </a:cxn>
                  <a:cxn ang="0">
                    <a:pos x="5" y="47"/>
                  </a:cxn>
                  <a:cxn ang="0">
                    <a:pos x="0" y="63"/>
                  </a:cxn>
                  <a:cxn ang="0">
                    <a:pos x="2" y="74"/>
                  </a:cxn>
                  <a:cxn ang="0">
                    <a:pos x="6" y="80"/>
                  </a:cxn>
                  <a:cxn ang="0">
                    <a:pos x="14" y="83"/>
                  </a:cxn>
                  <a:cxn ang="0">
                    <a:pos x="22" y="82"/>
                  </a:cxn>
                  <a:cxn ang="0">
                    <a:pos x="30" y="79"/>
                  </a:cxn>
                  <a:cxn ang="0">
                    <a:pos x="36" y="76"/>
                  </a:cxn>
                  <a:cxn ang="0">
                    <a:pos x="40" y="73"/>
                  </a:cxn>
                  <a:cxn ang="0">
                    <a:pos x="43" y="72"/>
                  </a:cxn>
                  <a:cxn ang="0">
                    <a:pos x="45" y="74"/>
                  </a:cxn>
                  <a:cxn ang="0">
                    <a:pos x="46" y="77"/>
                  </a:cxn>
                  <a:cxn ang="0">
                    <a:pos x="47" y="80"/>
                  </a:cxn>
                  <a:cxn ang="0">
                    <a:pos x="73" y="80"/>
                  </a:cxn>
                  <a:cxn ang="0">
                    <a:pos x="73" y="71"/>
                  </a:cxn>
                  <a:cxn ang="0">
                    <a:pos x="68" y="27"/>
                  </a:cxn>
                  <a:cxn ang="0">
                    <a:pos x="68" y="21"/>
                  </a:cxn>
                  <a:cxn ang="0">
                    <a:pos x="64" y="15"/>
                  </a:cxn>
                  <a:cxn ang="0">
                    <a:pos x="56" y="9"/>
                  </a:cxn>
                  <a:cxn ang="0">
                    <a:pos x="46" y="4"/>
                  </a:cxn>
                  <a:cxn ang="0">
                    <a:pos x="34" y="0"/>
                  </a:cxn>
                  <a:cxn ang="0">
                    <a:pos x="23" y="1"/>
                  </a:cxn>
                  <a:cxn ang="0">
                    <a:pos x="12" y="7"/>
                  </a:cxn>
                  <a:cxn ang="0">
                    <a:pos x="5" y="18"/>
                  </a:cxn>
                </a:cxnLst>
                <a:rect l="0" t="0" r="0" b="0"/>
                <a:pathLst>
                  <a:path w="73" h="83">
                    <a:moveTo>
                      <a:pt x="5" y="18"/>
                    </a:moveTo>
                    <a:lnTo>
                      <a:pt x="3" y="24"/>
                    </a:lnTo>
                    <a:lnTo>
                      <a:pt x="8" y="26"/>
                    </a:lnTo>
                    <a:lnTo>
                      <a:pt x="13" y="27"/>
                    </a:lnTo>
                    <a:lnTo>
                      <a:pt x="18" y="29"/>
                    </a:lnTo>
                    <a:lnTo>
                      <a:pt x="22" y="24"/>
                    </a:lnTo>
                    <a:lnTo>
                      <a:pt x="27" y="20"/>
                    </a:lnTo>
                    <a:lnTo>
                      <a:pt x="31" y="18"/>
                    </a:lnTo>
                    <a:lnTo>
                      <a:pt x="38" y="20"/>
                    </a:lnTo>
                    <a:lnTo>
                      <a:pt x="40" y="24"/>
                    </a:lnTo>
                    <a:lnTo>
                      <a:pt x="40" y="31"/>
                    </a:lnTo>
                    <a:lnTo>
                      <a:pt x="36" y="33"/>
                    </a:lnTo>
                    <a:lnTo>
                      <a:pt x="29" y="35"/>
                    </a:lnTo>
                    <a:lnTo>
                      <a:pt x="21" y="36"/>
                    </a:lnTo>
                    <a:lnTo>
                      <a:pt x="16" y="38"/>
                    </a:lnTo>
                    <a:lnTo>
                      <a:pt x="5" y="47"/>
                    </a:lnTo>
                    <a:lnTo>
                      <a:pt x="0" y="63"/>
                    </a:lnTo>
                    <a:lnTo>
                      <a:pt x="2" y="74"/>
                    </a:lnTo>
                    <a:lnTo>
                      <a:pt x="6" y="80"/>
                    </a:lnTo>
                    <a:lnTo>
                      <a:pt x="14" y="83"/>
                    </a:lnTo>
                    <a:lnTo>
                      <a:pt x="22" y="82"/>
                    </a:lnTo>
                    <a:lnTo>
                      <a:pt x="30" y="79"/>
                    </a:lnTo>
                    <a:lnTo>
                      <a:pt x="36" y="76"/>
                    </a:lnTo>
                    <a:lnTo>
                      <a:pt x="40" y="73"/>
                    </a:lnTo>
                    <a:lnTo>
                      <a:pt x="43" y="72"/>
                    </a:lnTo>
                    <a:lnTo>
                      <a:pt x="45" y="74"/>
                    </a:lnTo>
                    <a:lnTo>
                      <a:pt x="46" y="77"/>
                    </a:lnTo>
                    <a:lnTo>
                      <a:pt x="47" y="80"/>
                    </a:lnTo>
                    <a:lnTo>
                      <a:pt x="73" y="80"/>
                    </a:lnTo>
                    <a:lnTo>
                      <a:pt x="73" y="71"/>
                    </a:lnTo>
                    <a:lnTo>
                      <a:pt x="68" y="27"/>
                    </a:lnTo>
                    <a:lnTo>
                      <a:pt x="68" y="21"/>
                    </a:lnTo>
                    <a:lnTo>
                      <a:pt x="64" y="15"/>
                    </a:lnTo>
                    <a:lnTo>
                      <a:pt x="56" y="9"/>
                    </a:lnTo>
                    <a:lnTo>
                      <a:pt x="46" y="4"/>
                    </a:lnTo>
                    <a:lnTo>
                      <a:pt x="34" y="0"/>
                    </a:lnTo>
                    <a:lnTo>
                      <a:pt x="23" y="1"/>
                    </a:lnTo>
                    <a:lnTo>
                      <a:pt x="12" y="7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01" name="Shape 1000"/>
              <p:cNvSpPr>
                <a:spLocks/>
              </p:cNvSpPr>
              <p:nvPr/>
            </p:nvSpPr>
            <p:spPr bwMode="auto">
              <a:xfrm>
                <a:off x="4693" y="2143"/>
                <a:ext cx="17" cy="48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15" y="48"/>
                  </a:cxn>
                  <a:cxn ang="0">
                    <a:pos x="13" y="41"/>
                  </a:cxn>
                  <a:cxn ang="0">
                    <a:pos x="13" y="34"/>
                  </a:cxn>
                  <a:cxn ang="0">
                    <a:pos x="15" y="26"/>
                  </a:cxn>
                  <a:cxn ang="0">
                    <a:pos x="17" y="19"/>
                  </a:cxn>
                  <a:cxn ang="0">
                    <a:pos x="17" y="10"/>
                  </a:cxn>
                  <a:cxn ang="0">
                    <a:pos x="17" y="5"/>
                  </a:cxn>
                  <a:cxn ang="0">
                    <a:pos x="13" y="1"/>
                  </a:cxn>
                  <a:cxn ang="0">
                    <a:pos x="6" y="0"/>
                  </a:cxn>
                  <a:cxn ang="0">
                    <a:pos x="0" y="48"/>
                  </a:cxn>
                </a:cxnLst>
                <a:rect l="0" t="0" r="0" b="0"/>
                <a:pathLst>
                  <a:path w="17" h="48">
                    <a:moveTo>
                      <a:pt x="0" y="48"/>
                    </a:moveTo>
                    <a:lnTo>
                      <a:pt x="15" y="48"/>
                    </a:lnTo>
                    <a:lnTo>
                      <a:pt x="13" y="41"/>
                    </a:lnTo>
                    <a:lnTo>
                      <a:pt x="13" y="34"/>
                    </a:lnTo>
                    <a:lnTo>
                      <a:pt x="15" y="26"/>
                    </a:lnTo>
                    <a:lnTo>
                      <a:pt x="17" y="19"/>
                    </a:lnTo>
                    <a:lnTo>
                      <a:pt x="17" y="10"/>
                    </a:lnTo>
                    <a:lnTo>
                      <a:pt x="17" y="5"/>
                    </a:lnTo>
                    <a:lnTo>
                      <a:pt x="13" y="1"/>
                    </a:lnTo>
                    <a:lnTo>
                      <a:pt x="6" y="0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02" name="Shape 1001"/>
              <p:cNvSpPr>
                <a:spLocks/>
              </p:cNvSpPr>
              <p:nvPr/>
            </p:nvSpPr>
            <p:spPr bwMode="auto">
              <a:xfrm>
                <a:off x="4911" y="2143"/>
                <a:ext cx="16" cy="35"/>
              </a:xfrm>
              <a:custGeom>
                <a:avLst/>
                <a:gdLst/>
                <a:ahLst/>
                <a:cxnLst>
                  <a:cxn ang="0">
                    <a:pos x="1" y="15"/>
                  </a:cxn>
                  <a:cxn ang="0">
                    <a:pos x="0" y="20"/>
                  </a:cxn>
                  <a:cxn ang="0">
                    <a:pos x="1" y="26"/>
                  </a:cxn>
                  <a:cxn ang="0">
                    <a:pos x="3" y="30"/>
                  </a:cxn>
                  <a:cxn ang="0">
                    <a:pos x="7" y="35"/>
                  </a:cxn>
                  <a:cxn ang="0">
                    <a:pos x="12" y="35"/>
                  </a:cxn>
                  <a:cxn ang="0">
                    <a:pos x="14" y="25"/>
                  </a:cxn>
                  <a:cxn ang="0">
                    <a:pos x="16" y="15"/>
                  </a:cxn>
                  <a:cxn ang="0">
                    <a:pos x="15" y="6"/>
                  </a:cxn>
                  <a:cxn ang="0">
                    <a:pos x="12" y="0"/>
                  </a:cxn>
                  <a:cxn ang="0">
                    <a:pos x="5" y="1"/>
                  </a:cxn>
                  <a:cxn ang="0">
                    <a:pos x="3" y="6"/>
                  </a:cxn>
                  <a:cxn ang="0">
                    <a:pos x="2" y="10"/>
                  </a:cxn>
                  <a:cxn ang="0">
                    <a:pos x="1" y="15"/>
                  </a:cxn>
                </a:cxnLst>
                <a:rect l="0" t="0" r="0" b="0"/>
                <a:pathLst>
                  <a:path w="16" h="35">
                    <a:moveTo>
                      <a:pt x="1" y="15"/>
                    </a:moveTo>
                    <a:lnTo>
                      <a:pt x="0" y="20"/>
                    </a:lnTo>
                    <a:lnTo>
                      <a:pt x="1" y="26"/>
                    </a:lnTo>
                    <a:lnTo>
                      <a:pt x="3" y="30"/>
                    </a:lnTo>
                    <a:lnTo>
                      <a:pt x="7" y="35"/>
                    </a:lnTo>
                    <a:lnTo>
                      <a:pt x="12" y="35"/>
                    </a:lnTo>
                    <a:lnTo>
                      <a:pt x="14" y="25"/>
                    </a:lnTo>
                    <a:lnTo>
                      <a:pt x="16" y="15"/>
                    </a:lnTo>
                    <a:lnTo>
                      <a:pt x="15" y="6"/>
                    </a:lnTo>
                    <a:lnTo>
                      <a:pt x="12" y="0"/>
                    </a:lnTo>
                    <a:lnTo>
                      <a:pt x="5" y="1"/>
                    </a:lnTo>
                    <a:lnTo>
                      <a:pt x="3" y="6"/>
                    </a:lnTo>
                    <a:lnTo>
                      <a:pt x="2" y="10"/>
                    </a:lnTo>
                    <a:lnTo>
                      <a:pt x="1" y="1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03" name="Shape 1002"/>
              <p:cNvSpPr>
                <a:spLocks/>
              </p:cNvSpPr>
              <p:nvPr/>
            </p:nvSpPr>
            <p:spPr bwMode="auto">
              <a:xfrm>
                <a:off x="5179" y="2132"/>
                <a:ext cx="5" cy="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5" y="6"/>
                  </a:cxn>
                  <a:cxn ang="0">
                    <a:pos x="2" y="0"/>
                  </a:cxn>
                  <a:cxn ang="0">
                    <a:pos x="0" y="3"/>
                  </a:cxn>
                  <a:cxn ang="0">
                    <a:pos x="0" y="6"/>
                  </a:cxn>
                </a:cxnLst>
                <a:rect l="0" t="0" r="0" b="0"/>
                <a:pathLst>
                  <a:path w="5" h="6">
                    <a:moveTo>
                      <a:pt x="0" y="6"/>
                    </a:moveTo>
                    <a:lnTo>
                      <a:pt x="5" y="6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04" name="Shape 1003"/>
              <p:cNvSpPr>
                <a:spLocks/>
              </p:cNvSpPr>
              <p:nvPr/>
            </p:nvSpPr>
            <p:spPr bwMode="auto">
              <a:xfrm>
                <a:off x="5103" y="2139"/>
                <a:ext cx="18" cy="1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" y="12"/>
                  </a:cxn>
                  <a:cxn ang="0">
                    <a:pos x="6" y="17"/>
                  </a:cxn>
                  <a:cxn ang="0">
                    <a:pos x="10" y="14"/>
                  </a:cxn>
                  <a:cxn ang="0">
                    <a:pos x="15" y="12"/>
                  </a:cxn>
                  <a:cxn ang="0">
                    <a:pos x="18" y="8"/>
                  </a:cxn>
                  <a:cxn ang="0">
                    <a:pos x="18" y="4"/>
                  </a:cxn>
                  <a:cxn ang="0">
                    <a:pos x="12" y="2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0" b="0"/>
                <a:pathLst>
                  <a:path w="18" h="17">
                    <a:moveTo>
                      <a:pt x="0" y="6"/>
                    </a:moveTo>
                    <a:lnTo>
                      <a:pt x="1" y="12"/>
                    </a:lnTo>
                    <a:lnTo>
                      <a:pt x="6" y="17"/>
                    </a:lnTo>
                    <a:lnTo>
                      <a:pt x="10" y="14"/>
                    </a:lnTo>
                    <a:lnTo>
                      <a:pt x="15" y="12"/>
                    </a:lnTo>
                    <a:lnTo>
                      <a:pt x="18" y="8"/>
                    </a:lnTo>
                    <a:lnTo>
                      <a:pt x="18" y="4"/>
                    </a:lnTo>
                    <a:lnTo>
                      <a:pt x="12" y="2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05" name="Shape 1004"/>
              <p:cNvSpPr>
                <a:spLocks/>
              </p:cNvSpPr>
              <p:nvPr/>
            </p:nvSpPr>
            <p:spPr bwMode="auto">
              <a:xfrm>
                <a:off x="4471" y="2163"/>
                <a:ext cx="20" cy="17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5"/>
                  </a:cxn>
                  <a:cxn ang="0">
                    <a:pos x="5" y="9"/>
                  </a:cxn>
                  <a:cxn ang="0">
                    <a:pos x="9" y="12"/>
                  </a:cxn>
                  <a:cxn ang="0">
                    <a:pos x="13" y="17"/>
                  </a:cxn>
                  <a:cxn ang="0">
                    <a:pos x="20" y="11"/>
                  </a:cxn>
                  <a:cxn ang="0">
                    <a:pos x="16" y="5"/>
                  </a:cxn>
                  <a:cxn ang="0">
                    <a:pos x="11" y="2"/>
                  </a:cxn>
                  <a:cxn ang="0">
                    <a:pos x="5" y="0"/>
                  </a:cxn>
                  <a:cxn ang="0">
                    <a:pos x="0" y="2"/>
                  </a:cxn>
                </a:cxnLst>
                <a:rect l="0" t="0" r="0" b="0"/>
                <a:pathLst>
                  <a:path w="20" h="17">
                    <a:moveTo>
                      <a:pt x="0" y="2"/>
                    </a:moveTo>
                    <a:lnTo>
                      <a:pt x="1" y="5"/>
                    </a:lnTo>
                    <a:lnTo>
                      <a:pt x="5" y="9"/>
                    </a:lnTo>
                    <a:lnTo>
                      <a:pt x="9" y="12"/>
                    </a:lnTo>
                    <a:lnTo>
                      <a:pt x="13" y="17"/>
                    </a:lnTo>
                    <a:lnTo>
                      <a:pt x="20" y="11"/>
                    </a:lnTo>
                    <a:lnTo>
                      <a:pt x="16" y="5"/>
                    </a:lnTo>
                    <a:lnTo>
                      <a:pt x="11" y="2"/>
                    </a:lnTo>
                    <a:lnTo>
                      <a:pt x="5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06" name="Shape 1005"/>
              <p:cNvSpPr>
                <a:spLocks/>
              </p:cNvSpPr>
              <p:nvPr/>
            </p:nvSpPr>
            <p:spPr bwMode="auto">
              <a:xfrm>
                <a:off x="5074" y="2153"/>
                <a:ext cx="15" cy="1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9"/>
                  </a:cxn>
                  <a:cxn ang="0">
                    <a:pos x="2" y="12"/>
                  </a:cxn>
                  <a:cxn ang="0">
                    <a:pos x="9" y="11"/>
                  </a:cxn>
                  <a:cxn ang="0">
                    <a:pos x="15" y="5"/>
                  </a:cxn>
                  <a:cxn ang="0">
                    <a:pos x="11" y="1"/>
                  </a:cxn>
                  <a:cxn ang="0">
                    <a:pos x="7" y="0"/>
                  </a:cxn>
                  <a:cxn ang="0">
                    <a:pos x="2" y="1"/>
                  </a:cxn>
                  <a:cxn ang="0">
                    <a:pos x="0" y="5"/>
                  </a:cxn>
                </a:cxnLst>
                <a:rect l="0" t="0" r="0" b="0"/>
                <a:pathLst>
                  <a:path w="15" h="12">
                    <a:moveTo>
                      <a:pt x="0" y="5"/>
                    </a:moveTo>
                    <a:lnTo>
                      <a:pt x="0" y="9"/>
                    </a:lnTo>
                    <a:lnTo>
                      <a:pt x="2" y="12"/>
                    </a:lnTo>
                    <a:lnTo>
                      <a:pt x="9" y="11"/>
                    </a:lnTo>
                    <a:lnTo>
                      <a:pt x="15" y="5"/>
                    </a:lnTo>
                    <a:lnTo>
                      <a:pt x="11" y="1"/>
                    </a:lnTo>
                    <a:lnTo>
                      <a:pt x="7" y="0"/>
                    </a:lnTo>
                    <a:lnTo>
                      <a:pt x="2" y="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07" name="Shape 1006"/>
              <p:cNvSpPr>
                <a:spLocks/>
              </p:cNvSpPr>
              <p:nvPr/>
            </p:nvSpPr>
            <p:spPr bwMode="auto">
              <a:xfrm>
                <a:off x="5188" y="2152"/>
                <a:ext cx="5" cy="6"/>
              </a:xfrm>
              <a:custGeom>
                <a:avLst/>
                <a:gdLst/>
                <a:ahLst/>
                <a:cxnLst>
                  <a:cxn ang="0">
                    <a:pos x="5" y="6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5" y="6"/>
                  </a:cxn>
                </a:cxnLst>
                <a:rect l="0" t="0" r="0" b="0"/>
                <a:pathLst>
                  <a:path w="5" h="6">
                    <a:moveTo>
                      <a:pt x="5" y="6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08" name="Shape 1007"/>
              <p:cNvSpPr>
                <a:spLocks/>
              </p:cNvSpPr>
              <p:nvPr/>
            </p:nvSpPr>
            <p:spPr bwMode="auto">
              <a:xfrm>
                <a:off x="4457" y="2178"/>
                <a:ext cx="16" cy="18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16" y="16"/>
                  </a:cxn>
                  <a:cxn ang="0">
                    <a:pos x="9" y="6"/>
                  </a:cxn>
                  <a:cxn ang="0">
                    <a:pos x="3" y="0"/>
                  </a:cxn>
                  <a:cxn ang="0">
                    <a:pos x="0" y="8"/>
                  </a:cxn>
                  <a:cxn ang="0">
                    <a:pos x="1" y="18"/>
                  </a:cxn>
                </a:cxnLst>
                <a:rect l="0" t="0" r="0" b="0"/>
                <a:pathLst>
                  <a:path w="16" h="18">
                    <a:moveTo>
                      <a:pt x="1" y="18"/>
                    </a:moveTo>
                    <a:lnTo>
                      <a:pt x="16" y="16"/>
                    </a:lnTo>
                    <a:lnTo>
                      <a:pt x="9" y="6"/>
                    </a:lnTo>
                    <a:lnTo>
                      <a:pt x="3" y="0"/>
                    </a:lnTo>
                    <a:lnTo>
                      <a:pt x="0" y="8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09" name="Shape 1008"/>
              <p:cNvSpPr>
                <a:spLocks/>
              </p:cNvSpPr>
              <p:nvPr/>
            </p:nvSpPr>
            <p:spPr bwMode="auto">
              <a:xfrm>
                <a:off x="4999" y="2165"/>
                <a:ext cx="16" cy="22"/>
              </a:xfrm>
              <a:custGeom>
                <a:avLst/>
                <a:gdLst/>
                <a:ahLst/>
                <a:cxnLst>
                  <a:cxn ang="0">
                    <a:pos x="5" y="2"/>
                  </a:cxn>
                  <a:cxn ang="0">
                    <a:pos x="2" y="5"/>
                  </a:cxn>
                  <a:cxn ang="0">
                    <a:pos x="1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16" y="22"/>
                  </a:cxn>
                  <a:cxn ang="0">
                    <a:pos x="16" y="0"/>
                  </a:cxn>
                  <a:cxn ang="0">
                    <a:pos x="5" y="2"/>
                  </a:cxn>
                </a:cxnLst>
                <a:rect l="0" t="0" r="0" b="0"/>
                <a:pathLst>
                  <a:path w="16" h="22">
                    <a:moveTo>
                      <a:pt x="5" y="2"/>
                    </a:moveTo>
                    <a:lnTo>
                      <a:pt x="2" y="5"/>
                    </a:lnTo>
                    <a:lnTo>
                      <a:pt x="1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16" y="22"/>
                    </a:lnTo>
                    <a:lnTo>
                      <a:pt x="16" y="0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10" name="Shape 1009"/>
              <p:cNvSpPr>
                <a:spLocks/>
              </p:cNvSpPr>
              <p:nvPr/>
            </p:nvSpPr>
            <p:spPr bwMode="auto">
              <a:xfrm>
                <a:off x="5123" y="2158"/>
                <a:ext cx="18" cy="20"/>
              </a:xfrm>
              <a:custGeom>
                <a:avLst/>
                <a:gdLst/>
                <a:ahLst/>
                <a:cxnLst>
                  <a:cxn ang="0">
                    <a:pos x="3" y="20"/>
                  </a:cxn>
                  <a:cxn ang="0">
                    <a:pos x="8" y="17"/>
                  </a:cxn>
                  <a:cxn ang="0">
                    <a:pos x="13" y="15"/>
                  </a:cxn>
                  <a:cxn ang="0">
                    <a:pos x="16" y="11"/>
                  </a:cxn>
                  <a:cxn ang="0">
                    <a:pos x="18" y="7"/>
                  </a:cxn>
                  <a:cxn ang="0">
                    <a:pos x="17" y="2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1" y="11"/>
                  </a:cxn>
                  <a:cxn ang="0">
                    <a:pos x="2" y="15"/>
                  </a:cxn>
                  <a:cxn ang="0">
                    <a:pos x="3" y="20"/>
                  </a:cxn>
                </a:cxnLst>
                <a:rect l="0" t="0" r="0" b="0"/>
                <a:pathLst>
                  <a:path w="18" h="20">
                    <a:moveTo>
                      <a:pt x="3" y="20"/>
                    </a:moveTo>
                    <a:lnTo>
                      <a:pt x="8" y="17"/>
                    </a:lnTo>
                    <a:lnTo>
                      <a:pt x="13" y="15"/>
                    </a:lnTo>
                    <a:lnTo>
                      <a:pt x="16" y="11"/>
                    </a:lnTo>
                    <a:lnTo>
                      <a:pt x="18" y="7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1" y="11"/>
                    </a:lnTo>
                    <a:lnTo>
                      <a:pt x="2" y="15"/>
                    </a:lnTo>
                    <a:lnTo>
                      <a:pt x="3" y="2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11" name="Shape 1010"/>
              <p:cNvSpPr>
                <a:spLocks/>
              </p:cNvSpPr>
              <p:nvPr/>
            </p:nvSpPr>
            <p:spPr bwMode="auto">
              <a:xfrm>
                <a:off x="5105" y="2183"/>
                <a:ext cx="12" cy="1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10"/>
                  </a:cxn>
                  <a:cxn ang="0">
                    <a:pos x="8" y="15"/>
                  </a:cxn>
                  <a:cxn ang="0">
                    <a:pos x="12" y="15"/>
                  </a:cxn>
                  <a:cxn ang="0">
                    <a:pos x="10" y="0"/>
                  </a:cxn>
                  <a:cxn ang="0">
                    <a:pos x="3" y="1"/>
                  </a:cxn>
                  <a:cxn ang="0">
                    <a:pos x="0" y="4"/>
                  </a:cxn>
                </a:cxnLst>
                <a:rect l="0" t="0" r="0" b="0"/>
                <a:pathLst>
                  <a:path w="12" h="15">
                    <a:moveTo>
                      <a:pt x="0" y="4"/>
                    </a:moveTo>
                    <a:lnTo>
                      <a:pt x="2" y="10"/>
                    </a:lnTo>
                    <a:lnTo>
                      <a:pt x="8" y="15"/>
                    </a:lnTo>
                    <a:lnTo>
                      <a:pt x="12" y="15"/>
                    </a:lnTo>
                    <a:lnTo>
                      <a:pt x="10" y="0"/>
                    </a:lnTo>
                    <a:lnTo>
                      <a:pt x="3" y="1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12" name="Shape 1011"/>
              <p:cNvSpPr>
                <a:spLocks/>
              </p:cNvSpPr>
              <p:nvPr/>
            </p:nvSpPr>
            <p:spPr bwMode="auto">
              <a:xfrm>
                <a:off x="4476" y="2208"/>
                <a:ext cx="17" cy="1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3" y="7"/>
                  </a:cxn>
                  <a:cxn ang="0">
                    <a:pos x="5" y="14"/>
                  </a:cxn>
                  <a:cxn ang="0">
                    <a:pos x="9" y="18"/>
                  </a:cxn>
                  <a:cxn ang="0">
                    <a:pos x="17" y="18"/>
                  </a:cxn>
                  <a:cxn ang="0">
                    <a:pos x="16" y="11"/>
                  </a:cxn>
                  <a:cxn ang="0">
                    <a:pos x="15" y="5"/>
                  </a:cxn>
                  <a:cxn ang="0">
                    <a:pos x="12" y="1"/>
                  </a:cxn>
                  <a:cxn ang="0">
                    <a:pos x="8" y="0"/>
                  </a:cxn>
                  <a:cxn ang="0">
                    <a:pos x="3" y="0"/>
                  </a:cxn>
                  <a:cxn ang="0">
                    <a:pos x="0" y="2"/>
                  </a:cxn>
                </a:cxnLst>
                <a:rect l="0" t="0" r="0" b="0"/>
                <a:pathLst>
                  <a:path w="17" h="18">
                    <a:moveTo>
                      <a:pt x="0" y="2"/>
                    </a:moveTo>
                    <a:lnTo>
                      <a:pt x="3" y="7"/>
                    </a:lnTo>
                    <a:lnTo>
                      <a:pt x="5" y="14"/>
                    </a:lnTo>
                    <a:lnTo>
                      <a:pt x="9" y="18"/>
                    </a:lnTo>
                    <a:lnTo>
                      <a:pt x="17" y="18"/>
                    </a:lnTo>
                    <a:lnTo>
                      <a:pt x="16" y="11"/>
                    </a:lnTo>
                    <a:lnTo>
                      <a:pt x="15" y="5"/>
                    </a:lnTo>
                    <a:lnTo>
                      <a:pt x="12" y="1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13" name="Shape 1012"/>
              <p:cNvSpPr>
                <a:spLocks/>
              </p:cNvSpPr>
              <p:nvPr/>
            </p:nvSpPr>
            <p:spPr bwMode="auto">
              <a:xfrm>
                <a:off x="4406" y="2212"/>
                <a:ext cx="11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"/>
                  </a:cxn>
                  <a:cxn ang="0">
                    <a:pos x="2" y="11"/>
                  </a:cxn>
                  <a:cxn ang="0">
                    <a:pos x="5" y="14"/>
                  </a:cxn>
                  <a:cxn ang="0">
                    <a:pos x="11" y="12"/>
                  </a:cxn>
                  <a:cxn ang="0">
                    <a:pos x="8" y="8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0"/>
                  </a:cxn>
                </a:cxnLst>
                <a:rect l="0" t="0" r="0" b="0"/>
                <a:pathLst>
                  <a:path w="11" h="14">
                    <a:moveTo>
                      <a:pt x="0" y="0"/>
                    </a:moveTo>
                    <a:lnTo>
                      <a:pt x="0" y="5"/>
                    </a:lnTo>
                    <a:lnTo>
                      <a:pt x="2" y="11"/>
                    </a:lnTo>
                    <a:lnTo>
                      <a:pt x="5" y="14"/>
                    </a:lnTo>
                    <a:lnTo>
                      <a:pt x="11" y="12"/>
                    </a:lnTo>
                    <a:lnTo>
                      <a:pt x="8" y="8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14" name="Shape 1013"/>
              <p:cNvSpPr>
                <a:spLocks/>
              </p:cNvSpPr>
              <p:nvPr/>
            </p:nvSpPr>
            <p:spPr bwMode="auto">
              <a:xfrm>
                <a:off x="5215" y="2185"/>
                <a:ext cx="3" cy="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7"/>
                  </a:cxn>
                  <a:cxn ang="0">
                    <a:pos x="3" y="13"/>
                  </a:cxn>
                  <a:cxn ang="0">
                    <a:pos x="3" y="0"/>
                  </a:cxn>
                  <a:cxn ang="0">
                    <a:pos x="1" y="0"/>
                  </a:cxn>
                </a:cxnLst>
                <a:rect l="0" t="0" r="0" b="0"/>
                <a:pathLst>
                  <a:path w="3" h="13">
                    <a:moveTo>
                      <a:pt x="1" y="0"/>
                    </a:moveTo>
                    <a:lnTo>
                      <a:pt x="0" y="7"/>
                    </a:lnTo>
                    <a:lnTo>
                      <a:pt x="3" y="13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15" name="Shape 1014"/>
              <p:cNvSpPr>
                <a:spLocks/>
              </p:cNvSpPr>
              <p:nvPr/>
            </p:nvSpPr>
            <p:spPr bwMode="auto">
              <a:xfrm>
                <a:off x="5069" y="2210"/>
                <a:ext cx="10" cy="9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3" y="8"/>
                  </a:cxn>
                  <a:cxn ang="0">
                    <a:pos x="7" y="9"/>
                  </a:cxn>
                  <a:cxn ang="0">
                    <a:pos x="10" y="6"/>
                  </a:cxn>
                  <a:cxn ang="0">
                    <a:pos x="10" y="3"/>
                  </a:cxn>
                  <a:cxn ang="0">
                    <a:pos x="7" y="0"/>
                  </a:cxn>
                  <a:cxn ang="0">
                    <a:pos x="3" y="0"/>
                  </a:cxn>
                </a:cxnLst>
                <a:rect l="0" t="0" r="0" b="0"/>
                <a:pathLst>
                  <a:path w="10" h="9">
                    <a:moveTo>
                      <a:pt x="3" y="0"/>
                    </a:moveTo>
                    <a:lnTo>
                      <a:pt x="1" y="3"/>
                    </a:lnTo>
                    <a:lnTo>
                      <a:pt x="0" y="5"/>
                    </a:lnTo>
                    <a:lnTo>
                      <a:pt x="3" y="8"/>
                    </a:lnTo>
                    <a:lnTo>
                      <a:pt x="7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7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16" name="Shape 1015"/>
              <p:cNvSpPr>
                <a:spLocks/>
              </p:cNvSpPr>
              <p:nvPr/>
            </p:nvSpPr>
            <p:spPr bwMode="auto">
              <a:xfrm>
                <a:off x="5117" y="2212"/>
                <a:ext cx="11" cy="1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5" y="10"/>
                  </a:cxn>
                  <a:cxn ang="0">
                    <a:pos x="11" y="12"/>
                  </a:cxn>
                  <a:cxn ang="0">
                    <a:pos x="11" y="0"/>
                  </a:cxn>
                  <a:cxn ang="0">
                    <a:pos x="4" y="2"/>
                  </a:cxn>
                  <a:cxn ang="0">
                    <a:pos x="0" y="5"/>
                  </a:cxn>
                </a:cxnLst>
                <a:rect l="0" t="0" r="0" b="0"/>
                <a:pathLst>
                  <a:path w="11" h="12">
                    <a:moveTo>
                      <a:pt x="0" y="5"/>
                    </a:moveTo>
                    <a:lnTo>
                      <a:pt x="5" y="10"/>
                    </a:lnTo>
                    <a:lnTo>
                      <a:pt x="11" y="12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17" name="Shape 1016"/>
              <p:cNvSpPr>
                <a:spLocks/>
              </p:cNvSpPr>
              <p:nvPr/>
            </p:nvSpPr>
            <p:spPr bwMode="auto">
              <a:xfrm>
                <a:off x="4410" y="2237"/>
                <a:ext cx="16" cy="18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" y="13"/>
                  </a:cxn>
                  <a:cxn ang="0">
                    <a:pos x="9" y="18"/>
                  </a:cxn>
                  <a:cxn ang="0">
                    <a:pos x="16" y="18"/>
                  </a:cxn>
                  <a:cxn ang="0">
                    <a:pos x="16" y="12"/>
                  </a:cxn>
                  <a:cxn ang="0">
                    <a:pos x="16" y="7"/>
                  </a:cxn>
                  <a:cxn ang="0">
                    <a:pos x="15" y="2"/>
                  </a:cxn>
                  <a:cxn ang="0">
                    <a:pos x="11" y="0"/>
                  </a:cxn>
                  <a:cxn ang="0">
                    <a:pos x="5" y="2"/>
                  </a:cxn>
                  <a:cxn ang="0">
                    <a:pos x="0" y="9"/>
                  </a:cxn>
                </a:cxnLst>
                <a:rect l="0" t="0" r="0" b="0"/>
                <a:pathLst>
                  <a:path w="16" h="18">
                    <a:moveTo>
                      <a:pt x="0" y="9"/>
                    </a:moveTo>
                    <a:lnTo>
                      <a:pt x="2" y="13"/>
                    </a:lnTo>
                    <a:lnTo>
                      <a:pt x="9" y="18"/>
                    </a:lnTo>
                    <a:lnTo>
                      <a:pt x="16" y="18"/>
                    </a:lnTo>
                    <a:lnTo>
                      <a:pt x="16" y="12"/>
                    </a:lnTo>
                    <a:lnTo>
                      <a:pt x="16" y="7"/>
                    </a:lnTo>
                    <a:lnTo>
                      <a:pt x="15" y="2"/>
                    </a:lnTo>
                    <a:lnTo>
                      <a:pt x="11" y="0"/>
                    </a:lnTo>
                    <a:lnTo>
                      <a:pt x="5" y="2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18" name="Shape 1017"/>
              <p:cNvSpPr>
                <a:spLocks/>
              </p:cNvSpPr>
              <p:nvPr/>
            </p:nvSpPr>
            <p:spPr bwMode="auto">
              <a:xfrm>
                <a:off x="4541" y="2235"/>
                <a:ext cx="9" cy="6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6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3" y="0"/>
                  </a:cxn>
                  <a:cxn ang="0">
                    <a:pos x="0" y="4"/>
                  </a:cxn>
                </a:cxnLst>
                <a:rect l="0" t="0" r="0" b="0"/>
                <a:pathLst>
                  <a:path w="9" h="6">
                    <a:moveTo>
                      <a:pt x="0" y="4"/>
                    </a:moveTo>
                    <a:lnTo>
                      <a:pt x="0" y="6"/>
                    </a:lnTo>
                    <a:lnTo>
                      <a:pt x="9" y="6"/>
                    </a:lnTo>
                    <a:lnTo>
                      <a:pt x="9" y="0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19" name="Shape 1018"/>
              <p:cNvSpPr>
                <a:spLocks/>
              </p:cNvSpPr>
              <p:nvPr/>
            </p:nvSpPr>
            <p:spPr bwMode="auto">
              <a:xfrm>
                <a:off x="4473" y="2241"/>
                <a:ext cx="23" cy="16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4" y="13"/>
                  </a:cxn>
                  <a:cxn ang="0">
                    <a:pos x="7" y="16"/>
                  </a:cxn>
                  <a:cxn ang="0">
                    <a:pos x="12" y="16"/>
                  </a:cxn>
                  <a:cxn ang="0">
                    <a:pos x="16" y="14"/>
                  </a:cxn>
                  <a:cxn ang="0">
                    <a:pos x="19" y="11"/>
                  </a:cxn>
                  <a:cxn ang="0">
                    <a:pos x="23" y="9"/>
                  </a:cxn>
                  <a:cxn ang="0">
                    <a:pos x="22" y="4"/>
                  </a:cxn>
                  <a:cxn ang="0">
                    <a:pos x="20" y="3"/>
                  </a:cxn>
                  <a:cxn ang="0">
                    <a:pos x="16" y="2"/>
                  </a:cxn>
                  <a:cxn ang="0">
                    <a:pos x="14" y="0"/>
                  </a:cxn>
                  <a:cxn ang="0">
                    <a:pos x="5" y="2"/>
                  </a:cxn>
                  <a:cxn ang="0">
                    <a:pos x="0" y="9"/>
                  </a:cxn>
                </a:cxnLst>
                <a:rect l="0" t="0" r="0" b="0"/>
                <a:pathLst>
                  <a:path w="23" h="16">
                    <a:moveTo>
                      <a:pt x="0" y="9"/>
                    </a:moveTo>
                    <a:lnTo>
                      <a:pt x="4" y="13"/>
                    </a:lnTo>
                    <a:lnTo>
                      <a:pt x="7" y="16"/>
                    </a:lnTo>
                    <a:lnTo>
                      <a:pt x="12" y="16"/>
                    </a:lnTo>
                    <a:lnTo>
                      <a:pt x="16" y="14"/>
                    </a:lnTo>
                    <a:lnTo>
                      <a:pt x="19" y="11"/>
                    </a:lnTo>
                    <a:lnTo>
                      <a:pt x="23" y="9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5" y="2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20" name="Shape 1019"/>
              <p:cNvSpPr>
                <a:spLocks/>
              </p:cNvSpPr>
              <p:nvPr/>
            </p:nvSpPr>
            <p:spPr bwMode="auto">
              <a:xfrm>
                <a:off x="5096" y="2232"/>
                <a:ext cx="29" cy="20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6" y="18"/>
                  </a:cxn>
                  <a:cxn ang="0">
                    <a:pos x="17" y="20"/>
                  </a:cxn>
                  <a:cxn ang="0">
                    <a:pos x="21" y="18"/>
                  </a:cxn>
                  <a:cxn ang="0">
                    <a:pos x="26" y="16"/>
                  </a:cxn>
                  <a:cxn ang="0">
                    <a:pos x="29" y="11"/>
                  </a:cxn>
                  <a:cxn ang="0">
                    <a:pos x="28" y="7"/>
                  </a:cxn>
                  <a:cxn ang="0">
                    <a:pos x="20" y="1"/>
                  </a:cxn>
                  <a:cxn ang="0">
                    <a:pos x="11" y="0"/>
                  </a:cxn>
                  <a:cxn ang="0">
                    <a:pos x="4" y="2"/>
                  </a:cxn>
                  <a:cxn ang="0">
                    <a:pos x="0" y="9"/>
                  </a:cxn>
                </a:cxnLst>
                <a:rect l="0" t="0" r="0" b="0"/>
                <a:pathLst>
                  <a:path w="29" h="20">
                    <a:moveTo>
                      <a:pt x="0" y="9"/>
                    </a:moveTo>
                    <a:lnTo>
                      <a:pt x="6" y="18"/>
                    </a:lnTo>
                    <a:lnTo>
                      <a:pt x="17" y="20"/>
                    </a:lnTo>
                    <a:lnTo>
                      <a:pt x="21" y="18"/>
                    </a:lnTo>
                    <a:lnTo>
                      <a:pt x="26" y="16"/>
                    </a:lnTo>
                    <a:lnTo>
                      <a:pt x="29" y="11"/>
                    </a:lnTo>
                    <a:lnTo>
                      <a:pt x="28" y="7"/>
                    </a:lnTo>
                    <a:lnTo>
                      <a:pt x="20" y="1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21" name="Shape 1020"/>
              <p:cNvSpPr>
                <a:spLocks/>
              </p:cNvSpPr>
              <p:nvPr/>
            </p:nvSpPr>
            <p:spPr bwMode="auto">
              <a:xfrm>
                <a:off x="4599" y="2248"/>
                <a:ext cx="6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9"/>
                  </a:cxn>
                  <a:cxn ang="0">
                    <a:pos x="6" y="7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</a:cxnLst>
                <a:rect l="0" t="0" r="0" b="0"/>
                <a:pathLst>
                  <a:path w="6" h="9">
                    <a:moveTo>
                      <a:pt x="0" y="4"/>
                    </a:moveTo>
                    <a:lnTo>
                      <a:pt x="0" y="9"/>
                    </a:lnTo>
                    <a:lnTo>
                      <a:pt x="6" y="7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22" name="Shape 1021"/>
              <p:cNvSpPr>
                <a:spLocks/>
              </p:cNvSpPr>
              <p:nvPr/>
            </p:nvSpPr>
            <p:spPr bwMode="auto">
              <a:xfrm>
                <a:off x="4541" y="2257"/>
                <a:ext cx="16" cy="1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8"/>
                  </a:cxn>
                  <a:cxn ang="0">
                    <a:pos x="4" y="14"/>
                  </a:cxn>
                  <a:cxn ang="0">
                    <a:pos x="8" y="18"/>
                  </a:cxn>
                  <a:cxn ang="0">
                    <a:pos x="16" y="18"/>
                  </a:cxn>
                  <a:cxn ang="0">
                    <a:pos x="16" y="0"/>
                  </a:cxn>
                  <a:cxn ang="0">
                    <a:pos x="0" y="2"/>
                  </a:cxn>
                </a:cxnLst>
                <a:rect l="0" t="0" r="0" b="0"/>
                <a:pathLst>
                  <a:path w="16" h="18">
                    <a:moveTo>
                      <a:pt x="0" y="2"/>
                    </a:moveTo>
                    <a:lnTo>
                      <a:pt x="1" y="8"/>
                    </a:lnTo>
                    <a:lnTo>
                      <a:pt x="4" y="14"/>
                    </a:lnTo>
                    <a:lnTo>
                      <a:pt x="8" y="18"/>
                    </a:lnTo>
                    <a:lnTo>
                      <a:pt x="16" y="18"/>
                    </a:lnTo>
                    <a:lnTo>
                      <a:pt x="16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23" name="Shape 1022"/>
              <p:cNvSpPr>
                <a:spLocks/>
              </p:cNvSpPr>
              <p:nvPr/>
            </p:nvSpPr>
            <p:spPr bwMode="auto">
              <a:xfrm>
                <a:off x="5177" y="2239"/>
                <a:ext cx="25" cy="5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10"/>
                  </a:cxn>
                  <a:cxn ang="0">
                    <a:pos x="5" y="16"/>
                  </a:cxn>
                  <a:cxn ang="0">
                    <a:pos x="7" y="23"/>
                  </a:cxn>
                  <a:cxn ang="0">
                    <a:pos x="10" y="30"/>
                  </a:cxn>
                  <a:cxn ang="0">
                    <a:pos x="12" y="36"/>
                  </a:cxn>
                  <a:cxn ang="0">
                    <a:pos x="15" y="42"/>
                  </a:cxn>
                  <a:cxn ang="0">
                    <a:pos x="19" y="47"/>
                  </a:cxn>
                  <a:cxn ang="0">
                    <a:pos x="25" y="54"/>
                  </a:cxn>
                  <a:cxn ang="0">
                    <a:pos x="24" y="45"/>
                  </a:cxn>
                  <a:cxn ang="0">
                    <a:pos x="23" y="38"/>
                  </a:cxn>
                  <a:cxn ang="0">
                    <a:pos x="20" y="32"/>
                  </a:cxn>
                  <a:cxn ang="0">
                    <a:pos x="18" y="26"/>
                  </a:cxn>
                  <a:cxn ang="0">
                    <a:pos x="14" y="19"/>
                  </a:cxn>
                  <a:cxn ang="0">
                    <a:pos x="12" y="13"/>
                  </a:cxn>
                  <a:cxn ang="0">
                    <a:pos x="10" y="6"/>
                  </a:cxn>
                  <a:cxn ang="0">
                    <a:pos x="11" y="0"/>
                  </a:cxn>
                  <a:cxn ang="0">
                    <a:pos x="0" y="4"/>
                  </a:cxn>
                </a:cxnLst>
                <a:rect l="0" t="0" r="0" b="0"/>
                <a:pathLst>
                  <a:path w="25" h="54">
                    <a:moveTo>
                      <a:pt x="0" y="4"/>
                    </a:moveTo>
                    <a:lnTo>
                      <a:pt x="2" y="10"/>
                    </a:lnTo>
                    <a:lnTo>
                      <a:pt x="5" y="16"/>
                    </a:lnTo>
                    <a:lnTo>
                      <a:pt x="7" y="23"/>
                    </a:lnTo>
                    <a:lnTo>
                      <a:pt x="10" y="30"/>
                    </a:lnTo>
                    <a:lnTo>
                      <a:pt x="12" y="36"/>
                    </a:lnTo>
                    <a:lnTo>
                      <a:pt x="15" y="42"/>
                    </a:lnTo>
                    <a:lnTo>
                      <a:pt x="19" y="47"/>
                    </a:lnTo>
                    <a:lnTo>
                      <a:pt x="25" y="54"/>
                    </a:lnTo>
                    <a:lnTo>
                      <a:pt x="24" y="45"/>
                    </a:lnTo>
                    <a:lnTo>
                      <a:pt x="23" y="38"/>
                    </a:lnTo>
                    <a:lnTo>
                      <a:pt x="20" y="32"/>
                    </a:lnTo>
                    <a:lnTo>
                      <a:pt x="18" y="26"/>
                    </a:lnTo>
                    <a:lnTo>
                      <a:pt x="14" y="19"/>
                    </a:lnTo>
                    <a:lnTo>
                      <a:pt x="12" y="13"/>
                    </a:lnTo>
                    <a:lnTo>
                      <a:pt x="10" y="6"/>
                    </a:lnTo>
                    <a:lnTo>
                      <a:pt x="1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24" name="Shape 1023"/>
              <p:cNvSpPr>
                <a:spLocks/>
              </p:cNvSpPr>
              <p:nvPr/>
            </p:nvSpPr>
            <p:spPr bwMode="auto">
              <a:xfrm>
                <a:off x="4484" y="2266"/>
                <a:ext cx="14" cy="1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4" y="13"/>
                  </a:cxn>
                  <a:cxn ang="0">
                    <a:pos x="8" y="13"/>
                  </a:cxn>
                  <a:cxn ang="0">
                    <a:pos x="12" y="10"/>
                  </a:cxn>
                  <a:cxn ang="0">
                    <a:pos x="14" y="6"/>
                  </a:cxn>
                  <a:cxn ang="0">
                    <a:pos x="12" y="0"/>
                  </a:cxn>
                  <a:cxn ang="0">
                    <a:pos x="5" y="4"/>
                  </a:cxn>
                  <a:cxn ang="0">
                    <a:pos x="0" y="11"/>
                  </a:cxn>
                </a:cxnLst>
                <a:rect l="0" t="0" r="0" b="0"/>
                <a:pathLst>
                  <a:path w="14" h="13">
                    <a:moveTo>
                      <a:pt x="0" y="11"/>
                    </a:moveTo>
                    <a:lnTo>
                      <a:pt x="4" y="13"/>
                    </a:lnTo>
                    <a:lnTo>
                      <a:pt x="8" y="13"/>
                    </a:lnTo>
                    <a:lnTo>
                      <a:pt x="12" y="10"/>
                    </a:lnTo>
                    <a:lnTo>
                      <a:pt x="14" y="6"/>
                    </a:lnTo>
                    <a:lnTo>
                      <a:pt x="12" y="0"/>
                    </a:lnTo>
                    <a:lnTo>
                      <a:pt x="5" y="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25" name="Shape 1024"/>
              <p:cNvSpPr>
                <a:spLocks/>
              </p:cNvSpPr>
              <p:nvPr/>
            </p:nvSpPr>
            <p:spPr bwMode="auto">
              <a:xfrm>
                <a:off x="5130" y="2255"/>
                <a:ext cx="14" cy="11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5" y="10"/>
                  </a:cxn>
                  <a:cxn ang="0">
                    <a:pos x="14" y="11"/>
                  </a:cxn>
                  <a:cxn ang="0">
                    <a:pos x="7" y="0"/>
                  </a:cxn>
                  <a:cxn ang="0">
                    <a:pos x="3" y="2"/>
                  </a:cxn>
                  <a:cxn ang="0">
                    <a:pos x="0" y="6"/>
                  </a:cxn>
                </a:cxnLst>
                <a:rect l="0" t="0" r="0" b="0"/>
                <a:pathLst>
                  <a:path w="14" h="11">
                    <a:moveTo>
                      <a:pt x="0" y="6"/>
                    </a:moveTo>
                    <a:lnTo>
                      <a:pt x="5" y="10"/>
                    </a:lnTo>
                    <a:lnTo>
                      <a:pt x="14" y="11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26" name="Shape 1025"/>
              <p:cNvSpPr>
                <a:spLocks/>
              </p:cNvSpPr>
              <p:nvPr/>
            </p:nvSpPr>
            <p:spPr bwMode="auto">
              <a:xfrm>
                <a:off x="4496" y="2283"/>
                <a:ext cx="21" cy="32"/>
              </a:xfrm>
              <a:custGeom>
                <a:avLst/>
                <a:gdLst/>
                <a:ahLst/>
                <a:cxnLst>
                  <a:cxn ang="0">
                    <a:pos x="2" y="17"/>
                  </a:cxn>
                  <a:cxn ang="0">
                    <a:pos x="0" y="23"/>
                  </a:cxn>
                  <a:cxn ang="0">
                    <a:pos x="3" y="27"/>
                  </a:cxn>
                  <a:cxn ang="0">
                    <a:pos x="7" y="29"/>
                  </a:cxn>
                  <a:cxn ang="0">
                    <a:pos x="11" y="32"/>
                  </a:cxn>
                  <a:cxn ang="0">
                    <a:pos x="20" y="32"/>
                  </a:cxn>
                  <a:cxn ang="0">
                    <a:pos x="21" y="23"/>
                  </a:cxn>
                  <a:cxn ang="0">
                    <a:pos x="19" y="16"/>
                  </a:cxn>
                  <a:cxn ang="0">
                    <a:pos x="15" y="9"/>
                  </a:cxn>
                  <a:cxn ang="0">
                    <a:pos x="11" y="0"/>
                  </a:cxn>
                  <a:cxn ang="0">
                    <a:pos x="5" y="2"/>
                  </a:cxn>
                  <a:cxn ang="0">
                    <a:pos x="4" y="8"/>
                  </a:cxn>
                  <a:cxn ang="0">
                    <a:pos x="4" y="13"/>
                  </a:cxn>
                  <a:cxn ang="0">
                    <a:pos x="2" y="17"/>
                  </a:cxn>
                </a:cxnLst>
                <a:rect l="0" t="0" r="0" b="0"/>
                <a:pathLst>
                  <a:path w="21" h="32">
                    <a:moveTo>
                      <a:pt x="2" y="17"/>
                    </a:moveTo>
                    <a:lnTo>
                      <a:pt x="0" y="23"/>
                    </a:lnTo>
                    <a:lnTo>
                      <a:pt x="3" y="27"/>
                    </a:lnTo>
                    <a:lnTo>
                      <a:pt x="7" y="29"/>
                    </a:lnTo>
                    <a:lnTo>
                      <a:pt x="11" y="32"/>
                    </a:lnTo>
                    <a:lnTo>
                      <a:pt x="20" y="32"/>
                    </a:lnTo>
                    <a:lnTo>
                      <a:pt x="21" y="23"/>
                    </a:lnTo>
                    <a:lnTo>
                      <a:pt x="19" y="16"/>
                    </a:lnTo>
                    <a:lnTo>
                      <a:pt x="15" y="9"/>
                    </a:lnTo>
                    <a:lnTo>
                      <a:pt x="11" y="0"/>
                    </a:lnTo>
                    <a:lnTo>
                      <a:pt x="5" y="2"/>
                    </a:lnTo>
                    <a:lnTo>
                      <a:pt x="4" y="8"/>
                    </a:lnTo>
                    <a:lnTo>
                      <a:pt x="4" y="13"/>
                    </a:ln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27" name="Shape 1026"/>
              <p:cNvSpPr>
                <a:spLocks/>
              </p:cNvSpPr>
              <p:nvPr/>
            </p:nvSpPr>
            <p:spPr bwMode="auto">
              <a:xfrm>
                <a:off x="4469" y="2288"/>
                <a:ext cx="9" cy="16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" y="11"/>
                  </a:cxn>
                  <a:cxn ang="0">
                    <a:pos x="9" y="16"/>
                  </a:cxn>
                  <a:cxn ang="0">
                    <a:pos x="9" y="0"/>
                  </a:cxn>
                  <a:cxn ang="0">
                    <a:pos x="0" y="3"/>
                  </a:cxn>
                </a:cxnLst>
                <a:rect l="0" t="0" r="0" b="0"/>
                <a:pathLst>
                  <a:path w="9" h="16">
                    <a:moveTo>
                      <a:pt x="0" y="3"/>
                    </a:moveTo>
                    <a:lnTo>
                      <a:pt x="1" y="11"/>
                    </a:lnTo>
                    <a:lnTo>
                      <a:pt x="9" y="16"/>
                    </a:lnTo>
                    <a:lnTo>
                      <a:pt x="9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28" name="Shape 1027"/>
              <p:cNvSpPr>
                <a:spLocks/>
              </p:cNvSpPr>
              <p:nvPr/>
            </p:nvSpPr>
            <p:spPr bwMode="auto">
              <a:xfrm>
                <a:off x="4406" y="2296"/>
                <a:ext cx="21" cy="66"/>
              </a:xfrm>
              <a:custGeom>
                <a:avLst/>
                <a:gdLst/>
                <a:ahLst/>
                <a:cxnLst>
                  <a:cxn ang="0">
                    <a:pos x="2" y="66"/>
                  </a:cxn>
                  <a:cxn ang="0">
                    <a:pos x="5" y="58"/>
                  </a:cxn>
                  <a:cxn ang="0">
                    <a:pos x="9" y="51"/>
                  </a:cxn>
                  <a:cxn ang="0">
                    <a:pos x="13" y="42"/>
                  </a:cxn>
                  <a:cxn ang="0">
                    <a:pos x="17" y="34"/>
                  </a:cxn>
                  <a:cxn ang="0">
                    <a:pos x="19" y="25"/>
                  </a:cxn>
                  <a:cxn ang="0">
                    <a:pos x="21" y="17"/>
                  </a:cxn>
                  <a:cxn ang="0">
                    <a:pos x="20" y="8"/>
                  </a:cxn>
                  <a:cxn ang="0">
                    <a:pos x="20" y="0"/>
                  </a:cxn>
                  <a:cxn ang="0">
                    <a:pos x="16" y="8"/>
                  </a:cxn>
                  <a:cxn ang="0">
                    <a:pos x="13" y="16"/>
                  </a:cxn>
                  <a:cxn ang="0">
                    <a:pos x="9" y="24"/>
                  </a:cxn>
                  <a:cxn ang="0">
                    <a:pos x="6" y="33"/>
                  </a:cxn>
                  <a:cxn ang="0">
                    <a:pos x="3" y="41"/>
                  </a:cxn>
                  <a:cxn ang="0">
                    <a:pos x="1" y="49"/>
                  </a:cxn>
                  <a:cxn ang="0">
                    <a:pos x="0" y="57"/>
                  </a:cxn>
                  <a:cxn ang="0">
                    <a:pos x="2" y="66"/>
                  </a:cxn>
                </a:cxnLst>
                <a:rect l="0" t="0" r="0" b="0"/>
                <a:pathLst>
                  <a:path w="21" h="66">
                    <a:moveTo>
                      <a:pt x="2" y="66"/>
                    </a:moveTo>
                    <a:lnTo>
                      <a:pt x="5" y="58"/>
                    </a:lnTo>
                    <a:lnTo>
                      <a:pt x="9" y="51"/>
                    </a:lnTo>
                    <a:lnTo>
                      <a:pt x="13" y="42"/>
                    </a:lnTo>
                    <a:lnTo>
                      <a:pt x="17" y="34"/>
                    </a:lnTo>
                    <a:lnTo>
                      <a:pt x="19" y="25"/>
                    </a:lnTo>
                    <a:lnTo>
                      <a:pt x="21" y="17"/>
                    </a:lnTo>
                    <a:lnTo>
                      <a:pt x="20" y="8"/>
                    </a:lnTo>
                    <a:lnTo>
                      <a:pt x="20" y="0"/>
                    </a:lnTo>
                    <a:lnTo>
                      <a:pt x="16" y="8"/>
                    </a:lnTo>
                    <a:lnTo>
                      <a:pt x="13" y="16"/>
                    </a:lnTo>
                    <a:lnTo>
                      <a:pt x="9" y="24"/>
                    </a:lnTo>
                    <a:lnTo>
                      <a:pt x="6" y="33"/>
                    </a:lnTo>
                    <a:lnTo>
                      <a:pt x="3" y="41"/>
                    </a:lnTo>
                    <a:lnTo>
                      <a:pt x="1" y="49"/>
                    </a:lnTo>
                    <a:lnTo>
                      <a:pt x="0" y="57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29" name="Shape 1028"/>
              <p:cNvSpPr>
                <a:spLocks/>
              </p:cNvSpPr>
              <p:nvPr/>
            </p:nvSpPr>
            <p:spPr bwMode="auto">
              <a:xfrm>
                <a:off x="4588" y="2296"/>
                <a:ext cx="20" cy="22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15"/>
                  </a:cxn>
                  <a:cxn ang="0">
                    <a:pos x="6" y="22"/>
                  </a:cxn>
                  <a:cxn ang="0">
                    <a:pos x="15" y="18"/>
                  </a:cxn>
                  <a:cxn ang="0">
                    <a:pos x="20" y="11"/>
                  </a:cxn>
                  <a:cxn ang="0">
                    <a:pos x="19" y="5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2" y="0"/>
                  </a:cxn>
                  <a:cxn ang="0">
                    <a:pos x="0" y="6"/>
                  </a:cxn>
                </a:cxnLst>
                <a:rect l="0" t="0" r="0" b="0"/>
                <a:pathLst>
                  <a:path w="20" h="22">
                    <a:moveTo>
                      <a:pt x="0" y="6"/>
                    </a:moveTo>
                    <a:lnTo>
                      <a:pt x="0" y="15"/>
                    </a:lnTo>
                    <a:lnTo>
                      <a:pt x="6" y="22"/>
                    </a:lnTo>
                    <a:lnTo>
                      <a:pt x="15" y="18"/>
                    </a:lnTo>
                    <a:lnTo>
                      <a:pt x="20" y="11"/>
                    </a:lnTo>
                    <a:lnTo>
                      <a:pt x="19" y="5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2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30" name="Shape 1029"/>
              <p:cNvSpPr>
                <a:spLocks/>
              </p:cNvSpPr>
              <p:nvPr/>
            </p:nvSpPr>
            <p:spPr bwMode="auto">
              <a:xfrm>
                <a:off x="5047" y="2291"/>
                <a:ext cx="18" cy="22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22"/>
                  </a:cxn>
                  <a:cxn ang="0">
                    <a:pos x="4" y="20"/>
                  </a:cxn>
                  <a:cxn ang="0">
                    <a:pos x="9" y="16"/>
                  </a:cxn>
                  <a:cxn ang="0">
                    <a:pos x="13" y="10"/>
                  </a:cxn>
                  <a:cxn ang="0">
                    <a:pos x="18" y="7"/>
                  </a:cxn>
                  <a:cxn ang="0">
                    <a:pos x="15" y="1"/>
                  </a:cxn>
                  <a:cxn ang="0">
                    <a:pos x="11" y="0"/>
                  </a:cxn>
                  <a:cxn ang="0">
                    <a:pos x="6" y="1"/>
                  </a:cxn>
                  <a:cxn ang="0">
                    <a:pos x="2" y="2"/>
                  </a:cxn>
                  <a:cxn ang="0">
                    <a:pos x="0" y="16"/>
                  </a:cxn>
                </a:cxnLst>
                <a:rect l="0" t="0" r="0" b="0"/>
                <a:pathLst>
                  <a:path w="18" h="22">
                    <a:moveTo>
                      <a:pt x="0" y="16"/>
                    </a:moveTo>
                    <a:lnTo>
                      <a:pt x="0" y="22"/>
                    </a:lnTo>
                    <a:lnTo>
                      <a:pt x="4" y="20"/>
                    </a:lnTo>
                    <a:lnTo>
                      <a:pt x="9" y="16"/>
                    </a:lnTo>
                    <a:lnTo>
                      <a:pt x="13" y="10"/>
                    </a:lnTo>
                    <a:lnTo>
                      <a:pt x="18" y="7"/>
                    </a:lnTo>
                    <a:lnTo>
                      <a:pt x="15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2" y="2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31" name="Shape 1030"/>
              <p:cNvSpPr>
                <a:spLocks/>
              </p:cNvSpPr>
              <p:nvPr/>
            </p:nvSpPr>
            <p:spPr bwMode="auto">
              <a:xfrm>
                <a:off x="4529" y="2310"/>
                <a:ext cx="13" cy="10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5"/>
                  </a:cxn>
                  <a:cxn ang="0">
                    <a:pos x="0" y="10"/>
                  </a:cxn>
                  <a:cxn ang="0">
                    <a:pos x="5" y="10"/>
                  </a:cxn>
                  <a:cxn ang="0">
                    <a:pos x="12" y="10"/>
                  </a:cxn>
                  <a:cxn ang="0">
                    <a:pos x="13" y="4"/>
                  </a:cxn>
                  <a:cxn ang="0">
                    <a:pos x="12" y="1"/>
                  </a:cxn>
                  <a:cxn ang="0">
                    <a:pos x="7" y="0"/>
                  </a:cxn>
                  <a:cxn ang="0">
                    <a:pos x="0" y="1"/>
                  </a:cxn>
                </a:cxnLst>
                <a:rect l="0" t="0" r="0" b="0"/>
                <a:pathLst>
                  <a:path w="13" h="10">
                    <a:moveTo>
                      <a:pt x="0" y="1"/>
                    </a:moveTo>
                    <a:lnTo>
                      <a:pt x="0" y="5"/>
                    </a:lnTo>
                    <a:lnTo>
                      <a:pt x="0" y="10"/>
                    </a:lnTo>
                    <a:lnTo>
                      <a:pt x="5" y="10"/>
                    </a:lnTo>
                    <a:lnTo>
                      <a:pt x="12" y="10"/>
                    </a:lnTo>
                    <a:lnTo>
                      <a:pt x="13" y="4"/>
                    </a:lnTo>
                    <a:lnTo>
                      <a:pt x="12" y="1"/>
                    </a:lnTo>
                    <a:lnTo>
                      <a:pt x="7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32" name="Shape 1031"/>
              <p:cNvSpPr>
                <a:spLocks/>
              </p:cNvSpPr>
              <p:nvPr/>
            </p:nvSpPr>
            <p:spPr bwMode="auto">
              <a:xfrm>
                <a:off x="4464" y="2318"/>
                <a:ext cx="16" cy="1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6" y="15"/>
                  </a:cxn>
                  <a:cxn ang="0">
                    <a:pos x="14" y="13"/>
                  </a:cxn>
                  <a:cxn ang="0">
                    <a:pos x="16" y="11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0" y="11"/>
                  </a:cxn>
                </a:cxnLst>
                <a:rect l="0" t="0" r="0" b="0"/>
                <a:pathLst>
                  <a:path w="16" h="15">
                    <a:moveTo>
                      <a:pt x="0" y="11"/>
                    </a:moveTo>
                    <a:lnTo>
                      <a:pt x="6" y="15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33" name="Shape 1032"/>
              <p:cNvSpPr>
                <a:spLocks/>
              </p:cNvSpPr>
              <p:nvPr/>
            </p:nvSpPr>
            <p:spPr bwMode="auto">
              <a:xfrm>
                <a:off x="5148" y="2307"/>
                <a:ext cx="16" cy="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" y="8"/>
                  </a:cxn>
                  <a:cxn ang="0">
                    <a:pos x="6" y="10"/>
                  </a:cxn>
                  <a:cxn ang="0">
                    <a:pos x="11" y="11"/>
                  </a:cxn>
                  <a:cxn ang="0">
                    <a:pos x="16" y="13"/>
                  </a:cxn>
                  <a:cxn ang="0">
                    <a:pos x="13" y="0"/>
                  </a:cxn>
                  <a:cxn ang="0">
                    <a:pos x="5" y="1"/>
                  </a:cxn>
                  <a:cxn ang="0">
                    <a:pos x="0" y="6"/>
                  </a:cxn>
                </a:cxnLst>
                <a:rect l="0" t="0" r="0" b="0"/>
                <a:pathLst>
                  <a:path w="16" h="13">
                    <a:moveTo>
                      <a:pt x="0" y="6"/>
                    </a:moveTo>
                    <a:lnTo>
                      <a:pt x="2" y="8"/>
                    </a:lnTo>
                    <a:lnTo>
                      <a:pt x="6" y="10"/>
                    </a:lnTo>
                    <a:lnTo>
                      <a:pt x="11" y="11"/>
                    </a:lnTo>
                    <a:lnTo>
                      <a:pt x="16" y="13"/>
                    </a:lnTo>
                    <a:lnTo>
                      <a:pt x="13" y="0"/>
                    </a:lnTo>
                    <a:lnTo>
                      <a:pt x="5" y="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34" name="Shape 1033"/>
              <p:cNvSpPr>
                <a:spLocks/>
              </p:cNvSpPr>
              <p:nvPr/>
            </p:nvSpPr>
            <p:spPr bwMode="auto">
              <a:xfrm>
                <a:off x="4504" y="2331"/>
                <a:ext cx="16" cy="1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13"/>
                  </a:cxn>
                  <a:cxn ang="0">
                    <a:pos x="10" y="10"/>
                  </a:cxn>
                  <a:cxn ang="0">
                    <a:pos x="16" y="4"/>
                  </a:cxn>
                  <a:cxn ang="0">
                    <a:pos x="12" y="2"/>
                  </a:cxn>
                  <a:cxn ang="0">
                    <a:pos x="8" y="0"/>
                  </a:cxn>
                  <a:cxn ang="0">
                    <a:pos x="3" y="0"/>
                  </a:cxn>
                  <a:cxn ang="0">
                    <a:pos x="0" y="4"/>
                  </a:cxn>
                </a:cxnLst>
                <a:rect l="0" t="0" r="0" b="0"/>
                <a:pathLst>
                  <a:path w="16" h="13">
                    <a:moveTo>
                      <a:pt x="0" y="4"/>
                    </a:moveTo>
                    <a:lnTo>
                      <a:pt x="3" y="13"/>
                    </a:lnTo>
                    <a:lnTo>
                      <a:pt x="10" y="10"/>
                    </a:lnTo>
                    <a:lnTo>
                      <a:pt x="16" y="4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35" name="Shape 1034"/>
              <p:cNvSpPr>
                <a:spLocks/>
              </p:cNvSpPr>
              <p:nvPr/>
            </p:nvSpPr>
            <p:spPr bwMode="auto">
              <a:xfrm>
                <a:off x="4568" y="2331"/>
                <a:ext cx="17" cy="18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14"/>
                  </a:cxn>
                  <a:cxn ang="0">
                    <a:pos x="4" y="18"/>
                  </a:cxn>
                  <a:cxn ang="0">
                    <a:pos x="11" y="14"/>
                  </a:cxn>
                  <a:cxn ang="0">
                    <a:pos x="17" y="7"/>
                  </a:cxn>
                  <a:cxn ang="0">
                    <a:pos x="13" y="1"/>
                  </a:cxn>
                  <a:cxn ang="0">
                    <a:pos x="7" y="0"/>
                  </a:cxn>
                  <a:cxn ang="0">
                    <a:pos x="0" y="2"/>
                  </a:cxn>
                  <a:cxn ang="0">
                    <a:pos x="0" y="9"/>
                  </a:cxn>
                </a:cxnLst>
                <a:rect l="0" t="0" r="0" b="0"/>
                <a:pathLst>
                  <a:path w="17" h="18">
                    <a:moveTo>
                      <a:pt x="0" y="9"/>
                    </a:moveTo>
                    <a:lnTo>
                      <a:pt x="0" y="14"/>
                    </a:lnTo>
                    <a:lnTo>
                      <a:pt x="4" y="18"/>
                    </a:lnTo>
                    <a:lnTo>
                      <a:pt x="11" y="14"/>
                    </a:lnTo>
                    <a:lnTo>
                      <a:pt x="17" y="7"/>
                    </a:lnTo>
                    <a:lnTo>
                      <a:pt x="13" y="1"/>
                    </a:lnTo>
                    <a:lnTo>
                      <a:pt x="7" y="0"/>
                    </a:lnTo>
                    <a:lnTo>
                      <a:pt x="0" y="2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36" name="Shape 1035"/>
              <p:cNvSpPr>
                <a:spLocks/>
              </p:cNvSpPr>
              <p:nvPr/>
            </p:nvSpPr>
            <p:spPr bwMode="auto">
              <a:xfrm>
                <a:off x="5297" y="2307"/>
                <a:ext cx="33" cy="4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1" y="5"/>
                  </a:cxn>
                  <a:cxn ang="0">
                    <a:pos x="12" y="11"/>
                  </a:cxn>
                  <a:cxn ang="0">
                    <a:pos x="10" y="16"/>
                  </a:cxn>
                  <a:cxn ang="0">
                    <a:pos x="9" y="21"/>
                  </a:cxn>
                  <a:cxn ang="0">
                    <a:pos x="4" y="30"/>
                  </a:cxn>
                  <a:cxn ang="0">
                    <a:pos x="0" y="40"/>
                  </a:cxn>
                  <a:cxn ang="0">
                    <a:pos x="3" y="40"/>
                  </a:cxn>
                  <a:cxn ang="0">
                    <a:pos x="7" y="42"/>
                  </a:cxn>
                  <a:cxn ang="0">
                    <a:pos x="7" y="34"/>
                  </a:cxn>
                  <a:cxn ang="0">
                    <a:pos x="13" y="33"/>
                  </a:cxn>
                  <a:cxn ang="0">
                    <a:pos x="20" y="33"/>
                  </a:cxn>
                  <a:cxn ang="0">
                    <a:pos x="27" y="33"/>
                  </a:cxn>
                  <a:cxn ang="0">
                    <a:pos x="33" y="33"/>
                  </a:cxn>
                  <a:cxn ang="0">
                    <a:pos x="28" y="22"/>
                  </a:cxn>
                  <a:cxn ang="0">
                    <a:pos x="23" y="13"/>
                  </a:cxn>
                  <a:cxn ang="0">
                    <a:pos x="17" y="5"/>
                  </a:cxn>
                  <a:cxn ang="0">
                    <a:pos x="11" y="0"/>
                  </a:cxn>
                </a:cxnLst>
                <a:rect l="0" t="0" r="0" b="0"/>
                <a:pathLst>
                  <a:path w="33" h="42">
                    <a:moveTo>
                      <a:pt x="11" y="0"/>
                    </a:moveTo>
                    <a:lnTo>
                      <a:pt x="11" y="5"/>
                    </a:lnTo>
                    <a:lnTo>
                      <a:pt x="12" y="11"/>
                    </a:lnTo>
                    <a:lnTo>
                      <a:pt x="10" y="16"/>
                    </a:lnTo>
                    <a:lnTo>
                      <a:pt x="9" y="21"/>
                    </a:lnTo>
                    <a:lnTo>
                      <a:pt x="4" y="30"/>
                    </a:lnTo>
                    <a:lnTo>
                      <a:pt x="0" y="40"/>
                    </a:lnTo>
                    <a:lnTo>
                      <a:pt x="3" y="40"/>
                    </a:lnTo>
                    <a:lnTo>
                      <a:pt x="7" y="42"/>
                    </a:lnTo>
                    <a:lnTo>
                      <a:pt x="7" y="34"/>
                    </a:lnTo>
                    <a:lnTo>
                      <a:pt x="13" y="33"/>
                    </a:lnTo>
                    <a:lnTo>
                      <a:pt x="20" y="33"/>
                    </a:lnTo>
                    <a:lnTo>
                      <a:pt x="27" y="33"/>
                    </a:lnTo>
                    <a:lnTo>
                      <a:pt x="33" y="33"/>
                    </a:lnTo>
                    <a:lnTo>
                      <a:pt x="28" y="22"/>
                    </a:lnTo>
                    <a:lnTo>
                      <a:pt x="23" y="13"/>
                    </a:lnTo>
                    <a:lnTo>
                      <a:pt x="17" y="5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37" name="Shape 1036"/>
              <p:cNvSpPr>
                <a:spLocks/>
              </p:cNvSpPr>
              <p:nvPr/>
            </p:nvSpPr>
            <p:spPr bwMode="auto">
              <a:xfrm>
                <a:off x="4480" y="2338"/>
                <a:ext cx="13" cy="15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" y="13"/>
                  </a:cxn>
                  <a:cxn ang="0">
                    <a:pos x="9" y="15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0" y="6"/>
                  </a:cxn>
                </a:cxnLst>
                <a:rect l="0" t="0" r="0" b="0"/>
                <a:pathLst>
                  <a:path w="13" h="15">
                    <a:moveTo>
                      <a:pt x="0" y="6"/>
                    </a:moveTo>
                    <a:lnTo>
                      <a:pt x="1" y="13"/>
                    </a:lnTo>
                    <a:lnTo>
                      <a:pt x="9" y="15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38" name="Shape 1037"/>
              <p:cNvSpPr>
                <a:spLocks/>
              </p:cNvSpPr>
              <p:nvPr/>
            </p:nvSpPr>
            <p:spPr bwMode="auto">
              <a:xfrm>
                <a:off x="4608" y="2334"/>
                <a:ext cx="14" cy="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" y="7"/>
                  </a:cxn>
                  <a:cxn ang="0">
                    <a:pos x="12" y="8"/>
                  </a:cxn>
                  <a:cxn ang="0">
                    <a:pos x="14" y="6"/>
                  </a:cxn>
                  <a:cxn ang="0">
                    <a:pos x="12" y="2"/>
                  </a:cxn>
                  <a:cxn ang="0">
                    <a:pos x="8" y="0"/>
                  </a:cxn>
                  <a:cxn ang="0">
                    <a:pos x="2" y="1"/>
                  </a:cxn>
                  <a:cxn ang="0">
                    <a:pos x="0" y="6"/>
                  </a:cxn>
                </a:cxnLst>
                <a:rect l="0" t="0" r="0" b="0"/>
                <a:pathLst>
                  <a:path w="14" h="8">
                    <a:moveTo>
                      <a:pt x="0" y="6"/>
                    </a:moveTo>
                    <a:lnTo>
                      <a:pt x="6" y="7"/>
                    </a:lnTo>
                    <a:lnTo>
                      <a:pt x="12" y="8"/>
                    </a:lnTo>
                    <a:lnTo>
                      <a:pt x="14" y="6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2" y="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39" name="Shape 1038"/>
              <p:cNvSpPr>
                <a:spLocks/>
              </p:cNvSpPr>
              <p:nvPr/>
            </p:nvSpPr>
            <p:spPr bwMode="auto">
              <a:xfrm>
                <a:off x="5234" y="2327"/>
                <a:ext cx="22" cy="3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5"/>
                  </a:cxn>
                  <a:cxn ang="0">
                    <a:pos x="2" y="10"/>
                  </a:cxn>
                  <a:cxn ang="0">
                    <a:pos x="4" y="14"/>
                  </a:cxn>
                  <a:cxn ang="0">
                    <a:pos x="8" y="19"/>
                  </a:cxn>
                  <a:cxn ang="0">
                    <a:pos x="11" y="22"/>
                  </a:cxn>
                  <a:cxn ang="0">
                    <a:pos x="14" y="26"/>
                  </a:cxn>
                  <a:cxn ang="0">
                    <a:pos x="16" y="31"/>
                  </a:cxn>
                  <a:cxn ang="0">
                    <a:pos x="17" y="37"/>
                  </a:cxn>
                  <a:cxn ang="0">
                    <a:pos x="22" y="37"/>
                  </a:cxn>
                  <a:cxn ang="0">
                    <a:pos x="20" y="0"/>
                  </a:cxn>
                  <a:cxn ang="0">
                    <a:pos x="2" y="0"/>
                  </a:cxn>
                </a:cxnLst>
                <a:rect l="0" t="0" r="0" b="0"/>
                <a:pathLst>
                  <a:path w="22" h="37">
                    <a:moveTo>
                      <a:pt x="2" y="0"/>
                    </a:moveTo>
                    <a:lnTo>
                      <a:pt x="0" y="5"/>
                    </a:lnTo>
                    <a:lnTo>
                      <a:pt x="2" y="10"/>
                    </a:lnTo>
                    <a:lnTo>
                      <a:pt x="4" y="14"/>
                    </a:lnTo>
                    <a:lnTo>
                      <a:pt x="8" y="19"/>
                    </a:lnTo>
                    <a:lnTo>
                      <a:pt x="11" y="22"/>
                    </a:lnTo>
                    <a:lnTo>
                      <a:pt x="14" y="26"/>
                    </a:lnTo>
                    <a:lnTo>
                      <a:pt x="16" y="31"/>
                    </a:lnTo>
                    <a:lnTo>
                      <a:pt x="17" y="37"/>
                    </a:lnTo>
                    <a:lnTo>
                      <a:pt x="22" y="37"/>
                    </a:lnTo>
                    <a:lnTo>
                      <a:pt x="2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40" name="Shape 1039"/>
              <p:cNvSpPr>
                <a:spLocks/>
              </p:cNvSpPr>
              <p:nvPr/>
            </p:nvSpPr>
            <p:spPr bwMode="auto">
              <a:xfrm>
                <a:off x="5133" y="2333"/>
                <a:ext cx="15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5" y="0"/>
                  </a:cxn>
                  <a:cxn ang="0">
                    <a:pos x="4" y="0"/>
                  </a:cxn>
                  <a:cxn ang="0">
                    <a:pos x="0" y="9"/>
                  </a:cxn>
                </a:cxnLst>
                <a:rect l="0" t="0" r="0" b="0"/>
                <a:pathLst>
                  <a:path w="15" h="9">
                    <a:moveTo>
                      <a:pt x="0" y="9"/>
                    </a:moveTo>
                    <a:lnTo>
                      <a:pt x="15" y="0"/>
                    </a:lnTo>
                    <a:lnTo>
                      <a:pt x="4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41" name="Shape 1040"/>
              <p:cNvSpPr>
                <a:spLocks/>
              </p:cNvSpPr>
              <p:nvPr/>
            </p:nvSpPr>
            <p:spPr bwMode="auto">
              <a:xfrm>
                <a:off x="5011" y="2341"/>
                <a:ext cx="6" cy="6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3"/>
                  </a:cxn>
                  <a:cxn ang="0">
                    <a:pos x="2" y="6"/>
                  </a:cxn>
                  <a:cxn ang="0">
                    <a:pos x="6" y="6"/>
                  </a:cxn>
                  <a:cxn ang="0">
                    <a:pos x="4" y="0"/>
                  </a:cxn>
                  <a:cxn ang="0">
                    <a:pos x="0" y="1"/>
                  </a:cxn>
                </a:cxnLst>
                <a:rect l="0" t="0" r="0" b="0"/>
                <a:pathLst>
                  <a:path w="6" h="6">
                    <a:moveTo>
                      <a:pt x="0" y="1"/>
                    </a:moveTo>
                    <a:lnTo>
                      <a:pt x="1" y="3"/>
                    </a:lnTo>
                    <a:lnTo>
                      <a:pt x="2" y="6"/>
                    </a:lnTo>
                    <a:lnTo>
                      <a:pt x="6" y="6"/>
                    </a:lnTo>
                    <a:lnTo>
                      <a:pt x="4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42" name="Shape 1041"/>
              <p:cNvSpPr>
                <a:spLocks/>
              </p:cNvSpPr>
              <p:nvPr/>
            </p:nvSpPr>
            <p:spPr bwMode="auto">
              <a:xfrm>
                <a:off x="4527" y="2360"/>
                <a:ext cx="12" cy="9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9"/>
                  </a:cxn>
                  <a:cxn ang="0">
                    <a:pos x="12" y="9"/>
                  </a:cxn>
                  <a:cxn ang="0">
                    <a:pos x="12" y="0"/>
                  </a:cxn>
                  <a:cxn ang="0">
                    <a:pos x="5" y="1"/>
                  </a:cxn>
                  <a:cxn ang="0">
                    <a:pos x="0" y="7"/>
                  </a:cxn>
                </a:cxnLst>
                <a:rect l="0" t="0" r="0" b="0"/>
                <a:pathLst>
                  <a:path w="12" h="9">
                    <a:moveTo>
                      <a:pt x="0" y="7"/>
                    </a:moveTo>
                    <a:lnTo>
                      <a:pt x="0" y="9"/>
                    </a:lnTo>
                    <a:lnTo>
                      <a:pt x="12" y="9"/>
                    </a:lnTo>
                    <a:lnTo>
                      <a:pt x="12" y="0"/>
                    </a:lnTo>
                    <a:lnTo>
                      <a:pt x="5" y="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43" name="Shape 1042"/>
              <p:cNvSpPr>
                <a:spLocks/>
              </p:cNvSpPr>
              <p:nvPr/>
            </p:nvSpPr>
            <p:spPr bwMode="auto">
              <a:xfrm>
                <a:off x="5158" y="2340"/>
                <a:ext cx="15" cy="22"/>
              </a:xfrm>
              <a:custGeom>
                <a:avLst/>
                <a:gdLst/>
                <a:ahLst/>
                <a:cxnLst>
                  <a:cxn ang="0">
                    <a:pos x="10" y="20"/>
                  </a:cxn>
                  <a:cxn ang="0">
                    <a:pos x="11" y="20"/>
                  </a:cxn>
                  <a:cxn ang="0">
                    <a:pos x="12" y="22"/>
                  </a:cxn>
                  <a:cxn ang="0">
                    <a:pos x="15" y="14"/>
                  </a:cxn>
                  <a:cxn ang="0">
                    <a:pos x="15" y="7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2" y="8"/>
                  </a:cxn>
                  <a:cxn ang="0">
                    <a:pos x="6" y="14"/>
                  </a:cxn>
                  <a:cxn ang="0">
                    <a:pos x="10" y="20"/>
                  </a:cxn>
                </a:cxnLst>
                <a:rect l="0" t="0" r="0" b="0"/>
                <a:pathLst>
                  <a:path w="15" h="22">
                    <a:moveTo>
                      <a:pt x="10" y="20"/>
                    </a:moveTo>
                    <a:lnTo>
                      <a:pt x="11" y="20"/>
                    </a:lnTo>
                    <a:lnTo>
                      <a:pt x="12" y="22"/>
                    </a:lnTo>
                    <a:lnTo>
                      <a:pt x="15" y="14"/>
                    </a:lnTo>
                    <a:lnTo>
                      <a:pt x="15" y="7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2" y="8"/>
                    </a:lnTo>
                    <a:lnTo>
                      <a:pt x="6" y="14"/>
                    </a:lnTo>
                    <a:lnTo>
                      <a:pt x="10" y="2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44" name="Shape 1043"/>
              <p:cNvSpPr>
                <a:spLocks/>
              </p:cNvSpPr>
              <p:nvPr/>
            </p:nvSpPr>
            <p:spPr bwMode="auto">
              <a:xfrm>
                <a:off x="4453" y="2364"/>
                <a:ext cx="25" cy="28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2" y="24"/>
                  </a:cxn>
                  <a:cxn ang="0">
                    <a:pos x="3" y="28"/>
                  </a:cxn>
                  <a:cxn ang="0">
                    <a:pos x="11" y="26"/>
                  </a:cxn>
                  <a:cxn ang="0">
                    <a:pos x="19" y="21"/>
                  </a:cxn>
                  <a:cxn ang="0">
                    <a:pos x="21" y="16"/>
                  </a:cxn>
                  <a:cxn ang="0">
                    <a:pos x="24" y="12"/>
                  </a:cxn>
                  <a:cxn ang="0">
                    <a:pos x="25" y="5"/>
                  </a:cxn>
                  <a:cxn ang="0">
                    <a:pos x="25" y="0"/>
                  </a:cxn>
                  <a:cxn ang="0">
                    <a:pos x="17" y="3"/>
                  </a:cxn>
                  <a:cxn ang="0">
                    <a:pos x="10" y="6"/>
                  </a:cxn>
                  <a:cxn ang="0">
                    <a:pos x="3" y="11"/>
                  </a:cxn>
                  <a:cxn ang="0">
                    <a:pos x="0" y="19"/>
                  </a:cxn>
                </a:cxnLst>
                <a:rect l="0" t="0" r="0" b="0"/>
                <a:pathLst>
                  <a:path w="25" h="28">
                    <a:moveTo>
                      <a:pt x="0" y="19"/>
                    </a:moveTo>
                    <a:lnTo>
                      <a:pt x="2" y="24"/>
                    </a:lnTo>
                    <a:lnTo>
                      <a:pt x="3" y="28"/>
                    </a:lnTo>
                    <a:lnTo>
                      <a:pt x="11" y="26"/>
                    </a:lnTo>
                    <a:lnTo>
                      <a:pt x="19" y="21"/>
                    </a:lnTo>
                    <a:lnTo>
                      <a:pt x="21" y="16"/>
                    </a:lnTo>
                    <a:lnTo>
                      <a:pt x="24" y="12"/>
                    </a:lnTo>
                    <a:lnTo>
                      <a:pt x="25" y="5"/>
                    </a:lnTo>
                    <a:lnTo>
                      <a:pt x="25" y="0"/>
                    </a:lnTo>
                    <a:lnTo>
                      <a:pt x="17" y="3"/>
                    </a:lnTo>
                    <a:lnTo>
                      <a:pt x="10" y="6"/>
                    </a:lnTo>
                    <a:lnTo>
                      <a:pt x="3" y="11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45" name="Shape 1044"/>
              <p:cNvSpPr>
                <a:spLocks/>
              </p:cNvSpPr>
              <p:nvPr/>
            </p:nvSpPr>
            <p:spPr bwMode="auto">
              <a:xfrm>
                <a:off x="4568" y="2367"/>
                <a:ext cx="12" cy="9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3" y="9"/>
                  </a:cxn>
                  <a:cxn ang="0">
                    <a:pos x="9" y="9"/>
                  </a:cxn>
                  <a:cxn ang="0">
                    <a:pos x="12" y="4"/>
                  </a:cxn>
                  <a:cxn ang="0">
                    <a:pos x="9" y="0"/>
                  </a:cxn>
                  <a:cxn ang="0">
                    <a:pos x="3" y="1"/>
                  </a:cxn>
                  <a:cxn ang="0">
                    <a:pos x="0" y="7"/>
                  </a:cxn>
                </a:cxnLst>
                <a:rect l="0" t="0" r="0" b="0"/>
                <a:pathLst>
                  <a:path w="12" h="9">
                    <a:moveTo>
                      <a:pt x="0" y="7"/>
                    </a:moveTo>
                    <a:lnTo>
                      <a:pt x="3" y="9"/>
                    </a:lnTo>
                    <a:lnTo>
                      <a:pt x="9" y="9"/>
                    </a:lnTo>
                    <a:lnTo>
                      <a:pt x="12" y="4"/>
                    </a:lnTo>
                    <a:lnTo>
                      <a:pt x="9" y="0"/>
                    </a:lnTo>
                    <a:lnTo>
                      <a:pt x="3" y="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46" name="Shape 1045"/>
              <p:cNvSpPr>
                <a:spLocks/>
              </p:cNvSpPr>
              <p:nvPr/>
            </p:nvSpPr>
            <p:spPr bwMode="auto">
              <a:xfrm>
                <a:off x="4491" y="2371"/>
                <a:ext cx="15" cy="25"/>
              </a:xfrm>
              <a:custGeom>
                <a:avLst/>
                <a:gdLst/>
                <a:ahLst/>
                <a:cxnLst>
                  <a:cxn ang="0">
                    <a:pos x="2" y="25"/>
                  </a:cxn>
                  <a:cxn ang="0">
                    <a:pos x="7" y="23"/>
                  </a:cxn>
                  <a:cxn ang="0">
                    <a:pos x="13" y="21"/>
                  </a:cxn>
                  <a:cxn ang="0">
                    <a:pos x="15" y="17"/>
                  </a:cxn>
                  <a:cxn ang="0">
                    <a:pos x="13" y="12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14"/>
                  </a:cxn>
                  <a:cxn ang="0">
                    <a:pos x="0" y="20"/>
                  </a:cxn>
                  <a:cxn ang="0">
                    <a:pos x="2" y="25"/>
                  </a:cxn>
                </a:cxnLst>
                <a:rect l="0" t="0" r="0" b="0"/>
                <a:pathLst>
                  <a:path w="15" h="25">
                    <a:moveTo>
                      <a:pt x="2" y="25"/>
                    </a:moveTo>
                    <a:lnTo>
                      <a:pt x="7" y="23"/>
                    </a:lnTo>
                    <a:lnTo>
                      <a:pt x="13" y="21"/>
                    </a:lnTo>
                    <a:lnTo>
                      <a:pt x="15" y="17"/>
                    </a:lnTo>
                    <a:lnTo>
                      <a:pt x="13" y="12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14"/>
                    </a:lnTo>
                    <a:lnTo>
                      <a:pt x="0" y="20"/>
                    </a:lnTo>
                    <a:lnTo>
                      <a:pt x="2" y="2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47" name="Shape 1046"/>
              <p:cNvSpPr>
                <a:spLocks/>
              </p:cNvSpPr>
              <p:nvPr/>
            </p:nvSpPr>
            <p:spPr bwMode="auto">
              <a:xfrm>
                <a:off x="5271" y="2344"/>
                <a:ext cx="8" cy="1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3" y="14"/>
                  </a:cxn>
                  <a:cxn ang="0">
                    <a:pos x="8" y="14"/>
                  </a:cxn>
                  <a:cxn ang="0">
                    <a:pos x="5" y="0"/>
                  </a:cxn>
                  <a:cxn ang="0">
                    <a:pos x="1" y="2"/>
                  </a:cxn>
                  <a:cxn ang="0">
                    <a:pos x="0" y="7"/>
                  </a:cxn>
                </a:cxnLst>
                <a:rect l="0" t="0" r="0" b="0"/>
                <a:pathLst>
                  <a:path w="8" h="14">
                    <a:moveTo>
                      <a:pt x="0" y="7"/>
                    </a:moveTo>
                    <a:lnTo>
                      <a:pt x="3" y="14"/>
                    </a:lnTo>
                    <a:lnTo>
                      <a:pt x="8" y="14"/>
                    </a:lnTo>
                    <a:lnTo>
                      <a:pt x="5" y="0"/>
                    </a:lnTo>
                    <a:lnTo>
                      <a:pt x="1" y="2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48" name="Shape 1047"/>
              <p:cNvSpPr>
                <a:spLocks/>
              </p:cNvSpPr>
              <p:nvPr/>
            </p:nvSpPr>
            <p:spPr bwMode="auto">
              <a:xfrm>
                <a:off x="5083" y="2364"/>
                <a:ext cx="11" cy="15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5" y="13"/>
                  </a:cxn>
                  <a:cxn ang="0">
                    <a:pos x="11" y="15"/>
                  </a:cxn>
                  <a:cxn ang="0">
                    <a:pos x="11" y="0"/>
                  </a:cxn>
                  <a:cxn ang="0">
                    <a:pos x="3" y="3"/>
                  </a:cxn>
                  <a:cxn ang="0">
                    <a:pos x="0" y="10"/>
                  </a:cxn>
                </a:cxnLst>
                <a:rect l="0" t="0" r="0" b="0"/>
                <a:pathLst>
                  <a:path w="11" h="15">
                    <a:moveTo>
                      <a:pt x="0" y="10"/>
                    </a:moveTo>
                    <a:lnTo>
                      <a:pt x="5" y="13"/>
                    </a:lnTo>
                    <a:lnTo>
                      <a:pt x="11" y="15"/>
                    </a:lnTo>
                    <a:lnTo>
                      <a:pt x="11" y="0"/>
                    </a:lnTo>
                    <a:lnTo>
                      <a:pt x="3" y="3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49" name="Shape 1048"/>
              <p:cNvSpPr>
                <a:spLocks/>
              </p:cNvSpPr>
              <p:nvPr/>
            </p:nvSpPr>
            <p:spPr bwMode="auto">
              <a:xfrm>
                <a:off x="5290" y="2371"/>
                <a:ext cx="5" cy="12"/>
              </a:xfrm>
              <a:custGeom>
                <a:avLst/>
                <a:gdLst/>
                <a:ahLst/>
                <a:cxnLst>
                  <a:cxn ang="0">
                    <a:pos x="2" y="12"/>
                  </a:cxn>
                  <a:cxn ang="0">
                    <a:pos x="5" y="12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2" y="12"/>
                  </a:cxn>
                </a:cxnLst>
                <a:rect l="0" t="0" r="0" b="0"/>
                <a:pathLst>
                  <a:path w="5" h="12">
                    <a:moveTo>
                      <a:pt x="2" y="12"/>
                    </a:moveTo>
                    <a:lnTo>
                      <a:pt x="5" y="12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50" name="Shape 1049"/>
              <p:cNvSpPr>
                <a:spLocks/>
              </p:cNvSpPr>
              <p:nvPr/>
            </p:nvSpPr>
            <p:spPr bwMode="auto">
              <a:xfrm>
                <a:off x="5181" y="2379"/>
                <a:ext cx="14" cy="20"/>
              </a:xfrm>
              <a:custGeom>
                <a:avLst/>
                <a:gdLst/>
                <a:ahLst/>
                <a:cxnLst>
                  <a:cxn ang="0">
                    <a:pos x="3" y="15"/>
                  </a:cxn>
                  <a:cxn ang="0">
                    <a:pos x="9" y="20"/>
                  </a:cxn>
                  <a:cxn ang="0">
                    <a:pos x="11" y="15"/>
                  </a:cxn>
                  <a:cxn ang="0">
                    <a:pos x="14" y="10"/>
                  </a:cxn>
                  <a:cxn ang="0">
                    <a:pos x="12" y="4"/>
                  </a:cxn>
                  <a:cxn ang="0">
                    <a:pos x="9" y="0"/>
                  </a:cxn>
                  <a:cxn ang="0">
                    <a:pos x="5" y="1"/>
                  </a:cxn>
                  <a:cxn ang="0">
                    <a:pos x="1" y="4"/>
                  </a:cxn>
                  <a:cxn ang="0">
                    <a:pos x="0" y="9"/>
                  </a:cxn>
                  <a:cxn ang="0">
                    <a:pos x="3" y="15"/>
                  </a:cxn>
                </a:cxnLst>
                <a:rect l="0" t="0" r="0" b="0"/>
                <a:pathLst>
                  <a:path w="14" h="20">
                    <a:moveTo>
                      <a:pt x="3" y="15"/>
                    </a:moveTo>
                    <a:lnTo>
                      <a:pt x="9" y="20"/>
                    </a:lnTo>
                    <a:lnTo>
                      <a:pt x="11" y="15"/>
                    </a:lnTo>
                    <a:lnTo>
                      <a:pt x="14" y="10"/>
                    </a:lnTo>
                    <a:lnTo>
                      <a:pt x="12" y="4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1" y="4"/>
                    </a:lnTo>
                    <a:lnTo>
                      <a:pt x="0" y="9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51" name="Shape 1050"/>
              <p:cNvSpPr>
                <a:spLocks/>
              </p:cNvSpPr>
              <p:nvPr/>
            </p:nvSpPr>
            <p:spPr bwMode="auto">
              <a:xfrm>
                <a:off x="4543" y="2403"/>
                <a:ext cx="22" cy="2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6"/>
                  </a:cxn>
                  <a:cxn ang="0">
                    <a:pos x="3" y="13"/>
                  </a:cxn>
                  <a:cxn ang="0">
                    <a:pos x="7" y="18"/>
                  </a:cxn>
                  <a:cxn ang="0">
                    <a:pos x="16" y="20"/>
                  </a:cxn>
                  <a:cxn ang="0">
                    <a:pos x="20" y="12"/>
                  </a:cxn>
                  <a:cxn ang="0">
                    <a:pos x="22" y="2"/>
                  </a:cxn>
                  <a:cxn ang="0">
                    <a:pos x="16" y="0"/>
                  </a:cxn>
                  <a:cxn ang="0">
                    <a:pos x="10" y="0"/>
                  </a:cxn>
                  <a:cxn ang="0">
                    <a:pos x="5" y="0"/>
                  </a:cxn>
                  <a:cxn ang="0">
                    <a:pos x="0" y="2"/>
                  </a:cxn>
                </a:cxnLst>
                <a:rect l="0" t="0" r="0" b="0"/>
                <a:pathLst>
                  <a:path w="22" h="20">
                    <a:moveTo>
                      <a:pt x="0" y="2"/>
                    </a:moveTo>
                    <a:lnTo>
                      <a:pt x="1" y="6"/>
                    </a:lnTo>
                    <a:lnTo>
                      <a:pt x="3" y="13"/>
                    </a:lnTo>
                    <a:lnTo>
                      <a:pt x="7" y="18"/>
                    </a:lnTo>
                    <a:lnTo>
                      <a:pt x="16" y="20"/>
                    </a:lnTo>
                    <a:lnTo>
                      <a:pt x="20" y="12"/>
                    </a:lnTo>
                    <a:lnTo>
                      <a:pt x="22" y="2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52" name="Shape 1051"/>
              <p:cNvSpPr>
                <a:spLocks/>
              </p:cNvSpPr>
              <p:nvPr/>
            </p:nvSpPr>
            <p:spPr bwMode="auto">
              <a:xfrm>
                <a:off x="4453" y="2406"/>
                <a:ext cx="18" cy="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4" y="8"/>
                  </a:cxn>
                  <a:cxn ang="0">
                    <a:pos x="10" y="10"/>
                  </a:cxn>
                  <a:cxn ang="0">
                    <a:pos x="14" y="9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10" y="0"/>
                  </a:cxn>
                  <a:cxn ang="0">
                    <a:pos x="3" y="1"/>
                  </a:cxn>
                  <a:cxn ang="0">
                    <a:pos x="0" y="6"/>
                  </a:cxn>
                </a:cxnLst>
                <a:rect l="0" t="0" r="0" b="0"/>
                <a:pathLst>
                  <a:path w="18" h="10">
                    <a:moveTo>
                      <a:pt x="0" y="6"/>
                    </a:moveTo>
                    <a:lnTo>
                      <a:pt x="4" y="8"/>
                    </a:lnTo>
                    <a:lnTo>
                      <a:pt x="10" y="10"/>
                    </a:lnTo>
                    <a:lnTo>
                      <a:pt x="14" y="9"/>
                    </a:lnTo>
                    <a:lnTo>
                      <a:pt x="18" y="6"/>
                    </a:lnTo>
                    <a:lnTo>
                      <a:pt x="15" y="0"/>
                    </a:lnTo>
                    <a:lnTo>
                      <a:pt x="10" y="0"/>
                    </a:lnTo>
                    <a:lnTo>
                      <a:pt x="3" y="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53" name="Shape 1052"/>
              <p:cNvSpPr>
                <a:spLocks/>
              </p:cNvSpPr>
              <p:nvPr/>
            </p:nvSpPr>
            <p:spPr bwMode="auto">
              <a:xfrm>
                <a:off x="4476" y="2410"/>
                <a:ext cx="17" cy="15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" y="15"/>
                  </a:cxn>
                  <a:cxn ang="0">
                    <a:pos x="5" y="13"/>
                  </a:cxn>
                  <a:cxn ang="0">
                    <a:pos x="9" y="10"/>
                  </a:cxn>
                  <a:cxn ang="0">
                    <a:pos x="15" y="13"/>
                  </a:cxn>
                  <a:cxn ang="0">
                    <a:pos x="17" y="0"/>
                  </a:cxn>
                  <a:cxn ang="0">
                    <a:pos x="12" y="3"/>
                  </a:cxn>
                  <a:cxn ang="0">
                    <a:pos x="7" y="6"/>
                  </a:cxn>
                  <a:cxn ang="0">
                    <a:pos x="2" y="9"/>
                  </a:cxn>
                  <a:cxn ang="0">
                    <a:pos x="0" y="15"/>
                  </a:cxn>
                </a:cxnLst>
                <a:rect l="0" t="0" r="0" b="0"/>
                <a:pathLst>
                  <a:path w="17" h="15">
                    <a:moveTo>
                      <a:pt x="0" y="15"/>
                    </a:moveTo>
                    <a:lnTo>
                      <a:pt x="2" y="15"/>
                    </a:lnTo>
                    <a:lnTo>
                      <a:pt x="5" y="13"/>
                    </a:lnTo>
                    <a:lnTo>
                      <a:pt x="9" y="10"/>
                    </a:lnTo>
                    <a:lnTo>
                      <a:pt x="15" y="13"/>
                    </a:lnTo>
                    <a:lnTo>
                      <a:pt x="17" y="0"/>
                    </a:lnTo>
                    <a:lnTo>
                      <a:pt x="12" y="3"/>
                    </a:lnTo>
                    <a:lnTo>
                      <a:pt x="7" y="6"/>
                    </a:lnTo>
                    <a:lnTo>
                      <a:pt x="2" y="9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54" name="Shape 1053"/>
              <p:cNvSpPr>
                <a:spLocks/>
              </p:cNvSpPr>
              <p:nvPr/>
            </p:nvSpPr>
            <p:spPr bwMode="auto">
              <a:xfrm>
                <a:off x="5226" y="2392"/>
                <a:ext cx="5" cy="11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6"/>
                  </a:cxn>
                  <a:cxn ang="0">
                    <a:pos x="3" y="11"/>
                  </a:cxn>
                  <a:cxn ang="0">
                    <a:pos x="5" y="0"/>
                  </a:cxn>
                  <a:cxn ang="0">
                    <a:pos x="1" y="0"/>
                  </a:cxn>
                </a:cxnLst>
                <a:rect l="0" t="0" r="0" b="0"/>
                <a:pathLst>
                  <a:path w="5" h="11">
                    <a:moveTo>
                      <a:pt x="1" y="0"/>
                    </a:moveTo>
                    <a:lnTo>
                      <a:pt x="0" y="6"/>
                    </a:lnTo>
                    <a:lnTo>
                      <a:pt x="3" y="1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55" name="Shape 1054"/>
              <p:cNvSpPr>
                <a:spLocks/>
              </p:cNvSpPr>
              <p:nvPr/>
            </p:nvSpPr>
            <p:spPr bwMode="auto">
              <a:xfrm>
                <a:off x="4428" y="2421"/>
                <a:ext cx="25" cy="2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" y="14"/>
                  </a:cxn>
                  <a:cxn ang="0">
                    <a:pos x="9" y="20"/>
                  </a:cxn>
                  <a:cxn ang="0">
                    <a:pos x="14" y="19"/>
                  </a:cxn>
                  <a:cxn ang="0">
                    <a:pos x="20" y="19"/>
                  </a:cxn>
                  <a:cxn ang="0">
                    <a:pos x="24" y="17"/>
                  </a:cxn>
                  <a:cxn ang="0">
                    <a:pos x="25" y="13"/>
                  </a:cxn>
                  <a:cxn ang="0">
                    <a:pos x="23" y="6"/>
                  </a:cxn>
                  <a:cxn ang="0">
                    <a:pos x="17" y="2"/>
                  </a:cxn>
                  <a:cxn ang="0">
                    <a:pos x="12" y="0"/>
                  </a:cxn>
                  <a:cxn ang="0">
                    <a:pos x="7" y="2"/>
                  </a:cxn>
                  <a:cxn ang="0">
                    <a:pos x="2" y="2"/>
                  </a:cxn>
                  <a:cxn ang="0">
                    <a:pos x="0" y="6"/>
                  </a:cxn>
                </a:cxnLst>
                <a:rect l="0" t="0" r="0" b="0"/>
                <a:pathLst>
                  <a:path w="25" h="20">
                    <a:moveTo>
                      <a:pt x="0" y="6"/>
                    </a:moveTo>
                    <a:lnTo>
                      <a:pt x="1" y="14"/>
                    </a:lnTo>
                    <a:lnTo>
                      <a:pt x="9" y="20"/>
                    </a:lnTo>
                    <a:lnTo>
                      <a:pt x="14" y="19"/>
                    </a:lnTo>
                    <a:lnTo>
                      <a:pt x="20" y="19"/>
                    </a:lnTo>
                    <a:lnTo>
                      <a:pt x="24" y="17"/>
                    </a:lnTo>
                    <a:lnTo>
                      <a:pt x="25" y="13"/>
                    </a:lnTo>
                    <a:lnTo>
                      <a:pt x="23" y="6"/>
                    </a:lnTo>
                    <a:lnTo>
                      <a:pt x="17" y="2"/>
                    </a:lnTo>
                    <a:lnTo>
                      <a:pt x="12" y="0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56" name="Shape 1055"/>
              <p:cNvSpPr>
                <a:spLocks/>
              </p:cNvSpPr>
              <p:nvPr/>
            </p:nvSpPr>
            <p:spPr bwMode="auto">
              <a:xfrm>
                <a:off x="5161" y="2401"/>
                <a:ext cx="17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" y="17"/>
                  </a:cxn>
                  <a:cxn ang="0">
                    <a:pos x="7" y="24"/>
                  </a:cxn>
                  <a:cxn ang="0">
                    <a:pos x="12" y="18"/>
                  </a:cxn>
                  <a:cxn ang="0">
                    <a:pos x="17" y="12"/>
                  </a:cxn>
                  <a:cxn ang="0">
                    <a:pos x="16" y="5"/>
                  </a:cxn>
                  <a:cxn ang="0">
                    <a:pos x="12" y="0"/>
                  </a:cxn>
                  <a:cxn ang="0">
                    <a:pos x="6" y="4"/>
                  </a:cxn>
                  <a:cxn ang="0">
                    <a:pos x="0" y="11"/>
                  </a:cxn>
                </a:cxnLst>
                <a:rect l="0" t="0" r="0" b="0"/>
                <a:pathLst>
                  <a:path w="17" h="24">
                    <a:moveTo>
                      <a:pt x="0" y="11"/>
                    </a:moveTo>
                    <a:lnTo>
                      <a:pt x="2" y="17"/>
                    </a:lnTo>
                    <a:lnTo>
                      <a:pt x="7" y="24"/>
                    </a:lnTo>
                    <a:lnTo>
                      <a:pt x="12" y="18"/>
                    </a:lnTo>
                    <a:lnTo>
                      <a:pt x="17" y="12"/>
                    </a:lnTo>
                    <a:lnTo>
                      <a:pt x="16" y="5"/>
                    </a:lnTo>
                    <a:lnTo>
                      <a:pt x="12" y="0"/>
                    </a:lnTo>
                    <a:lnTo>
                      <a:pt x="6" y="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57" name="Shape 1056"/>
              <p:cNvSpPr>
                <a:spLocks/>
              </p:cNvSpPr>
              <p:nvPr/>
            </p:nvSpPr>
            <p:spPr bwMode="auto">
              <a:xfrm>
                <a:off x="4518" y="2425"/>
                <a:ext cx="21" cy="18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15"/>
                  </a:cxn>
                  <a:cxn ang="0">
                    <a:pos x="6" y="18"/>
                  </a:cxn>
                  <a:cxn ang="0">
                    <a:pos x="10" y="16"/>
                  </a:cxn>
                  <a:cxn ang="0">
                    <a:pos x="18" y="14"/>
                  </a:cxn>
                  <a:cxn ang="0">
                    <a:pos x="21" y="11"/>
                  </a:cxn>
                  <a:cxn ang="0">
                    <a:pos x="21" y="5"/>
                  </a:cxn>
                  <a:cxn ang="0">
                    <a:pos x="15" y="1"/>
                  </a:cxn>
                  <a:cxn ang="0">
                    <a:pos x="7" y="0"/>
                  </a:cxn>
                  <a:cxn ang="0">
                    <a:pos x="1" y="1"/>
                  </a:cxn>
                  <a:cxn ang="0">
                    <a:pos x="0" y="7"/>
                  </a:cxn>
                </a:cxnLst>
                <a:rect l="0" t="0" r="0" b="0"/>
                <a:pathLst>
                  <a:path w="21" h="18">
                    <a:moveTo>
                      <a:pt x="0" y="7"/>
                    </a:moveTo>
                    <a:lnTo>
                      <a:pt x="0" y="15"/>
                    </a:lnTo>
                    <a:lnTo>
                      <a:pt x="6" y="18"/>
                    </a:lnTo>
                    <a:lnTo>
                      <a:pt x="10" y="16"/>
                    </a:lnTo>
                    <a:lnTo>
                      <a:pt x="18" y="14"/>
                    </a:lnTo>
                    <a:lnTo>
                      <a:pt x="21" y="11"/>
                    </a:lnTo>
                    <a:lnTo>
                      <a:pt x="21" y="5"/>
                    </a:lnTo>
                    <a:lnTo>
                      <a:pt x="15" y="1"/>
                    </a:lnTo>
                    <a:lnTo>
                      <a:pt x="7" y="0"/>
                    </a:lnTo>
                    <a:lnTo>
                      <a:pt x="1" y="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58" name="Shape 1057"/>
              <p:cNvSpPr>
                <a:spLocks/>
              </p:cNvSpPr>
              <p:nvPr/>
            </p:nvSpPr>
            <p:spPr bwMode="auto">
              <a:xfrm>
                <a:off x="5199" y="2410"/>
                <a:ext cx="10" cy="11"/>
              </a:xfrm>
              <a:custGeom>
                <a:avLst/>
                <a:gdLst/>
                <a:ahLst/>
                <a:cxnLst>
                  <a:cxn ang="0">
                    <a:pos x="6" y="11"/>
                  </a:cxn>
                  <a:cxn ang="0">
                    <a:pos x="10" y="11"/>
                  </a:cxn>
                  <a:cxn ang="0">
                    <a:pos x="6" y="0"/>
                  </a:cxn>
                  <a:cxn ang="0">
                    <a:pos x="4" y="3"/>
                  </a:cxn>
                  <a:cxn ang="0">
                    <a:pos x="1" y="7"/>
                  </a:cxn>
                  <a:cxn ang="0">
                    <a:pos x="0" y="9"/>
                  </a:cxn>
                  <a:cxn ang="0">
                    <a:pos x="6" y="11"/>
                  </a:cxn>
                </a:cxnLst>
                <a:rect l="0" t="0" r="0" b="0"/>
                <a:pathLst>
                  <a:path w="10" h="11">
                    <a:moveTo>
                      <a:pt x="6" y="11"/>
                    </a:moveTo>
                    <a:lnTo>
                      <a:pt x="10" y="11"/>
                    </a:lnTo>
                    <a:lnTo>
                      <a:pt x="6" y="0"/>
                    </a:lnTo>
                    <a:lnTo>
                      <a:pt x="4" y="3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6" y="1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59" name="Shape 1058"/>
              <p:cNvSpPr>
                <a:spLocks/>
              </p:cNvSpPr>
              <p:nvPr/>
            </p:nvSpPr>
            <p:spPr bwMode="auto">
              <a:xfrm>
                <a:off x="4471" y="2441"/>
                <a:ext cx="13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3" y="6"/>
                  </a:cxn>
                  <a:cxn ang="0">
                    <a:pos x="5" y="9"/>
                  </a:cxn>
                  <a:cxn ang="0">
                    <a:pos x="9" y="11"/>
                  </a:cxn>
                  <a:cxn ang="0">
                    <a:pos x="10" y="8"/>
                  </a:cxn>
                  <a:cxn ang="0">
                    <a:pos x="13" y="9"/>
                  </a:cxn>
                  <a:cxn ang="0">
                    <a:pos x="13" y="2"/>
                  </a:cxn>
                  <a:cxn ang="0">
                    <a:pos x="10" y="1"/>
                  </a:cxn>
                  <a:cxn ang="0">
                    <a:pos x="5" y="0"/>
                  </a:cxn>
                  <a:cxn ang="0">
                    <a:pos x="0" y="0"/>
                  </a:cxn>
                </a:cxnLst>
                <a:rect l="0" t="0" r="0" b="0"/>
                <a:pathLst>
                  <a:path w="13" h="11">
                    <a:moveTo>
                      <a:pt x="0" y="0"/>
                    </a:moveTo>
                    <a:lnTo>
                      <a:pt x="0" y="2"/>
                    </a:lnTo>
                    <a:lnTo>
                      <a:pt x="3" y="6"/>
                    </a:lnTo>
                    <a:lnTo>
                      <a:pt x="5" y="9"/>
                    </a:lnTo>
                    <a:lnTo>
                      <a:pt x="9" y="11"/>
                    </a:lnTo>
                    <a:lnTo>
                      <a:pt x="10" y="8"/>
                    </a:lnTo>
                    <a:lnTo>
                      <a:pt x="13" y="9"/>
                    </a:lnTo>
                    <a:lnTo>
                      <a:pt x="13" y="2"/>
                    </a:lnTo>
                    <a:lnTo>
                      <a:pt x="10" y="1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60" name="Shape 1059"/>
              <p:cNvSpPr>
                <a:spLocks/>
              </p:cNvSpPr>
              <p:nvPr/>
            </p:nvSpPr>
            <p:spPr bwMode="auto">
              <a:xfrm>
                <a:off x="5184" y="2425"/>
                <a:ext cx="16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7"/>
                  </a:cxn>
                  <a:cxn ang="0">
                    <a:pos x="7" y="2"/>
                  </a:cxn>
                  <a:cxn ang="0">
                    <a:pos x="0" y="0"/>
                  </a:cxn>
                </a:cxnLst>
                <a:rect l="0" t="0" r="0" b="0"/>
                <a:pathLst>
                  <a:path w="16" h="7">
                    <a:moveTo>
                      <a:pt x="0" y="0"/>
                    </a:moveTo>
                    <a:lnTo>
                      <a:pt x="6" y="6"/>
                    </a:lnTo>
                    <a:lnTo>
                      <a:pt x="16" y="7"/>
                    </a:lnTo>
                    <a:lnTo>
                      <a:pt x="7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61" name="Shape 1060"/>
              <p:cNvSpPr>
                <a:spLocks/>
              </p:cNvSpPr>
              <p:nvPr/>
            </p:nvSpPr>
            <p:spPr bwMode="auto">
              <a:xfrm>
                <a:off x="4441" y="2452"/>
                <a:ext cx="19" cy="1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8"/>
                  </a:cxn>
                  <a:cxn ang="0">
                    <a:pos x="8" y="12"/>
                  </a:cxn>
                  <a:cxn ang="0">
                    <a:pos x="12" y="11"/>
                  </a:cxn>
                  <a:cxn ang="0">
                    <a:pos x="17" y="9"/>
                  </a:cxn>
                  <a:cxn ang="0">
                    <a:pos x="19" y="5"/>
                  </a:cxn>
                  <a:cxn ang="0">
                    <a:pos x="19" y="0"/>
                  </a:cxn>
                  <a:cxn ang="0">
                    <a:pos x="11" y="3"/>
                  </a:cxn>
                  <a:cxn ang="0">
                    <a:pos x="0" y="2"/>
                  </a:cxn>
                </a:cxnLst>
                <a:rect l="0" t="0" r="0" b="0"/>
                <a:pathLst>
                  <a:path w="19" h="12">
                    <a:moveTo>
                      <a:pt x="0" y="2"/>
                    </a:moveTo>
                    <a:lnTo>
                      <a:pt x="1" y="8"/>
                    </a:lnTo>
                    <a:lnTo>
                      <a:pt x="8" y="12"/>
                    </a:lnTo>
                    <a:lnTo>
                      <a:pt x="12" y="11"/>
                    </a:lnTo>
                    <a:lnTo>
                      <a:pt x="17" y="9"/>
                    </a:lnTo>
                    <a:lnTo>
                      <a:pt x="19" y="5"/>
                    </a:lnTo>
                    <a:lnTo>
                      <a:pt x="19" y="0"/>
                    </a:lnTo>
                    <a:lnTo>
                      <a:pt x="11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62" name="Shape 1061"/>
              <p:cNvSpPr>
                <a:spLocks/>
              </p:cNvSpPr>
              <p:nvPr/>
            </p:nvSpPr>
            <p:spPr bwMode="auto">
              <a:xfrm>
                <a:off x="4568" y="2450"/>
                <a:ext cx="9" cy="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6"/>
                  </a:cxn>
                  <a:cxn ang="0">
                    <a:pos x="2" y="6"/>
                  </a:cxn>
                  <a:cxn ang="0">
                    <a:pos x="6" y="6"/>
                  </a:cxn>
                  <a:cxn ang="0">
                    <a:pos x="8" y="3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2"/>
                  </a:cxn>
                </a:cxnLst>
                <a:rect l="0" t="0" r="0" b="0"/>
                <a:pathLst>
                  <a:path w="9" h="6">
                    <a:moveTo>
                      <a:pt x="0" y="2"/>
                    </a:moveTo>
                    <a:lnTo>
                      <a:pt x="0" y="6"/>
                    </a:lnTo>
                    <a:lnTo>
                      <a:pt x="2" y="6"/>
                    </a:lnTo>
                    <a:lnTo>
                      <a:pt x="6" y="6"/>
                    </a:lnTo>
                    <a:lnTo>
                      <a:pt x="8" y="3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63" name="Shape 1062"/>
              <p:cNvSpPr>
                <a:spLocks/>
              </p:cNvSpPr>
              <p:nvPr/>
            </p:nvSpPr>
            <p:spPr bwMode="auto">
              <a:xfrm>
                <a:off x="4419" y="2459"/>
                <a:ext cx="11" cy="18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0" y="13"/>
                  </a:cxn>
                  <a:cxn ang="0">
                    <a:pos x="4" y="18"/>
                  </a:cxn>
                  <a:cxn ang="0">
                    <a:pos x="11" y="18"/>
                  </a:cxn>
                  <a:cxn ang="0">
                    <a:pos x="11" y="0"/>
                  </a:cxn>
                  <a:cxn ang="0">
                    <a:pos x="4" y="3"/>
                  </a:cxn>
                  <a:cxn ang="0">
                    <a:pos x="2" y="9"/>
                  </a:cxn>
                </a:cxnLst>
                <a:rect l="0" t="0" r="0" b="0"/>
                <a:pathLst>
                  <a:path w="11" h="18">
                    <a:moveTo>
                      <a:pt x="2" y="9"/>
                    </a:moveTo>
                    <a:lnTo>
                      <a:pt x="0" y="13"/>
                    </a:lnTo>
                    <a:lnTo>
                      <a:pt x="4" y="18"/>
                    </a:lnTo>
                    <a:lnTo>
                      <a:pt x="11" y="18"/>
                    </a:lnTo>
                    <a:lnTo>
                      <a:pt x="11" y="0"/>
                    </a:lnTo>
                    <a:lnTo>
                      <a:pt x="4" y="3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64" name="Shape 1063"/>
              <p:cNvSpPr>
                <a:spLocks/>
              </p:cNvSpPr>
              <p:nvPr/>
            </p:nvSpPr>
            <p:spPr bwMode="auto">
              <a:xfrm>
                <a:off x="5179" y="2440"/>
                <a:ext cx="14" cy="10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10"/>
                  </a:cxn>
                  <a:cxn ang="0">
                    <a:pos x="3" y="10"/>
                  </a:cxn>
                  <a:cxn ang="0">
                    <a:pos x="6" y="8"/>
                  </a:cxn>
                  <a:cxn ang="0">
                    <a:pos x="9" y="7"/>
                  </a:cxn>
                  <a:cxn ang="0">
                    <a:pos x="14" y="7"/>
                  </a:cxn>
                  <a:cxn ang="0">
                    <a:pos x="11" y="2"/>
                  </a:cxn>
                  <a:cxn ang="0">
                    <a:pos x="7" y="0"/>
                  </a:cxn>
                  <a:cxn ang="0">
                    <a:pos x="2" y="1"/>
                  </a:cxn>
                  <a:cxn ang="0">
                    <a:pos x="0" y="7"/>
                  </a:cxn>
                </a:cxnLst>
                <a:rect l="0" t="0" r="0" b="0"/>
                <a:pathLst>
                  <a:path w="14" h="10">
                    <a:moveTo>
                      <a:pt x="0" y="7"/>
                    </a:moveTo>
                    <a:lnTo>
                      <a:pt x="0" y="10"/>
                    </a:lnTo>
                    <a:lnTo>
                      <a:pt x="3" y="10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4" y="7"/>
                    </a:lnTo>
                    <a:lnTo>
                      <a:pt x="11" y="2"/>
                    </a:lnTo>
                    <a:lnTo>
                      <a:pt x="7" y="0"/>
                    </a:lnTo>
                    <a:lnTo>
                      <a:pt x="2" y="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65" name="Shape 1064"/>
              <p:cNvSpPr>
                <a:spLocks/>
              </p:cNvSpPr>
              <p:nvPr/>
            </p:nvSpPr>
            <p:spPr bwMode="auto">
              <a:xfrm>
                <a:off x="5292" y="2445"/>
                <a:ext cx="7" cy="41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3"/>
                  </a:cxn>
                  <a:cxn ang="0">
                    <a:pos x="0" y="8"/>
                  </a:cxn>
                  <a:cxn ang="0">
                    <a:pos x="0" y="15"/>
                  </a:cxn>
                  <a:cxn ang="0">
                    <a:pos x="0" y="21"/>
                  </a:cxn>
                  <a:cxn ang="0">
                    <a:pos x="1" y="31"/>
                  </a:cxn>
                  <a:cxn ang="0">
                    <a:pos x="7" y="41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0" b="0"/>
                <a:pathLst>
                  <a:path w="7" h="41">
                    <a:moveTo>
                      <a:pt x="3" y="0"/>
                    </a:moveTo>
                    <a:lnTo>
                      <a:pt x="1" y="3"/>
                    </a:lnTo>
                    <a:lnTo>
                      <a:pt x="0" y="8"/>
                    </a:lnTo>
                    <a:lnTo>
                      <a:pt x="0" y="15"/>
                    </a:lnTo>
                    <a:lnTo>
                      <a:pt x="0" y="21"/>
                    </a:lnTo>
                    <a:lnTo>
                      <a:pt x="1" y="31"/>
                    </a:lnTo>
                    <a:lnTo>
                      <a:pt x="7" y="41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66" name="Shape 1065"/>
              <p:cNvSpPr>
                <a:spLocks/>
              </p:cNvSpPr>
              <p:nvPr/>
            </p:nvSpPr>
            <p:spPr bwMode="auto">
              <a:xfrm>
                <a:off x="4340" y="2486"/>
                <a:ext cx="46" cy="51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2" y="42"/>
                  </a:cxn>
                  <a:cxn ang="0">
                    <a:pos x="7" y="46"/>
                  </a:cxn>
                  <a:cxn ang="0">
                    <a:pos x="13" y="49"/>
                  </a:cxn>
                  <a:cxn ang="0">
                    <a:pos x="20" y="51"/>
                  </a:cxn>
                  <a:cxn ang="0">
                    <a:pos x="46" y="0"/>
                  </a:cxn>
                  <a:cxn ang="0">
                    <a:pos x="0" y="38"/>
                  </a:cxn>
                </a:cxnLst>
                <a:rect l="0" t="0" r="0" b="0"/>
                <a:pathLst>
                  <a:path w="46" h="51">
                    <a:moveTo>
                      <a:pt x="0" y="38"/>
                    </a:moveTo>
                    <a:lnTo>
                      <a:pt x="2" y="42"/>
                    </a:lnTo>
                    <a:lnTo>
                      <a:pt x="7" y="46"/>
                    </a:lnTo>
                    <a:lnTo>
                      <a:pt x="13" y="49"/>
                    </a:lnTo>
                    <a:lnTo>
                      <a:pt x="20" y="51"/>
                    </a:lnTo>
                    <a:lnTo>
                      <a:pt x="46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67" name="Shape 1066"/>
              <p:cNvSpPr>
                <a:spLocks/>
              </p:cNvSpPr>
              <p:nvPr/>
            </p:nvSpPr>
            <p:spPr bwMode="auto">
              <a:xfrm>
                <a:off x="5181" y="2459"/>
                <a:ext cx="19" cy="31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8" y="31"/>
                  </a:cxn>
                  <a:cxn ang="0">
                    <a:pos x="12" y="29"/>
                  </a:cxn>
                  <a:cxn ang="0">
                    <a:pos x="18" y="23"/>
                  </a:cxn>
                  <a:cxn ang="0">
                    <a:pos x="18" y="15"/>
                  </a:cxn>
                  <a:cxn ang="0">
                    <a:pos x="15" y="7"/>
                  </a:cxn>
                  <a:cxn ang="0">
                    <a:pos x="19" y="0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4" y="5"/>
                  </a:cxn>
                  <a:cxn ang="0">
                    <a:pos x="3" y="10"/>
                  </a:cxn>
                  <a:cxn ang="0">
                    <a:pos x="0" y="19"/>
                  </a:cxn>
                  <a:cxn ang="0">
                    <a:pos x="3" y="29"/>
                  </a:cxn>
                </a:cxnLst>
                <a:rect l="0" t="0" r="0" b="0"/>
                <a:pathLst>
                  <a:path w="19" h="31">
                    <a:moveTo>
                      <a:pt x="3" y="29"/>
                    </a:moveTo>
                    <a:lnTo>
                      <a:pt x="8" y="31"/>
                    </a:lnTo>
                    <a:lnTo>
                      <a:pt x="12" y="29"/>
                    </a:lnTo>
                    <a:lnTo>
                      <a:pt x="18" y="23"/>
                    </a:lnTo>
                    <a:lnTo>
                      <a:pt x="18" y="15"/>
                    </a:lnTo>
                    <a:lnTo>
                      <a:pt x="15" y="7"/>
                    </a:lnTo>
                    <a:lnTo>
                      <a:pt x="19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4" y="5"/>
                    </a:lnTo>
                    <a:lnTo>
                      <a:pt x="3" y="10"/>
                    </a:lnTo>
                    <a:lnTo>
                      <a:pt x="0" y="19"/>
                    </a:lnTo>
                    <a:lnTo>
                      <a:pt x="3" y="2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68" name="Shape 1067"/>
              <p:cNvSpPr>
                <a:spLocks/>
              </p:cNvSpPr>
              <p:nvPr/>
            </p:nvSpPr>
            <p:spPr bwMode="auto">
              <a:xfrm>
                <a:off x="4622" y="2480"/>
                <a:ext cx="13" cy="15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13"/>
                  </a:cxn>
                  <a:cxn ang="0">
                    <a:pos x="7" y="15"/>
                  </a:cxn>
                  <a:cxn ang="0">
                    <a:pos x="13" y="8"/>
                  </a:cxn>
                  <a:cxn ang="0">
                    <a:pos x="13" y="1"/>
                  </a:cxn>
                  <a:cxn ang="0">
                    <a:pos x="9" y="0"/>
                  </a:cxn>
                  <a:cxn ang="0">
                    <a:pos x="3" y="2"/>
                  </a:cxn>
                  <a:cxn ang="0">
                    <a:pos x="0" y="8"/>
                  </a:cxn>
                </a:cxnLst>
                <a:rect l="0" t="0" r="0" b="0"/>
                <a:pathLst>
                  <a:path w="13" h="15">
                    <a:moveTo>
                      <a:pt x="0" y="8"/>
                    </a:moveTo>
                    <a:lnTo>
                      <a:pt x="0" y="13"/>
                    </a:lnTo>
                    <a:lnTo>
                      <a:pt x="7" y="15"/>
                    </a:lnTo>
                    <a:lnTo>
                      <a:pt x="13" y="8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3" y="2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69" name="Shape 1068"/>
              <p:cNvSpPr>
                <a:spLocks/>
              </p:cNvSpPr>
              <p:nvPr/>
            </p:nvSpPr>
            <p:spPr bwMode="auto">
              <a:xfrm>
                <a:off x="5211" y="2464"/>
                <a:ext cx="18" cy="31"/>
              </a:xfrm>
              <a:custGeom>
                <a:avLst/>
                <a:gdLst/>
                <a:ahLst/>
                <a:cxnLst>
                  <a:cxn ang="0">
                    <a:pos x="14" y="31"/>
                  </a:cxn>
                  <a:cxn ang="0">
                    <a:pos x="18" y="31"/>
                  </a:cxn>
                  <a:cxn ang="0">
                    <a:pos x="16" y="27"/>
                  </a:cxn>
                  <a:cxn ang="0">
                    <a:pos x="16" y="24"/>
                  </a:cxn>
                  <a:cxn ang="0">
                    <a:pos x="16" y="19"/>
                  </a:cxn>
                  <a:cxn ang="0">
                    <a:pos x="16" y="12"/>
                  </a:cxn>
                  <a:cxn ang="0">
                    <a:pos x="15" y="4"/>
                  </a:cxn>
                  <a:cxn ang="0">
                    <a:pos x="11" y="0"/>
                  </a:cxn>
                  <a:cxn ang="0">
                    <a:pos x="4" y="2"/>
                  </a:cxn>
                  <a:cxn ang="0">
                    <a:pos x="1" y="5"/>
                  </a:cxn>
                  <a:cxn ang="0">
                    <a:pos x="0" y="9"/>
                  </a:cxn>
                  <a:cxn ang="0">
                    <a:pos x="3" y="13"/>
                  </a:cxn>
                  <a:cxn ang="0">
                    <a:pos x="10" y="21"/>
                  </a:cxn>
                  <a:cxn ang="0">
                    <a:pos x="14" y="31"/>
                  </a:cxn>
                </a:cxnLst>
                <a:rect l="0" t="0" r="0" b="0"/>
                <a:pathLst>
                  <a:path w="18" h="31">
                    <a:moveTo>
                      <a:pt x="14" y="31"/>
                    </a:moveTo>
                    <a:lnTo>
                      <a:pt x="18" y="31"/>
                    </a:lnTo>
                    <a:lnTo>
                      <a:pt x="16" y="27"/>
                    </a:lnTo>
                    <a:lnTo>
                      <a:pt x="16" y="24"/>
                    </a:lnTo>
                    <a:lnTo>
                      <a:pt x="16" y="19"/>
                    </a:lnTo>
                    <a:lnTo>
                      <a:pt x="16" y="12"/>
                    </a:lnTo>
                    <a:lnTo>
                      <a:pt x="15" y="4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3" y="13"/>
                    </a:lnTo>
                    <a:lnTo>
                      <a:pt x="10" y="21"/>
                    </a:lnTo>
                    <a:lnTo>
                      <a:pt x="14" y="3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70" name="Shape 1069"/>
              <p:cNvSpPr>
                <a:spLocks/>
              </p:cNvSpPr>
              <p:nvPr/>
            </p:nvSpPr>
            <p:spPr bwMode="auto">
              <a:xfrm>
                <a:off x="5101" y="2473"/>
                <a:ext cx="14" cy="13"/>
              </a:xfrm>
              <a:custGeom>
                <a:avLst/>
                <a:gdLst/>
                <a:ahLst/>
                <a:cxnLst>
                  <a:cxn ang="0">
                    <a:pos x="4" y="13"/>
                  </a:cxn>
                  <a:cxn ang="0">
                    <a:pos x="14" y="11"/>
                  </a:cxn>
                  <a:cxn ang="0">
                    <a:pos x="12" y="3"/>
                  </a:cxn>
                  <a:cxn ang="0">
                    <a:pos x="6" y="0"/>
                  </a:cxn>
                  <a:cxn ang="0">
                    <a:pos x="1" y="1"/>
                  </a:cxn>
                  <a:cxn ang="0">
                    <a:pos x="0" y="5"/>
                  </a:cxn>
                  <a:cxn ang="0">
                    <a:pos x="2" y="9"/>
                  </a:cxn>
                  <a:cxn ang="0">
                    <a:pos x="4" y="13"/>
                  </a:cxn>
                </a:cxnLst>
                <a:rect l="0" t="0" r="0" b="0"/>
                <a:pathLst>
                  <a:path w="14" h="13">
                    <a:moveTo>
                      <a:pt x="4" y="13"/>
                    </a:moveTo>
                    <a:lnTo>
                      <a:pt x="14" y="11"/>
                    </a:lnTo>
                    <a:lnTo>
                      <a:pt x="12" y="3"/>
                    </a:lnTo>
                    <a:lnTo>
                      <a:pt x="6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4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71" name="Shape 1070"/>
              <p:cNvSpPr>
                <a:spLocks/>
              </p:cNvSpPr>
              <p:nvPr/>
            </p:nvSpPr>
            <p:spPr bwMode="auto">
              <a:xfrm>
                <a:off x="4543" y="2496"/>
                <a:ext cx="18" cy="12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2"/>
                  </a:cxn>
                  <a:cxn ang="0">
                    <a:pos x="18" y="10"/>
                  </a:cxn>
                  <a:cxn ang="0">
                    <a:pos x="18" y="1"/>
                  </a:cxn>
                  <a:cxn ang="0">
                    <a:pos x="11" y="0"/>
                  </a:cxn>
                  <a:cxn ang="0">
                    <a:pos x="8" y="3"/>
                  </a:cxn>
                  <a:cxn ang="0">
                    <a:pos x="4" y="6"/>
                  </a:cxn>
                  <a:cxn ang="0">
                    <a:pos x="0" y="10"/>
                  </a:cxn>
                </a:cxnLst>
                <a:rect l="0" t="0" r="0" b="0"/>
                <a:pathLst>
                  <a:path w="18" h="12">
                    <a:moveTo>
                      <a:pt x="0" y="10"/>
                    </a:moveTo>
                    <a:lnTo>
                      <a:pt x="10" y="12"/>
                    </a:lnTo>
                    <a:lnTo>
                      <a:pt x="18" y="10"/>
                    </a:lnTo>
                    <a:lnTo>
                      <a:pt x="18" y="1"/>
                    </a:lnTo>
                    <a:lnTo>
                      <a:pt x="11" y="0"/>
                    </a:lnTo>
                    <a:lnTo>
                      <a:pt x="8" y="3"/>
                    </a:lnTo>
                    <a:lnTo>
                      <a:pt x="4" y="6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72" name="Shape 1071"/>
              <p:cNvSpPr>
                <a:spLocks/>
              </p:cNvSpPr>
              <p:nvPr/>
            </p:nvSpPr>
            <p:spPr bwMode="auto">
              <a:xfrm>
                <a:off x="5159" y="2479"/>
                <a:ext cx="18" cy="18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8" y="18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0" y="12"/>
                  </a:cxn>
                </a:cxnLst>
                <a:rect l="0" t="0" r="0" b="0"/>
                <a:pathLst>
                  <a:path w="18" h="18">
                    <a:moveTo>
                      <a:pt x="0" y="12"/>
                    </a:moveTo>
                    <a:lnTo>
                      <a:pt x="18" y="18"/>
                    </a:lnTo>
                    <a:lnTo>
                      <a:pt x="7" y="0"/>
                    </a:lnTo>
                    <a:lnTo>
                      <a:pt x="0" y="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73" name="Shape 1072"/>
              <p:cNvSpPr>
                <a:spLocks/>
              </p:cNvSpPr>
              <p:nvPr/>
            </p:nvSpPr>
            <p:spPr bwMode="auto">
              <a:xfrm>
                <a:off x="5335" y="2484"/>
                <a:ext cx="20" cy="6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" y="17"/>
                  </a:cxn>
                  <a:cxn ang="0">
                    <a:pos x="2" y="25"/>
                  </a:cxn>
                  <a:cxn ang="0">
                    <a:pos x="2" y="33"/>
                  </a:cxn>
                  <a:cxn ang="0">
                    <a:pos x="3" y="42"/>
                  </a:cxn>
                  <a:cxn ang="0">
                    <a:pos x="4" y="48"/>
                  </a:cxn>
                  <a:cxn ang="0">
                    <a:pos x="7" y="55"/>
                  </a:cxn>
                  <a:cxn ang="0">
                    <a:pos x="12" y="61"/>
                  </a:cxn>
                  <a:cxn ang="0">
                    <a:pos x="20" y="65"/>
                  </a:cxn>
                  <a:cxn ang="0">
                    <a:pos x="18" y="56"/>
                  </a:cxn>
                  <a:cxn ang="0">
                    <a:pos x="17" y="48"/>
                  </a:cxn>
                  <a:cxn ang="0">
                    <a:pos x="15" y="40"/>
                  </a:cxn>
                  <a:cxn ang="0">
                    <a:pos x="14" y="32"/>
                  </a:cxn>
                  <a:cxn ang="0">
                    <a:pos x="12" y="23"/>
                  </a:cxn>
                  <a:cxn ang="0">
                    <a:pos x="10" y="15"/>
                  </a:cxn>
                  <a:cxn ang="0">
                    <a:pos x="8" y="7"/>
                  </a:cxn>
                  <a:cxn ang="0">
                    <a:pos x="6" y="0"/>
                  </a:cxn>
                  <a:cxn ang="0">
                    <a:pos x="1" y="0"/>
                  </a:cxn>
                  <a:cxn ang="0">
                    <a:pos x="1" y="4"/>
                  </a:cxn>
                  <a:cxn ang="0">
                    <a:pos x="1" y="7"/>
                  </a:cxn>
                  <a:cxn ang="0">
                    <a:pos x="0" y="11"/>
                  </a:cxn>
                </a:cxnLst>
                <a:rect l="0" t="0" r="0" b="0"/>
                <a:pathLst>
                  <a:path w="20" h="65">
                    <a:moveTo>
                      <a:pt x="0" y="11"/>
                    </a:moveTo>
                    <a:lnTo>
                      <a:pt x="1" y="17"/>
                    </a:lnTo>
                    <a:lnTo>
                      <a:pt x="2" y="25"/>
                    </a:lnTo>
                    <a:lnTo>
                      <a:pt x="2" y="33"/>
                    </a:lnTo>
                    <a:lnTo>
                      <a:pt x="3" y="42"/>
                    </a:lnTo>
                    <a:lnTo>
                      <a:pt x="4" y="48"/>
                    </a:lnTo>
                    <a:lnTo>
                      <a:pt x="7" y="55"/>
                    </a:lnTo>
                    <a:lnTo>
                      <a:pt x="12" y="61"/>
                    </a:lnTo>
                    <a:lnTo>
                      <a:pt x="20" y="65"/>
                    </a:lnTo>
                    <a:lnTo>
                      <a:pt x="18" y="56"/>
                    </a:lnTo>
                    <a:lnTo>
                      <a:pt x="17" y="48"/>
                    </a:lnTo>
                    <a:lnTo>
                      <a:pt x="15" y="40"/>
                    </a:lnTo>
                    <a:lnTo>
                      <a:pt x="14" y="32"/>
                    </a:lnTo>
                    <a:lnTo>
                      <a:pt x="12" y="23"/>
                    </a:lnTo>
                    <a:lnTo>
                      <a:pt x="10" y="15"/>
                    </a:lnTo>
                    <a:lnTo>
                      <a:pt x="8" y="7"/>
                    </a:lnTo>
                    <a:lnTo>
                      <a:pt x="6" y="0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1" y="7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74" name="Shape 1073"/>
              <p:cNvSpPr>
                <a:spLocks/>
              </p:cNvSpPr>
              <p:nvPr/>
            </p:nvSpPr>
            <p:spPr bwMode="auto">
              <a:xfrm>
                <a:off x="5196" y="2499"/>
                <a:ext cx="24" cy="18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7" y="15"/>
                  </a:cxn>
                  <a:cxn ang="0">
                    <a:pos x="18" y="18"/>
                  </a:cxn>
                  <a:cxn ang="0">
                    <a:pos x="24" y="9"/>
                  </a:cxn>
                  <a:cxn ang="0">
                    <a:pos x="4" y="0"/>
                  </a:cxn>
                  <a:cxn ang="0">
                    <a:pos x="0" y="12"/>
                  </a:cxn>
                </a:cxnLst>
                <a:rect l="0" t="0" r="0" b="0"/>
                <a:pathLst>
                  <a:path w="24" h="18">
                    <a:moveTo>
                      <a:pt x="0" y="12"/>
                    </a:moveTo>
                    <a:lnTo>
                      <a:pt x="7" y="15"/>
                    </a:lnTo>
                    <a:lnTo>
                      <a:pt x="18" y="18"/>
                    </a:lnTo>
                    <a:lnTo>
                      <a:pt x="24" y="9"/>
                    </a:lnTo>
                    <a:lnTo>
                      <a:pt x="4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75" name="Shape 1074"/>
              <p:cNvSpPr>
                <a:spLocks/>
              </p:cNvSpPr>
              <p:nvPr/>
            </p:nvSpPr>
            <p:spPr bwMode="auto">
              <a:xfrm>
                <a:off x="5150" y="2502"/>
                <a:ext cx="11" cy="9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9" y="8"/>
                  </a:cxn>
                  <a:cxn ang="0">
                    <a:pos x="11" y="2"/>
                  </a:cxn>
                  <a:cxn ang="0">
                    <a:pos x="6" y="1"/>
                  </a:cxn>
                  <a:cxn ang="0">
                    <a:pos x="0" y="0"/>
                  </a:cxn>
                  <a:cxn ang="0">
                    <a:pos x="3" y="9"/>
                  </a:cxn>
                </a:cxnLst>
                <a:rect l="0" t="0" r="0" b="0"/>
                <a:pathLst>
                  <a:path w="11" h="9">
                    <a:moveTo>
                      <a:pt x="3" y="9"/>
                    </a:moveTo>
                    <a:lnTo>
                      <a:pt x="9" y="8"/>
                    </a:lnTo>
                    <a:lnTo>
                      <a:pt x="11" y="2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3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76" name="Shape 1075"/>
              <p:cNvSpPr>
                <a:spLocks/>
              </p:cNvSpPr>
              <p:nvPr/>
            </p:nvSpPr>
            <p:spPr bwMode="auto">
              <a:xfrm>
                <a:off x="4471" y="2530"/>
                <a:ext cx="33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6"/>
                  </a:cxn>
                  <a:cxn ang="0">
                    <a:pos x="6" y="13"/>
                  </a:cxn>
                  <a:cxn ang="0">
                    <a:pos x="10" y="18"/>
                  </a:cxn>
                  <a:cxn ang="0">
                    <a:pos x="14" y="23"/>
                  </a:cxn>
                  <a:cxn ang="0">
                    <a:pos x="17" y="27"/>
                  </a:cxn>
                  <a:cxn ang="0">
                    <a:pos x="22" y="32"/>
                  </a:cxn>
                  <a:cxn ang="0">
                    <a:pos x="27" y="36"/>
                  </a:cxn>
                  <a:cxn ang="0">
                    <a:pos x="33" y="41"/>
                  </a:cxn>
                  <a:cxn ang="0">
                    <a:pos x="30" y="35"/>
                  </a:cxn>
                  <a:cxn ang="0">
                    <a:pos x="28" y="29"/>
                  </a:cxn>
                  <a:cxn ang="0">
                    <a:pos x="25" y="23"/>
                  </a:cxn>
                  <a:cxn ang="0">
                    <a:pos x="24" y="18"/>
                  </a:cxn>
                  <a:cxn ang="0">
                    <a:pos x="20" y="11"/>
                  </a:cxn>
                  <a:cxn ang="0">
                    <a:pos x="17" y="7"/>
                  </a:cxn>
                  <a:cxn ang="0">
                    <a:pos x="11" y="4"/>
                  </a:cxn>
                  <a:cxn ang="0">
                    <a:pos x="5" y="3"/>
                  </a:cxn>
                  <a:cxn ang="0">
                    <a:pos x="5" y="0"/>
                  </a:cxn>
                  <a:cxn ang="0">
                    <a:pos x="0" y="0"/>
                  </a:cxn>
                </a:cxnLst>
                <a:rect l="0" t="0" r="0" b="0"/>
                <a:pathLst>
                  <a:path w="33" h="41">
                    <a:moveTo>
                      <a:pt x="0" y="0"/>
                    </a:moveTo>
                    <a:lnTo>
                      <a:pt x="3" y="6"/>
                    </a:lnTo>
                    <a:lnTo>
                      <a:pt x="6" y="13"/>
                    </a:lnTo>
                    <a:lnTo>
                      <a:pt x="10" y="18"/>
                    </a:lnTo>
                    <a:lnTo>
                      <a:pt x="14" y="23"/>
                    </a:lnTo>
                    <a:lnTo>
                      <a:pt x="17" y="27"/>
                    </a:lnTo>
                    <a:lnTo>
                      <a:pt x="22" y="32"/>
                    </a:lnTo>
                    <a:lnTo>
                      <a:pt x="27" y="36"/>
                    </a:lnTo>
                    <a:lnTo>
                      <a:pt x="33" y="41"/>
                    </a:lnTo>
                    <a:lnTo>
                      <a:pt x="30" y="35"/>
                    </a:lnTo>
                    <a:lnTo>
                      <a:pt x="28" y="29"/>
                    </a:lnTo>
                    <a:lnTo>
                      <a:pt x="25" y="23"/>
                    </a:lnTo>
                    <a:lnTo>
                      <a:pt x="24" y="18"/>
                    </a:lnTo>
                    <a:lnTo>
                      <a:pt x="20" y="11"/>
                    </a:lnTo>
                    <a:lnTo>
                      <a:pt x="17" y="7"/>
                    </a:lnTo>
                    <a:lnTo>
                      <a:pt x="11" y="4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77" name="Shape 1076"/>
              <p:cNvSpPr>
                <a:spLocks/>
              </p:cNvSpPr>
              <p:nvPr/>
            </p:nvSpPr>
            <p:spPr bwMode="auto">
              <a:xfrm>
                <a:off x="5236" y="2506"/>
                <a:ext cx="8" cy="20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4" y="20"/>
                  </a:cxn>
                  <a:cxn ang="0">
                    <a:pos x="7" y="14"/>
                  </a:cxn>
                  <a:cxn ang="0">
                    <a:pos x="8" y="9"/>
                  </a:cxn>
                  <a:cxn ang="0">
                    <a:pos x="7" y="3"/>
                  </a:cxn>
                  <a:cxn ang="0">
                    <a:pos x="6" y="0"/>
                  </a:cxn>
                  <a:cxn ang="0">
                    <a:pos x="2" y="7"/>
                  </a:cxn>
                  <a:cxn ang="0">
                    <a:pos x="0" y="16"/>
                  </a:cxn>
                </a:cxnLst>
                <a:rect l="0" t="0" r="0" b="0"/>
                <a:pathLst>
                  <a:path w="8" h="20">
                    <a:moveTo>
                      <a:pt x="0" y="16"/>
                    </a:moveTo>
                    <a:lnTo>
                      <a:pt x="4" y="20"/>
                    </a:lnTo>
                    <a:lnTo>
                      <a:pt x="7" y="14"/>
                    </a:lnTo>
                    <a:lnTo>
                      <a:pt x="8" y="9"/>
                    </a:lnTo>
                    <a:lnTo>
                      <a:pt x="7" y="3"/>
                    </a:lnTo>
                    <a:lnTo>
                      <a:pt x="6" y="0"/>
                    </a:lnTo>
                    <a:lnTo>
                      <a:pt x="2" y="7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78" name="Shape 1077"/>
              <p:cNvSpPr>
                <a:spLocks/>
              </p:cNvSpPr>
              <p:nvPr/>
            </p:nvSpPr>
            <p:spPr bwMode="auto">
              <a:xfrm>
                <a:off x="4527" y="2535"/>
                <a:ext cx="21" cy="14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10"/>
                  </a:cxn>
                  <a:cxn ang="0">
                    <a:pos x="8" y="12"/>
                  </a:cxn>
                  <a:cxn ang="0">
                    <a:pos x="13" y="13"/>
                  </a:cxn>
                  <a:cxn ang="0">
                    <a:pos x="18" y="14"/>
                  </a:cxn>
                  <a:cxn ang="0">
                    <a:pos x="21" y="9"/>
                  </a:cxn>
                  <a:cxn ang="0">
                    <a:pos x="21" y="4"/>
                  </a:cxn>
                  <a:cxn ang="0">
                    <a:pos x="14" y="2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0" b="0"/>
                <a:pathLst>
                  <a:path w="21" h="14">
                    <a:moveTo>
                      <a:pt x="0" y="8"/>
                    </a:moveTo>
                    <a:lnTo>
                      <a:pt x="2" y="10"/>
                    </a:lnTo>
                    <a:lnTo>
                      <a:pt x="8" y="12"/>
                    </a:lnTo>
                    <a:lnTo>
                      <a:pt x="13" y="13"/>
                    </a:lnTo>
                    <a:lnTo>
                      <a:pt x="18" y="14"/>
                    </a:lnTo>
                    <a:lnTo>
                      <a:pt x="21" y="9"/>
                    </a:lnTo>
                    <a:lnTo>
                      <a:pt x="21" y="4"/>
                    </a:lnTo>
                    <a:lnTo>
                      <a:pt x="14" y="2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79" name="Shape 1078"/>
              <p:cNvSpPr>
                <a:spLocks/>
              </p:cNvSpPr>
              <p:nvPr/>
            </p:nvSpPr>
            <p:spPr bwMode="auto">
              <a:xfrm>
                <a:off x="4599" y="2546"/>
                <a:ext cx="16" cy="1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2" y="12"/>
                  </a:cxn>
                  <a:cxn ang="0">
                    <a:pos x="6" y="19"/>
                  </a:cxn>
                  <a:cxn ang="0">
                    <a:pos x="11" y="15"/>
                  </a:cxn>
                  <a:cxn ang="0">
                    <a:pos x="15" y="10"/>
                  </a:cxn>
                  <a:cxn ang="0">
                    <a:pos x="16" y="5"/>
                  </a:cxn>
                  <a:cxn ang="0">
                    <a:pos x="13" y="1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1" y="1"/>
                  </a:cxn>
                  <a:cxn ang="0">
                    <a:pos x="0" y="5"/>
                  </a:cxn>
                </a:cxnLst>
                <a:rect l="0" t="0" r="0" b="0"/>
                <a:pathLst>
                  <a:path w="16" h="19">
                    <a:moveTo>
                      <a:pt x="0" y="5"/>
                    </a:moveTo>
                    <a:lnTo>
                      <a:pt x="2" y="12"/>
                    </a:lnTo>
                    <a:lnTo>
                      <a:pt x="6" y="19"/>
                    </a:lnTo>
                    <a:lnTo>
                      <a:pt x="11" y="15"/>
                    </a:lnTo>
                    <a:lnTo>
                      <a:pt x="15" y="10"/>
                    </a:lnTo>
                    <a:lnTo>
                      <a:pt x="16" y="5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80" name="Shape 1079"/>
              <p:cNvSpPr>
                <a:spLocks/>
              </p:cNvSpPr>
              <p:nvPr/>
            </p:nvSpPr>
            <p:spPr bwMode="auto">
              <a:xfrm>
                <a:off x="5218" y="2530"/>
                <a:ext cx="18" cy="1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" y="9"/>
                  </a:cxn>
                  <a:cxn ang="0">
                    <a:pos x="5" y="11"/>
                  </a:cxn>
                  <a:cxn ang="0">
                    <a:pos x="10" y="11"/>
                  </a:cxn>
                  <a:cxn ang="0">
                    <a:pos x="13" y="15"/>
                  </a:cxn>
                  <a:cxn ang="0">
                    <a:pos x="18" y="5"/>
                  </a:cxn>
                  <a:cxn ang="0">
                    <a:pos x="13" y="0"/>
                  </a:cxn>
                  <a:cxn ang="0">
                    <a:pos x="8" y="1"/>
                  </a:cxn>
                  <a:cxn ang="0">
                    <a:pos x="3" y="3"/>
                  </a:cxn>
                  <a:cxn ang="0">
                    <a:pos x="0" y="5"/>
                  </a:cxn>
                </a:cxnLst>
                <a:rect l="0" t="0" r="0" b="0"/>
                <a:pathLst>
                  <a:path w="18" h="15">
                    <a:moveTo>
                      <a:pt x="0" y="5"/>
                    </a:moveTo>
                    <a:lnTo>
                      <a:pt x="1" y="9"/>
                    </a:lnTo>
                    <a:lnTo>
                      <a:pt x="5" y="11"/>
                    </a:lnTo>
                    <a:lnTo>
                      <a:pt x="10" y="11"/>
                    </a:lnTo>
                    <a:lnTo>
                      <a:pt x="13" y="15"/>
                    </a:lnTo>
                    <a:lnTo>
                      <a:pt x="18" y="5"/>
                    </a:lnTo>
                    <a:lnTo>
                      <a:pt x="13" y="0"/>
                    </a:lnTo>
                    <a:lnTo>
                      <a:pt x="8" y="1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81" name="Shape 1080"/>
              <p:cNvSpPr>
                <a:spLocks/>
              </p:cNvSpPr>
              <p:nvPr/>
            </p:nvSpPr>
            <p:spPr bwMode="auto">
              <a:xfrm>
                <a:off x="4400" y="2563"/>
                <a:ext cx="10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3"/>
                  </a:cxn>
                  <a:cxn ang="0">
                    <a:pos x="2" y="6"/>
                  </a:cxn>
                  <a:cxn ang="0">
                    <a:pos x="4" y="9"/>
                  </a:cxn>
                  <a:cxn ang="0">
                    <a:pos x="6" y="13"/>
                  </a:cxn>
                  <a:cxn ang="0">
                    <a:pos x="8" y="12"/>
                  </a:cxn>
                  <a:cxn ang="0">
                    <a:pos x="10" y="11"/>
                  </a:cxn>
                  <a:cxn ang="0">
                    <a:pos x="9" y="3"/>
                  </a:cxn>
                  <a:cxn ang="0">
                    <a:pos x="3" y="0"/>
                  </a:cxn>
                </a:cxnLst>
                <a:rect l="0" t="0" r="0" b="0"/>
                <a:pathLst>
                  <a:path w="10" h="13">
                    <a:moveTo>
                      <a:pt x="3" y="0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4" y="9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10" y="11"/>
                    </a:lnTo>
                    <a:lnTo>
                      <a:pt x="9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82" name="Shape 1081"/>
              <p:cNvSpPr>
                <a:spLocks/>
              </p:cNvSpPr>
              <p:nvPr/>
            </p:nvSpPr>
            <p:spPr bwMode="auto">
              <a:xfrm>
                <a:off x="4432" y="2563"/>
                <a:ext cx="11" cy="1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1"/>
                  </a:cxn>
                  <a:cxn ang="0">
                    <a:pos x="6" y="10"/>
                  </a:cxn>
                  <a:cxn ang="0">
                    <a:pos x="11" y="6"/>
                  </a:cxn>
                  <a:cxn ang="0">
                    <a:pos x="10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0" y="4"/>
                  </a:cxn>
                </a:cxnLst>
                <a:rect l="0" t="0" r="0" b="0"/>
                <a:pathLst>
                  <a:path w="11" h="11">
                    <a:moveTo>
                      <a:pt x="0" y="4"/>
                    </a:moveTo>
                    <a:lnTo>
                      <a:pt x="0" y="11"/>
                    </a:lnTo>
                    <a:lnTo>
                      <a:pt x="6" y="10"/>
                    </a:lnTo>
                    <a:lnTo>
                      <a:pt x="11" y="6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83" name="Shape 1082"/>
              <p:cNvSpPr>
                <a:spLocks/>
              </p:cNvSpPr>
              <p:nvPr/>
            </p:nvSpPr>
            <p:spPr bwMode="auto">
              <a:xfrm>
                <a:off x="4543" y="2563"/>
                <a:ext cx="20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7"/>
                  </a:cxn>
                  <a:cxn ang="0">
                    <a:pos x="9" y="11"/>
                  </a:cxn>
                  <a:cxn ang="0">
                    <a:pos x="15" y="9"/>
                  </a:cxn>
                  <a:cxn ang="0">
                    <a:pos x="20" y="8"/>
                  </a:cxn>
                  <a:cxn ang="0">
                    <a:pos x="20" y="0"/>
                  </a:cxn>
                  <a:cxn ang="0">
                    <a:pos x="10" y="0"/>
                  </a:cxn>
                  <a:cxn ang="0">
                    <a:pos x="0" y="0"/>
                  </a:cxn>
                </a:cxnLst>
                <a:rect l="0" t="0" r="0" b="0"/>
                <a:pathLst>
                  <a:path w="20" h="11">
                    <a:moveTo>
                      <a:pt x="0" y="0"/>
                    </a:moveTo>
                    <a:lnTo>
                      <a:pt x="2" y="7"/>
                    </a:lnTo>
                    <a:lnTo>
                      <a:pt x="9" y="11"/>
                    </a:lnTo>
                    <a:lnTo>
                      <a:pt x="15" y="9"/>
                    </a:lnTo>
                    <a:lnTo>
                      <a:pt x="20" y="8"/>
                    </a:lnTo>
                    <a:lnTo>
                      <a:pt x="20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84" name="Shape 1083"/>
              <p:cNvSpPr>
                <a:spLocks/>
              </p:cNvSpPr>
              <p:nvPr/>
            </p:nvSpPr>
            <p:spPr bwMode="auto">
              <a:xfrm>
                <a:off x="4572" y="2571"/>
                <a:ext cx="16" cy="12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"/>
                  </a:cxn>
                  <a:cxn ang="0">
                    <a:pos x="1" y="7"/>
                  </a:cxn>
                  <a:cxn ang="0">
                    <a:pos x="3" y="10"/>
                  </a:cxn>
                  <a:cxn ang="0">
                    <a:pos x="7" y="12"/>
                  </a:cxn>
                  <a:cxn ang="0">
                    <a:pos x="11" y="10"/>
                  </a:cxn>
                  <a:cxn ang="0">
                    <a:pos x="16" y="9"/>
                  </a:cxn>
                  <a:cxn ang="0">
                    <a:pos x="10" y="2"/>
                  </a:cxn>
                  <a:cxn ang="0">
                    <a:pos x="2" y="0"/>
                  </a:cxn>
                </a:cxnLst>
                <a:rect l="0" t="0" r="0" b="0"/>
                <a:pathLst>
                  <a:path w="16" h="12">
                    <a:moveTo>
                      <a:pt x="2" y="0"/>
                    </a:moveTo>
                    <a:lnTo>
                      <a:pt x="0" y="2"/>
                    </a:lnTo>
                    <a:lnTo>
                      <a:pt x="1" y="7"/>
                    </a:lnTo>
                    <a:lnTo>
                      <a:pt x="3" y="10"/>
                    </a:lnTo>
                    <a:lnTo>
                      <a:pt x="7" y="12"/>
                    </a:lnTo>
                    <a:lnTo>
                      <a:pt x="11" y="10"/>
                    </a:lnTo>
                    <a:lnTo>
                      <a:pt x="16" y="9"/>
                    </a:lnTo>
                    <a:lnTo>
                      <a:pt x="1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85" name="Shape 1084"/>
              <p:cNvSpPr>
                <a:spLocks/>
              </p:cNvSpPr>
              <p:nvPr/>
            </p:nvSpPr>
            <p:spPr bwMode="auto">
              <a:xfrm>
                <a:off x="5260" y="2556"/>
                <a:ext cx="14" cy="2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5"/>
                  </a:cxn>
                  <a:cxn ang="0">
                    <a:pos x="1" y="10"/>
                  </a:cxn>
                  <a:cxn ang="0">
                    <a:pos x="0" y="14"/>
                  </a:cxn>
                  <a:cxn ang="0">
                    <a:pos x="2" y="20"/>
                  </a:cxn>
                  <a:cxn ang="0">
                    <a:pos x="14" y="18"/>
                  </a:cxn>
                  <a:cxn ang="0">
                    <a:pos x="9" y="0"/>
                  </a:cxn>
                  <a:cxn ang="0">
                    <a:pos x="2" y="0"/>
                  </a:cxn>
                </a:cxnLst>
                <a:rect l="0" t="0" r="0" b="0"/>
                <a:pathLst>
                  <a:path w="14" h="20">
                    <a:moveTo>
                      <a:pt x="2" y="0"/>
                    </a:moveTo>
                    <a:lnTo>
                      <a:pt x="2" y="5"/>
                    </a:lnTo>
                    <a:lnTo>
                      <a:pt x="1" y="10"/>
                    </a:lnTo>
                    <a:lnTo>
                      <a:pt x="0" y="14"/>
                    </a:lnTo>
                    <a:lnTo>
                      <a:pt x="2" y="20"/>
                    </a:lnTo>
                    <a:lnTo>
                      <a:pt x="14" y="18"/>
                    </a:lnTo>
                    <a:lnTo>
                      <a:pt x="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86" name="Shape 1085"/>
              <p:cNvSpPr>
                <a:spLocks/>
              </p:cNvSpPr>
              <p:nvPr/>
            </p:nvSpPr>
            <p:spPr bwMode="auto">
              <a:xfrm>
                <a:off x="5150" y="2563"/>
                <a:ext cx="18" cy="11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8" y="6"/>
                  </a:cxn>
                  <a:cxn ang="0">
                    <a:pos x="16" y="0"/>
                  </a:cxn>
                  <a:cxn ang="0">
                    <a:pos x="11" y="1"/>
                  </a:cxn>
                  <a:cxn ang="0">
                    <a:pos x="6" y="3"/>
                  </a:cxn>
                  <a:cxn ang="0">
                    <a:pos x="1" y="5"/>
                  </a:cxn>
                  <a:cxn ang="0">
                    <a:pos x="0" y="11"/>
                  </a:cxn>
                </a:cxnLst>
                <a:rect l="0" t="0" r="0" b="0"/>
                <a:pathLst>
                  <a:path w="18" h="11">
                    <a:moveTo>
                      <a:pt x="0" y="11"/>
                    </a:moveTo>
                    <a:lnTo>
                      <a:pt x="18" y="6"/>
                    </a:lnTo>
                    <a:lnTo>
                      <a:pt x="16" y="0"/>
                    </a:lnTo>
                    <a:lnTo>
                      <a:pt x="11" y="1"/>
                    </a:lnTo>
                    <a:lnTo>
                      <a:pt x="6" y="3"/>
                    </a:lnTo>
                    <a:lnTo>
                      <a:pt x="1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87" name="Shape 1086"/>
              <p:cNvSpPr>
                <a:spLocks/>
              </p:cNvSpPr>
              <p:nvPr/>
            </p:nvSpPr>
            <p:spPr bwMode="auto">
              <a:xfrm>
                <a:off x="5186" y="2576"/>
                <a:ext cx="12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6"/>
                  </a:cxn>
                  <a:cxn ang="0">
                    <a:pos x="12" y="0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3"/>
                  </a:cxn>
                  <a:cxn ang="0">
                    <a:pos x="0" y="7"/>
                  </a:cxn>
                </a:cxnLst>
                <a:rect l="0" t="0" r="0" b="0"/>
                <a:pathLst>
                  <a:path w="12" h="7">
                    <a:moveTo>
                      <a:pt x="0" y="7"/>
                    </a:moveTo>
                    <a:lnTo>
                      <a:pt x="7" y="6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88" name="Shape 1087"/>
              <p:cNvSpPr>
                <a:spLocks/>
              </p:cNvSpPr>
              <p:nvPr/>
            </p:nvSpPr>
            <p:spPr bwMode="auto">
              <a:xfrm>
                <a:off x="4570" y="2598"/>
                <a:ext cx="9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9"/>
                  </a:cxn>
                </a:cxnLst>
                <a:rect l="0" t="0" r="0" b="0"/>
                <a:pathLst>
                  <a:path w="9" h="9">
                    <a:moveTo>
                      <a:pt x="0" y="9"/>
                    </a:moveTo>
                    <a:lnTo>
                      <a:pt x="4" y="9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89" name="Shape 1088"/>
              <p:cNvSpPr>
                <a:spLocks/>
              </p:cNvSpPr>
              <p:nvPr/>
            </p:nvSpPr>
            <p:spPr bwMode="auto">
              <a:xfrm>
                <a:off x="5271" y="2585"/>
                <a:ext cx="17" cy="1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9"/>
                  </a:cxn>
                  <a:cxn ang="0">
                    <a:pos x="8" y="17"/>
                  </a:cxn>
                  <a:cxn ang="0">
                    <a:pos x="12" y="18"/>
                  </a:cxn>
                  <a:cxn ang="0">
                    <a:pos x="17" y="15"/>
                  </a:cxn>
                  <a:cxn ang="0">
                    <a:pos x="16" y="8"/>
                  </a:cxn>
                  <a:cxn ang="0">
                    <a:pos x="13" y="4"/>
                  </a:cxn>
                  <a:cxn ang="0">
                    <a:pos x="8" y="2"/>
                  </a:cxn>
                  <a:cxn ang="0">
                    <a:pos x="3" y="0"/>
                  </a:cxn>
                </a:cxnLst>
                <a:rect l="0" t="0" r="0" b="0"/>
                <a:pathLst>
                  <a:path w="17" h="18">
                    <a:moveTo>
                      <a:pt x="3" y="0"/>
                    </a:moveTo>
                    <a:lnTo>
                      <a:pt x="0" y="9"/>
                    </a:lnTo>
                    <a:lnTo>
                      <a:pt x="8" y="17"/>
                    </a:lnTo>
                    <a:lnTo>
                      <a:pt x="12" y="18"/>
                    </a:lnTo>
                    <a:lnTo>
                      <a:pt x="17" y="15"/>
                    </a:lnTo>
                    <a:lnTo>
                      <a:pt x="16" y="8"/>
                    </a:lnTo>
                    <a:lnTo>
                      <a:pt x="13" y="4"/>
                    </a:lnTo>
                    <a:lnTo>
                      <a:pt x="8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90" name="Shape 1089"/>
              <p:cNvSpPr>
                <a:spLocks/>
              </p:cNvSpPr>
              <p:nvPr/>
            </p:nvSpPr>
            <p:spPr bwMode="auto">
              <a:xfrm>
                <a:off x="4615" y="2613"/>
                <a:ext cx="14" cy="1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5" y="15"/>
                  </a:cxn>
                  <a:cxn ang="0">
                    <a:pos x="11" y="15"/>
                  </a:cxn>
                  <a:cxn ang="0">
                    <a:pos x="13" y="11"/>
                  </a:cxn>
                  <a:cxn ang="0">
                    <a:pos x="14" y="7"/>
                  </a:cxn>
                  <a:cxn ang="0">
                    <a:pos x="13" y="3"/>
                  </a:cxn>
                  <a:cxn ang="0">
                    <a:pos x="11" y="1"/>
                  </a:cxn>
                  <a:cxn ang="0">
                    <a:pos x="5" y="0"/>
                  </a:cxn>
                  <a:cxn ang="0">
                    <a:pos x="3" y="3"/>
                  </a:cxn>
                  <a:cxn ang="0">
                    <a:pos x="1" y="7"/>
                  </a:cxn>
                  <a:cxn ang="0">
                    <a:pos x="0" y="12"/>
                  </a:cxn>
                </a:cxnLst>
                <a:rect l="0" t="0" r="0" b="0"/>
                <a:pathLst>
                  <a:path w="14" h="15">
                    <a:moveTo>
                      <a:pt x="0" y="12"/>
                    </a:moveTo>
                    <a:lnTo>
                      <a:pt x="5" y="15"/>
                    </a:lnTo>
                    <a:lnTo>
                      <a:pt x="11" y="15"/>
                    </a:lnTo>
                    <a:lnTo>
                      <a:pt x="13" y="11"/>
                    </a:lnTo>
                    <a:lnTo>
                      <a:pt x="14" y="7"/>
                    </a:lnTo>
                    <a:lnTo>
                      <a:pt x="13" y="3"/>
                    </a:lnTo>
                    <a:lnTo>
                      <a:pt x="11" y="1"/>
                    </a:lnTo>
                    <a:lnTo>
                      <a:pt x="5" y="0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91" name="Shape 1090"/>
              <p:cNvSpPr>
                <a:spLocks/>
              </p:cNvSpPr>
              <p:nvPr/>
            </p:nvSpPr>
            <p:spPr bwMode="auto">
              <a:xfrm>
                <a:off x="5247" y="2596"/>
                <a:ext cx="15" cy="13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6"/>
                  </a:cxn>
                  <a:cxn ang="0">
                    <a:pos x="6" y="9"/>
                  </a:cxn>
                  <a:cxn ang="0">
                    <a:pos x="10" y="10"/>
                  </a:cxn>
                  <a:cxn ang="0">
                    <a:pos x="15" y="13"/>
                  </a:cxn>
                  <a:cxn ang="0">
                    <a:pos x="14" y="9"/>
                  </a:cxn>
                  <a:cxn ang="0">
                    <a:pos x="12" y="5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</a:cxnLst>
                <a:rect l="0" t="0" r="0" b="0"/>
                <a:pathLst>
                  <a:path w="15" h="13">
                    <a:moveTo>
                      <a:pt x="0" y="2"/>
                    </a:moveTo>
                    <a:lnTo>
                      <a:pt x="1" y="6"/>
                    </a:lnTo>
                    <a:lnTo>
                      <a:pt x="6" y="9"/>
                    </a:lnTo>
                    <a:lnTo>
                      <a:pt x="10" y="10"/>
                    </a:lnTo>
                    <a:lnTo>
                      <a:pt x="15" y="13"/>
                    </a:lnTo>
                    <a:lnTo>
                      <a:pt x="14" y="9"/>
                    </a:lnTo>
                    <a:lnTo>
                      <a:pt x="12" y="5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92" name="Shape 1091"/>
              <p:cNvSpPr>
                <a:spLocks/>
              </p:cNvSpPr>
              <p:nvPr/>
            </p:nvSpPr>
            <p:spPr bwMode="auto">
              <a:xfrm>
                <a:off x="4572" y="2622"/>
                <a:ext cx="22" cy="24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5" y="18"/>
                  </a:cxn>
                  <a:cxn ang="0">
                    <a:pos x="9" y="24"/>
                  </a:cxn>
                  <a:cxn ang="0">
                    <a:pos x="16" y="21"/>
                  </a:cxn>
                  <a:cxn ang="0">
                    <a:pos x="22" y="15"/>
                  </a:cxn>
                  <a:cxn ang="0">
                    <a:pos x="20" y="8"/>
                  </a:cxn>
                  <a:cxn ang="0">
                    <a:pos x="15" y="5"/>
                  </a:cxn>
                  <a:cxn ang="0">
                    <a:pos x="8" y="1"/>
                  </a:cxn>
                  <a:cxn ang="0">
                    <a:pos x="2" y="0"/>
                  </a:cxn>
                </a:cxnLst>
                <a:rect l="0" t="0" r="0" b="0"/>
                <a:pathLst>
                  <a:path w="22" h="24">
                    <a:moveTo>
                      <a:pt x="2" y="0"/>
                    </a:moveTo>
                    <a:lnTo>
                      <a:pt x="0" y="6"/>
                    </a:lnTo>
                    <a:lnTo>
                      <a:pt x="2" y="12"/>
                    </a:lnTo>
                    <a:lnTo>
                      <a:pt x="5" y="18"/>
                    </a:lnTo>
                    <a:lnTo>
                      <a:pt x="9" y="24"/>
                    </a:lnTo>
                    <a:lnTo>
                      <a:pt x="16" y="21"/>
                    </a:lnTo>
                    <a:lnTo>
                      <a:pt x="22" y="15"/>
                    </a:lnTo>
                    <a:lnTo>
                      <a:pt x="20" y="8"/>
                    </a:lnTo>
                    <a:lnTo>
                      <a:pt x="15" y="5"/>
                    </a:lnTo>
                    <a:lnTo>
                      <a:pt x="8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93" name="Shape 1092"/>
              <p:cNvSpPr>
                <a:spLocks/>
              </p:cNvSpPr>
              <p:nvPr/>
            </p:nvSpPr>
            <p:spPr bwMode="auto">
              <a:xfrm>
                <a:off x="4555" y="2635"/>
                <a:ext cx="8" cy="17"/>
              </a:xfrm>
              <a:custGeom>
                <a:avLst/>
                <a:gdLst/>
                <a:ahLst/>
                <a:cxnLst>
                  <a:cxn ang="0">
                    <a:pos x="2" y="17"/>
                  </a:cxn>
                  <a:cxn ang="0">
                    <a:pos x="2" y="11"/>
                  </a:cxn>
                  <a:cxn ang="0">
                    <a:pos x="8" y="8"/>
                  </a:cxn>
                  <a:cxn ang="0">
                    <a:pos x="5" y="3"/>
                  </a:cxn>
                  <a:cxn ang="0">
                    <a:pos x="2" y="0"/>
                  </a:cxn>
                  <a:cxn ang="0">
                    <a:pos x="0" y="7"/>
                  </a:cxn>
                  <a:cxn ang="0">
                    <a:pos x="2" y="17"/>
                  </a:cxn>
                </a:cxnLst>
                <a:rect l="0" t="0" r="0" b="0"/>
                <a:pathLst>
                  <a:path w="8" h="17">
                    <a:moveTo>
                      <a:pt x="2" y="17"/>
                    </a:moveTo>
                    <a:lnTo>
                      <a:pt x="2" y="11"/>
                    </a:lnTo>
                    <a:lnTo>
                      <a:pt x="8" y="8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94" name="Shape 1093"/>
              <p:cNvSpPr>
                <a:spLocks/>
              </p:cNvSpPr>
              <p:nvPr/>
            </p:nvSpPr>
            <p:spPr bwMode="auto">
              <a:xfrm>
                <a:off x="5276" y="2618"/>
                <a:ext cx="13" cy="1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10"/>
                  </a:cxn>
                  <a:cxn ang="0">
                    <a:pos x="10" y="14"/>
                  </a:cxn>
                  <a:cxn ang="0">
                    <a:pos x="13" y="10"/>
                  </a:cxn>
                  <a:cxn ang="0">
                    <a:pos x="13" y="6"/>
                  </a:cxn>
                  <a:cxn ang="0">
                    <a:pos x="11" y="3"/>
                  </a:cxn>
                  <a:cxn ang="0">
                    <a:pos x="10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0" b="0"/>
                <a:pathLst>
                  <a:path w="13" h="14">
                    <a:moveTo>
                      <a:pt x="0" y="4"/>
                    </a:moveTo>
                    <a:lnTo>
                      <a:pt x="4" y="10"/>
                    </a:lnTo>
                    <a:lnTo>
                      <a:pt x="10" y="14"/>
                    </a:lnTo>
                    <a:lnTo>
                      <a:pt x="13" y="10"/>
                    </a:lnTo>
                    <a:lnTo>
                      <a:pt x="13" y="6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4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95" name="Shape 1094"/>
              <p:cNvSpPr>
                <a:spLocks/>
              </p:cNvSpPr>
              <p:nvPr/>
            </p:nvSpPr>
            <p:spPr bwMode="auto">
              <a:xfrm>
                <a:off x="5202" y="2620"/>
                <a:ext cx="16" cy="1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4" y="10"/>
                  </a:cxn>
                  <a:cxn ang="0">
                    <a:pos x="12" y="12"/>
                  </a:cxn>
                  <a:cxn ang="0">
                    <a:pos x="16" y="5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0" y="5"/>
                  </a:cxn>
                </a:cxnLst>
                <a:rect l="0" t="0" r="0" b="0"/>
                <a:pathLst>
                  <a:path w="16" h="12">
                    <a:moveTo>
                      <a:pt x="0" y="5"/>
                    </a:moveTo>
                    <a:lnTo>
                      <a:pt x="4" y="10"/>
                    </a:lnTo>
                    <a:lnTo>
                      <a:pt x="12" y="12"/>
                    </a:lnTo>
                    <a:lnTo>
                      <a:pt x="16" y="5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96" name="Shape 1095"/>
              <p:cNvSpPr>
                <a:spLocks/>
              </p:cNvSpPr>
              <p:nvPr/>
            </p:nvSpPr>
            <p:spPr bwMode="auto">
              <a:xfrm>
                <a:off x="4430" y="2655"/>
                <a:ext cx="2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" y="13"/>
                  </a:cxn>
                  <a:cxn ang="0">
                    <a:pos x="2" y="0"/>
                  </a:cxn>
                  <a:cxn ang="0">
                    <a:pos x="0" y="5"/>
                  </a:cxn>
                  <a:cxn ang="0">
                    <a:pos x="0" y="13"/>
                  </a:cxn>
                </a:cxnLst>
                <a:rect l="0" t="0" r="0" b="0"/>
                <a:pathLst>
                  <a:path w="2" h="13">
                    <a:moveTo>
                      <a:pt x="0" y="13"/>
                    </a:moveTo>
                    <a:lnTo>
                      <a:pt x="2" y="13"/>
                    </a:lnTo>
                    <a:lnTo>
                      <a:pt x="2" y="0"/>
                    </a:lnTo>
                    <a:lnTo>
                      <a:pt x="0" y="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97" name="Shape 1096"/>
              <p:cNvSpPr>
                <a:spLocks/>
              </p:cNvSpPr>
              <p:nvPr/>
            </p:nvSpPr>
            <p:spPr bwMode="auto">
              <a:xfrm>
                <a:off x="5256" y="2630"/>
                <a:ext cx="15" cy="13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10"/>
                  </a:cxn>
                  <a:cxn ang="0">
                    <a:pos x="9" y="13"/>
                  </a:cxn>
                  <a:cxn ang="0">
                    <a:pos x="12" y="13"/>
                  </a:cxn>
                  <a:cxn ang="0">
                    <a:pos x="15" y="11"/>
                  </a:cxn>
                  <a:cxn ang="0">
                    <a:pos x="11" y="7"/>
                  </a:cxn>
                  <a:cxn ang="0">
                    <a:pos x="8" y="3"/>
                  </a:cxn>
                  <a:cxn ang="0">
                    <a:pos x="4" y="0"/>
                  </a:cxn>
                  <a:cxn ang="0">
                    <a:pos x="0" y="2"/>
                  </a:cxn>
                </a:cxnLst>
                <a:rect l="0" t="0" r="0" b="0"/>
                <a:pathLst>
                  <a:path w="15" h="13">
                    <a:moveTo>
                      <a:pt x="0" y="2"/>
                    </a:moveTo>
                    <a:lnTo>
                      <a:pt x="1" y="10"/>
                    </a:lnTo>
                    <a:lnTo>
                      <a:pt x="9" y="13"/>
                    </a:lnTo>
                    <a:lnTo>
                      <a:pt x="12" y="13"/>
                    </a:lnTo>
                    <a:lnTo>
                      <a:pt x="15" y="11"/>
                    </a:lnTo>
                    <a:lnTo>
                      <a:pt x="11" y="7"/>
                    </a:lnTo>
                    <a:lnTo>
                      <a:pt x="8" y="3"/>
                    </a:lnTo>
                    <a:lnTo>
                      <a:pt x="4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98" name="Shape 1097"/>
              <p:cNvSpPr>
                <a:spLocks/>
              </p:cNvSpPr>
              <p:nvPr/>
            </p:nvSpPr>
            <p:spPr bwMode="auto">
              <a:xfrm>
                <a:off x="5287" y="2635"/>
                <a:ext cx="21" cy="28"/>
              </a:xfrm>
              <a:custGeom>
                <a:avLst/>
                <a:gdLst/>
                <a:ahLst/>
                <a:cxnLst>
                  <a:cxn ang="0">
                    <a:pos x="1" y="22"/>
                  </a:cxn>
                  <a:cxn ang="0">
                    <a:pos x="8" y="28"/>
                  </a:cxn>
                  <a:cxn ang="0">
                    <a:pos x="8" y="22"/>
                  </a:cxn>
                  <a:cxn ang="0">
                    <a:pos x="13" y="21"/>
                  </a:cxn>
                  <a:cxn ang="0">
                    <a:pos x="18" y="22"/>
                  </a:cxn>
                  <a:cxn ang="0">
                    <a:pos x="21" y="24"/>
                  </a:cxn>
                  <a:cxn ang="0">
                    <a:pos x="21" y="0"/>
                  </a:cxn>
                  <a:cxn ang="0">
                    <a:pos x="13" y="4"/>
                  </a:cxn>
                  <a:cxn ang="0">
                    <a:pos x="6" y="9"/>
                  </a:cxn>
                  <a:cxn ang="0">
                    <a:pos x="0" y="15"/>
                  </a:cxn>
                  <a:cxn ang="0">
                    <a:pos x="1" y="22"/>
                  </a:cxn>
                </a:cxnLst>
                <a:rect l="0" t="0" r="0" b="0"/>
                <a:pathLst>
                  <a:path w="21" h="28">
                    <a:moveTo>
                      <a:pt x="1" y="22"/>
                    </a:moveTo>
                    <a:lnTo>
                      <a:pt x="8" y="28"/>
                    </a:lnTo>
                    <a:lnTo>
                      <a:pt x="8" y="22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21" y="24"/>
                    </a:lnTo>
                    <a:lnTo>
                      <a:pt x="21" y="0"/>
                    </a:lnTo>
                    <a:lnTo>
                      <a:pt x="13" y="4"/>
                    </a:lnTo>
                    <a:lnTo>
                      <a:pt x="6" y="9"/>
                    </a:lnTo>
                    <a:lnTo>
                      <a:pt x="0" y="15"/>
                    </a:lnTo>
                    <a:lnTo>
                      <a:pt x="1" y="2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099" name="Shape 1098"/>
              <p:cNvSpPr>
                <a:spLocks/>
              </p:cNvSpPr>
              <p:nvPr/>
            </p:nvSpPr>
            <p:spPr bwMode="auto">
              <a:xfrm>
                <a:off x="5240" y="2659"/>
                <a:ext cx="7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7" y="9"/>
                  </a:cxn>
                  <a:cxn ang="0">
                    <a:pos x="7" y="0"/>
                  </a:cxn>
                  <a:cxn ang="0">
                    <a:pos x="2" y="3"/>
                  </a:cxn>
                  <a:cxn ang="0">
                    <a:pos x="0" y="9"/>
                  </a:cxn>
                </a:cxnLst>
                <a:rect l="0" t="0" r="0" b="0"/>
                <a:pathLst>
                  <a:path w="7" h="9">
                    <a:moveTo>
                      <a:pt x="0" y="9"/>
                    </a:moveTo>
                    <a:lnTo>
                      <a:pt x="7" y="9"/>
                    </a:lnTo>
                    <a:lnTo>
                      <a:pt x="7" y="0"/>
                    </a:lnTo>
                    <a:lnTo>
                      <a:pt x="2" y="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00" name="Shape 1099"/>
              <p:cNvSpPr>
                <a:spLocks/>
              </p:cNvSpPr>
              <p:nvPr/>
            </p:nvSpPr>
            <p:spPr bwMode="auto">
              <a:xfrm>
                <a:off x="5205" y="2668"/>
                <a:ext cx="13" cy="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" y="11"/>
                  </a:cxn>
                  <a:cxn ang="0">
                    <a:pos x="9" y="13"/>
                  </a:cxn>
                  <a:cxn ang="0">
                    <a:pos x="13" y="13"/>
                  </a:cxn>
                  <a:cxn ang="0">
                    <a:pos x="12" y="5"/>
                  </a:cxn>
                  <a:cxn ang="0">
                    <a:pos x="9" y="1"/>
                  </a:cxn>
                  <a:cxn ang="0">
                    <a:pos x="4" y="0"/>
                  </a:cxn>
                  <a:cxn ang="0">
                    <a:pos x="0" y="6"/>
                  </a:cxn>
                </a:cxnLst>
                <a:rect l="0" t="0" r="0" b="0"/>
                <a:pathLst>
                  <a:path w="13" h="13">
                    <a:moveTo>
                      <a:pt x="0" y="6"/>
                    </a:moveTo>
                    <a:lnTo>
                      <a:pt x="2" y="11"/>
                    </a:lnTo>
                    <a:lnTo>
                      <a:pt x="9" y="13"/>
                    </a:lnTo>
                    <a:lnTo>
                      <a:pt x="13" y="13"/>
                    </a:lnTo>
                    <a:lnTo>
                      <a:pt x="12" y="5"/>
                    </a:lnTo>
                    <a:lnTo>
                      <a:pt x="9" y="1"/>
                    </a:lnTo>
                    <a:lnTo>
                      <a:pt x="4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01" name="Shape 1100"/>
              <p:cNvSpPr>
                <a:spLocks/>
              </p:cNvSpPr>
              <p:nvPr/>
            </p:nvSpPr>
            <p:spPr bwMode="auto">
              <a:xfrm>
                <a:off x="5292" y="2677"/>
                <a:ext cx="25" cy="1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17"/>
                  </a:cxn>
                  <a:cxn ang="0">
                    <a:pos x="11" y="17"/>
                  </a:cxn>
                  <a:cxn ang="0">
                    <a:pos x="17" y="14"/>
                  </a:cxn>
                  <a:cxn ang="0">
                    <a:pos x="25" y="13"/>
                  </a:cxn>
                  <a:cxn ang="0">
                    <a:pos x="25" y="0"/>
                  </a:cxn>
                  <a:cxn ang="0">
                    <a:pos x="18" y="2"/>
                  </a:cxn>
                  <a:cxn ang="0">
                    <a:pos x="11" y="2"/>
                  </a:cxn>
                  <a:cxn ang="0">
                    <a:pos x="7" y="2"/>
                  </a:cxn>
                  <a:cxn ang="0">
                    <a:pos x="4" y="4"/>
                  </a:cxn>
                  <a:cxn ang="0">
                    <a:pos x="1" y="7"/>
                  </a:cxn>
                  <a:cxn ang="0">
                    <a:pos x="0" y="13"/>
                  </a:cxn>
                </a:cxnLst>
                <a:rect l="0" t="0" r="0" b="0"/>
                <a:pathLst>
                  <a:path w="25" h="17">
                    <a:moveTo>
                      <a:pt x="0" y="13"/>
                    </a:moveTo>
                    <a:lnTo>
                      <a:pt x="4" y="17"/>
                    </a:lnTo>
                    <a:lnTo>
                      <a:pt x="11" y="17"/>
                    </a:lnTo>
                    <a:lnTo>
                      <a:pt x="17" y="14"/>
                    </a:lnTo>
                    <a:lnTo>
                      <a:pt x="25" y="13"/>
                    </a:lnTo>
                    <a:lnTo>
                      <a:pt x="25" y="0"/>
                    </a:lnTo>
                    <a:lnTo>
                      <a:pt x="18" y="2"/>
                    </a:lnTo>
                    <a:lnTo>
                      <a:pt x="11" y="2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1" y="7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02" name="Shape 1101"/>
              <p:cNvSpPr>
                <a:spLocks/>
              </p:cNvSpPr>
              <p:nvPr/>
            </p:nvSpPr>
            <p:spPr bwMode="auto">
              <a:xfrm>
                <a:off x="5245" y="2696"/>
                <a:ext cx="20" cy="16"/>
              </a:xfrm>
              <a:custGeom>
                <a:avLst/>
                <a:gdLst/>
                <a:ahLst/>
                <a:cxnLst>
                  <a:cxn ang="0">
                    <a:pos x="4" y="15"/>
                  </a:cxn>
                  <a:cxn ang="0">
                    <a:pos x="12" y="16"/>
                  </a:cxn>
                  <a:cxn ang="0">
                    <a:pos x="20" y="10"/>
                  </a:cxn>
                  <a:cxn ang="0">
                    <a:pos x="18" y="5"/>
                  </a:cxn>
                  <a:cxn ang="0">
                    <a:pos x="15" y="2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2" y="1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4" y="15"/>
                  </a:cxn>
                </a:cxnLst>
                <a:rect l="0" t="0" r="0" b="0"/>
                <a:pathLst>
                  <a:path w="20" h="16">
                    <a:moveTo>
                      <a:pt x="4" y="15"/>
                    </a:moveTo>
                    <a:lnTo>
                      <a:pt x="12" y="16"/>
                    </a:lnTo>
                    <a:lnTo>
                      <a:pt x="20" y="10"/>
                    </a:lnTo>
                    <a:lnTo>
                      <a:pt x="18" y="5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03" name="Shape 1102"/>
              <p:cNvSpPr>
                <a:spLocks/>
              </p:cNvSpPr>
              <p:nvPr/>
            </p:nvSpPr>
            <p:spPr bwMode="auto">
              <a:xfrm>
                <a:off x="5378" y="2692"/>
                <a:ext cx="22" cy="77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3" y="13"/>
                  </a:cxn>
                  <a:cxn ang="0">
                    <a:pos x="7" y="22"/>
                  </a:cxn>
                  <a:cxn ang="0">
                    <a:pos x="10" y="31"/>
                  </a:cxn>
                  <a:cxn ang="0">
                    <a:pos x="13" y="40"/>
                  </a:cxn>
                  <a:cxn ang="0">
                    <a:pos x="14" y="49"/>
                  </a:cxn>
                  <a:cxn ang="0">
                    <a:pos x="17" y="58"/>
                  </a:cxn>
                  <a:cxn ang="0">
                    <a:pos x="19" y="67"/>
                  </a:cxn>
                  <a:cxn ang="0">
                    <a:pos x="22" y="77"/>
                  </a:cxn>
                  <a:cxn ang="0">
                    <a:pos x="22" y="0"/>
                  </a:cxn>
                  <a:cxn ang="0">
                    <a:pos x="0" y="5"/>
                  </a:cxn>
                </a:cxnLst>
                <a:rect l="0" t="0" r="0" b="0"/>
                <a:pathLst>
                  <a:path w="22" h="77">
                    <a:moveTo>
                      <a:pt x="0" y="5"/>
                    </a:moveTo>
                    <a:lnTo>
                      <a:pt x="3" y="13"/>
                    </a:lnTo>
                    <a:lnTo>
                      <a:pt x="7" y="22"/>
                    </a:lnTo>
                    <a:lnTo>
                      <a:pt x="10" y="31"/>
                    </a:lnTo>
                    <a:lnTo>
                      <a:pt x="13" y="40"/>
                    </a:lnTo>
                    <a:lnTo>
                      <a:pt x="14" y="49"/>
                    </a:lnTo>
                    <a:lnTo>
                      <a:pt x="17" y="58"/>
                    </a:lnTo>
                    <a:lnTo>
                      <a:pt x="19" y="67"/>
                    </a:lnTo>
                    <a:lnTo>
                      <a:pt x="22" y="77"/>
                    </a:lnTo>
                    <a:lnTo>
                      <a:pt x="22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04" name="Shape 1103"/>
              <p:cNvSpPr>
                <a:spLocks/>
              </p:cNvSpPr>
              <p:nvPr/>
            </p:nvSpPr>
            <p:spPr bwMode="auto">
              <a:xfrm>
                <a:off x="5305" y="2703"/>
                <a:ext cx="13" cy="19"/>
              </a:xfrm>
              <a:custGeom>
                <a:avLst/>
                <a:gdLst/>
                <a:ahLst/>
                <a:cxnLst>
                  <a:cxn ang="0">
                    <a:pos x="3" y="17"/>
                  </a:cxn>
                  <a:cxn ang="0">
                    <a:pos x="6" y="18"/>
                  </a:cxn>
                  <a:cxn ang="0">
                    <a:pos x="10" y="19"/>
                  </a:cxn>
                  <a:cxn ang="0">
                    <a:pos x="13" y="9"/>
                  </a:cxn>
                  <a:cxn ang="0">
                    <a:pos x="10" y="0"/>
                  </a:cxn>
                  <a:cxn ang="0">
                    <a:pos x="4" y="0"/>
                  </a:cxn>
                  <a:cxn ang="0">
                    <a:pos x="1" y="5"/>
                  </a:cxn>
                  <a:cxn ang="0">
                    <a:pos x="0" y="11"/>
                  </a:cxn>
                  <a:cxn ang="0">
                    <a:pos x="3" y="17"/>
                  </a:cxn>
                </a:cxnLst>
                <a:rect l="0" t="0" r="0" b="0"/>
                <a:pathLst>
                  <a:path w="13" h="19">
                    <a:moveTo>
                      <a:pt x="3" y="17"/>
                    </a:moveTo>
                    <a:lnTo>
                      <a:pt x="6" y="18"/>
                    </a:lnTo>
                    <a:lnTo>
                      <a:pt x="10" y="19"/>
                    </a:lnTo>
                    <a:lnTo>
                      <a:pt x="13" y="9"/>
                    </a:lnTo>
                    <a:lnTo>
                      <a:pt x="10" y="0"/>
                    </a:lnTo>
                    <a:lnTo>
                      <a:pt x="4" y="0"/>
                    </a:lnTo>
                    <a:lnTo>
                      <a:pt x="1" y="5"/>
                    </a:lnTo>
                    <a:lnTo>
                      <a:pt x="0" y="11"/>
                    </a:lnTo>
                    <a:lnTo>
                      <a:pt x="3" y="1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05" name="Shape 1104"/>
              <p:cNvSpPr>
                <a:spLocks/>
              </p:cNvSpPr>
              <p:nvPr/>
            </p:nvSpPr>
            <p:spPr bwMode="auto">
              <a:xfrm>
                <a:off x="4406" y="2746"/>
                <a:ext cx="61" cy="61"/>
              </a:xfrm>
              <a:custGeom>
                <a:avLst/>
                <a:gdLst/>
                <a:ahLst/>
                <a:cxnLst>
                  <a:cxn ang="0">
                    <a:pos x="13" y="12"/>
                  </a:cxn>
                  <a:cxn ang="0">
                    <a:pos x="9" y="8"/>
                  </a:cxn>
                  <a:cxn ang="0">
                    <a:pos x="4" y="7"/>
                  </a:cxn>
                  <a:cxn ang="0">
                    <a:pos x="0" y="12"/>
                  </a:cxn>
                  <a:cxn ang="0">
                    <a:pos x="4" y="18"/>
                  </a:cxn>
                  <a:cxn ang="0">
                    <a:pos x="10" y="26"/>
                  </a:cxn>
                  <a:cxn ang="0">
                    <a:pos x="17" y="33"/>
                  </a:cxn>
                  <a:cxn ang="0">
                    <a:pos x="24" y="40"/>
                  </a:cxn>
                  <a:cxn ang="0">
                    <a:pos x="15" y="16"/>
                  </a:cxn>
                  <a:cxn ang="0">
                    <a:pos x="19" y="19"/>
                  </a:cxn>
                  <a:cxn ang="0">
                    <a:pos x="24" y="24"/>
                  </a:cxn>
                  <a:cxn ang="0">
                    <a:pos x="28" y="29"/>
                  </a:cxn>
                  <a:cxn ang="0">
                    <a:pos x="33" y="35"/>
                  </a:cxn>
                  <a:cxn ang="0">
                    <a:pos x="37" y="41"/>
                  </a:cxn>
                  <a:cxn ang="0">
                    <a:pos x="42" y="47"/>
                  </a:cxn>
                  <a:cxn ang="0">
                    <a:pos x="46" y="54"/>
                  </a:cxn>
                  <a:cxn ang="0">
                    <a:pos x="50" y="61"/>
                  </a:cxn>
                  <a:cxn ang="0">
                    <a:pos x="61" y="50"/>
                  </a:cxn>
                  <a:cxn ang="0">
                    <a:pos x="15" y="0"/>
                  </a:cxn>
                  <a:cxn ang="0">
                    <a:pos x="13" y="12"/>
                  </a:cxn>
                </a:cxnLst>
                <a:rect l="0" t="0" r="0" b="0"/>
                <a:pathLst>
                  <a:path w="61" h="61">
                    <a:moveTo>
                      <a:pt x="13" y="12"/>
                    </a:moveTo>
                    <a:lnTo>
                      <a:pt x="9" y="8"/>
                    </a:lnTo>
                    <a:lnTo>
                      <a:pt x="4" y="7"/>
                    </a:lnTo>
                    <a:lnTo>
                      <a:pt x="0" y="12"/>
                    </a:lnTo>
                    <a:lnTo>
                      <a:pt x="4" y="18"/>
                    </a:lnTo>
                    <a:lnTo>
                      <a:pt x="10" y="26"/>
                    </a:lnTo>
                    <a:lnTo>
                      <a:pt x="17" y="33"/>
                    </a:lnTo>
                    <a:lnTo>
                      <a:pt x="24" y="40"/>
                    </a:lnTo>
                    <a:lnTo>
                      <a:pt x="15" y="16"/>
                    </a:lnTo>
                    <a:lnTo>
                      <a:pt x="19" y="19"/>
                    </a:lnTo>
                    <a:lnTo>
                      <a:pt x="24" y="24"/>
                    </a:lnTo>
                    <a:lnTo>
                      <a:pt x="28" y="29"/>
                    </a:lnTo>
                    <a:lnTo>
                      <a:pt x="33" y="35"/>
                    </a:lnTo>
                    <a:lnTo>
                      <a:pt x="37" y="41"/>
                    </a:lnTo>
                    <a:lnTo>
                      <a:pt x="42" y="47"/>
                    </a:lnTo>
                    <a:lnTo>
                      <a:pt x="46" y="54"/>
                    </a:lnTo>
                    <a:lnTo>
                      <a:pt x="50" y="61"/>
                    </a:lnTo>
                    <a:lnTo>
                      <a:pt x="61" y="50"/>
                    </a:lnTo>
                    <a:lnTo>
                      <a:pt x="15" y="0"/>
                    </a:lnTo>
                    <a:lnTo>
                      <a:pt x="13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06" name="Shape 1105"/>
              <p:cNvSpPr>
                <a:spLocks/>
              </p:cNvSpPr>
              <p:nvPr/>
            </p:nvSpPr>
            <p:spPr bwMode="auto">
              <a:xfrm>
                <a:off x="5285" y="2717"/>
                <a:ext cx="16" cy="12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6"/>
                  </a:cxn>
                  <a:cxn ang="0">
                    <a:pos x="3" y="9"/>
                  </a:cxn>
                  <a:cxn ang="0">
                    <a:pos x="7" y="10"/>
                  </a:cxn>
                  <a:cxn ang="0">
                    <a:pos x="12" y="12"/>
                  </a:cxn>
                  <a:cxn ang="0">
                    <a:pos x="16" y="7"/>
                  </a:cxn>
                  <a:cxn ang="0">
                    <a:pos x="13" y="4"/>
                  </a:cxn>
                  <a:cxn ang="0">
                    <a:pos x="11" y="2"/>
                  </a:cxn>
                  <a:cxn ang="0">
                    <a:pos x="6" y="0"/>
                  </a:cxn>
                  <a:cxn ang="0">
                    <a:pos x="1" y="1"/>
                  </a:cxn>
                </a:cxnLst>
                <a:rect l="0" t="0" r="0" b="0"/>
                <a:pathLst>
                  <a:path w="16" h="12">
                    <a:moveTo>
                      <a:pt x="1" y="1"/>
                    </a:moveTo>
                    <a:lnTo>
                      <a:pt x="0" y="6"/>
                    </a:lnTo>
                    <a:lnTo>
                      <a:pt x="3" y="9"/>
                    </a:lnTo>
                    <a:lnTo>
                      <a:pt x="7" y="10"/>
                    </a:lnTo>
                    <a:lnTo>
                      <a:pt x="12" y="12"/>
                    </a:lnTo>
                    <a:lnTo>
                      <a:pt x="16" y="7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07" name="Shape 1106"/>
              <p:cNvSpPr>
                <a:spLocks/>
              </p:cNvSpPr>
              <p:nvPr/>
            </p:nvSpPr>
            <p:spPr bwMode="auto">
              <a:xfrm>
                <a:off x="5326" y="2722"/>
                <a:ext cx="15" cy="2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8" y="19"/>
                  </a:cxn>
                  <a:cxn ang="0">
                    <a:pos x="15" y="20"/>
                  </a:cxn>
                  <a:cxn ang="0">
                    <a:pos x="15" y="14"/>
                  </a:cxn>
                  <a:cxn ang="0">
                    <a:pos x="12" y="10"/>
                  </a:cxn>
                  <a:cxn ang="0">
                    <a:pos x="8" y="4"/>
                  </a:cxn>
                  <a:cxn ang="0">
                    <a:pos x="6" y="0"/>
                  </a:cxn>
                  <a:cxn ang="0">
                    <a:pos x="3" y="2"/>
                  </a:cxn>
                  <a:cxn ang="0">
                    <a:pos x="1" y="6"/>
                  </a:cxn>
                  <a:cxn ang="0">
                    <a:pos x="0" y="11"/>
                  </a:cxn>
                  <a:cxn ang="0">
                    <a:pos x="2" y="16"/>
                  </a:cxn>
                </a:cxnLst>
                <a:rect l="0" t="0" r="0" b="0"/>
                <a:pathLst>
                  <a:path w="15" h="20">
                    <a:moveTo>
                      <a:pt x="2" y="16"/>
                    </a:moveTo>
                    <a:lnTo>
                      <a:pt x="8" y="19"/>
                    </a:lnTo>
                    <a:lnTo>
                      <a:pt x="15" y="20"/>
                    </a:lnTo>
                    <a:lnTo>
                      <a:pt x="15" y="14"/>
                    </a:lnTo>
                    <a:lnTo>
                      <a:pt x="12" y="10"/>
                    </a:lnTo>
                    <a:lnTo>
                      <a:pt x="8" y="4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2" y="1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08" name="Shape 1107"/>
              <p:cNvSpPr>
                <a:spLocks/>
              </p:cNvSpPr>
              <p:nvPr/>
            </p:nvSpPr>
            <p:spPr bwMode="auto">
              <a:xfrm>
                <a:off x="5409" y="2722"/>
                <a:ext cx="1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"/>
                  </a:cxn>
                  <a:cxn ang="0">
                    <a:pos x="1" y="12"/>
                  </a:cxn>
                  <a:cxn ang="0">
                    <a:pos x="1" y="19"/>
                  </a:cxn>
                  <a:cxn ang="0">
                    <a:pos x="1" y="27"/>
                  </a:cxn>
                  <a:cxn ang="0">
                    <a:pos x="1" y="33"/>
                  </a:cxn>
                  <a:cxn ang="0">
                    <a:pos x="3" y="40"/>
                  </a:cxn>
                  <a:cxn ang="0">
                    <a:pos x="6" y="44"/>
                  </a:cxn>
                  <a:cxn ang="0">
                    <a:pos x="13" y="47"/>
                  </a:cxn>
                  <a:cxn ang="0">
                    <a:pos x="12" y="41"/>
                  </a:cxn>
                  <a:cxn ang="0">
                    <a:pos x="11" y="35"/>
                  </a:cxn>
                  <a:cxn ang="0">
                    <a:pos x="9" y="29"/>
                  </a:cxn>
                  <a:cxn ang="0">
                    <a:pos x="8" y="24"/>
                  </a:cxn>
                  <a:cxn ang="0">
                    <a:pos x="5" y="18"/>
                  </a:cxn>
                  <a:cxn ang="0">
                    <a:pos x="4" y="12"/>
                  </a:cxn>
                  <a:cxn ang="0">
                    <a:pos x="2" y="6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0" b="0"/>
                <a:pathLst>
                  <a:path w="13" h="47">
                    <a:moveTo>
                      <a:pt x="0" y="0"/>
                    </a:moveTo>
                    <a:lnTo>
                      <a:pt x="0" y="5"/>
                    </a:lnTo>
                    <a:lnTo>
                      <a:pt x="1" y="12"/>
                    </a:lnTo>
                    <a:lnTo>
                      <a:pt x="1" y="19"/>
                    </a:lnTo>
                    <a:lnTo>
                      <a:pt x="1" y="27"/>
                    </a:lnTo>
                    <a:lnTo>
                      <a:pt x="1" y="33"/>
                    </a:lnTo>
                    <a:lnTo>
                      <a:pt x="3" y="40"/>
                    </a:lnTo>
                    <a:lnTo>
                      <a:pt x="6" y="44"/>
                    </a:lnTo>
                    <a:lnTo>
                      <a:pt x="13" y="47"/>
                    </a:lnTo>
                    <a:lnTo>
                      <a:pt x="12" y="41"/>
                    </a:lnTo>
                    <a:lnTo>
                      <a:pt x="11" y="35"/>
                    </a:lnTo>
                    <a:lnTo>
                      <a:pt x="9" y="29"/>
                    </a:lnTo>
                    <a:lnTo>
                      <a:pt x="8" y="24"/>
                    </a:lnTo>
                    <a:lnTo>
                      <a:pt x="5" y="18"/>
                    </a:lnTo>
                    <a:lnTo>
                      <a:pt x="4" y="12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09" name="Shape 1108"/>
              <p:cNvSpPr>
                <a:spLocks/>
              </p:cNvSpPr>
              <p:nvPr/>
            </p:nvSpPr>
            <p:spPr bwMode="auto">
              <a:xfrm>
                <a:off x="4585" y="2755"/>
                <a:ext cx="9" cy="11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" y="8"/>
                  </a:cxn>
                  <a:cxn ang="0">
                    <a:pos x="7" y="11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0" b="0"/>
                <a:pathLst>
                  <a:path w="9" h="11">
                    <a:moveTo>
                      <a:pt x="0" y="3"/>
                    </a:moveTo>
                    <a:lnTo>
                      <a:pt x="1" y="8"/>
                    </a:lnTo>
                    <a:lnTo>
                      <a:pt x="7" y="11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10" name="Shape 1109"/>
              <p:cNvSpPr>
                <a:spLocks/>
              </p:cNvSpPr>
              <p:nvPr/>
            </p:nvSpPr>
            <p:spPr bwMode="auto">
              <a:xfrm>
                <a:off x="4543" y="2770"/>
                <a:ext cx="14" cy="16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2" y="11"/>
                  </a:cxn>
                  <a:cxn ang="0">
                    <a:pos x="5" y="14"/>
                  </a:cxn>
                  <a:cxn ang="0">
                    <a:pos x="8" y="16"/>
                  </a:cxn>
                  <a:cxn ang="0">
                    <a:pos x="11" y="16"/>
                  </a:cxn>
                  <a:cxn ang="0">
                    <a:pos x="14" y="10"/>
                  </a:cxn>
                  <a:cxn ang="0">
                    <a:pos x="14" y="5"/>
                  </a:cxn>
                  <a:cxn ang="0">
                    <a:pos x="8" y="0"/>
                  </a:cxn>
                  <a:cxn ang="0">
                    <a:pos x="4" y="1"/>
                  </a:cxn>
                  <a:cxn ang="0">
                    <a:pos x="0" y="5"/>
                  </a:cxn>
                  <a:cxn ang="0">
                    <a:pos x="0" y="12"/>
                  </a:cxn>
                </a:cxnLst>
                <a:rect l="0" t="0" r="0" b="0"/>
                <a:pathLst>
                  <a:path w="14" h="16">
                    <a:moveTo>
                      <a:pt x="0" y="12"/>
                    </a:moveTo>
                    <a:lnTo>
                      <a:pt x="2" y="11"/>
                    </a:lnTo>
                    <a:lnTo>
                      <a:pt x="5" y="14"/>
                    </a:lnTo>
                    <a:lnTo>
                      <a:pt x="8" y="16"/>
                    </a:lnTo>
                    <a:lnTo>
                      <a:pt x="11" y="16"/>
                    </a:lnTo>
                    <a:lnTo>
                      <a:pt x="14" y="10"/>
                    </a:lnTo>
                    <a:lnTo>
                      <a:pt x="14" y="5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0" y="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11" name="Shape 1110"/>
              <p:cNvSpPr>
                <a:spLocks/>
              </p:cNvSpPr>
              <p:nvPr/>
            </p:nvSpPr>
            <p:spPr bwMode="auto">
              <a:xfrm>
                <a:off x="4533" y="2789"/>
                <a:ext cx="10" cy="16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4" y="16"/>
                  </a:cxn>
                  <a:cxn ang="0">
                    <a:pos x="6" y="16"/>
                  </a:cxn>
                  <a:cxn ang="0">
                    <a:pos x="9" y="12"/>
                  </a:cxn>
                  <a:cxn ang="0">
                    <a:pos x="10" y="8"/>
                  </a:cxn>
                  <a:cxn ang="0">
                    <a:pos x="8" y="3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1" y="14"/>
                  </a:cxn>
                </a:cxnLst>
                <a:rect l="0" t="0" r="0" b="0"/>
                <a:pathLst>
                  <a:path w="10" h="16">
                    <a:moveTo>
                      <a:pt x="1" y="14"/>
                    </a:moveTo>
                    <a:lnTo>
                      <a:pt x="4" y="16"/>
                    </a:lnTo>
                    <a:lnTo>
                      <a:pt x="6" y="16"/>
                    </a:lnTo>
                    <a:lnTo>
                      <a:pt x="9" y="12"/>
                    </a:lnTo>
                    <a:lnTo>
                      <a:pt x="10" y="8"/>
                    </a:lnTo>
                    <a:lnTo>
                      <a:pt x="8" y="3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12" name="Shape 1111"/>
              <p:cNvSpPr>
                <a:spLocks/>
              </p:cNvSpPr>
              <p:nvPr/>
            </p:nvSpPr>
            <p:spPr bwMode="auto">
              <a:xfrm>
                <a:off x="5348" y="2769"/>
                <a:ext cx="9" cy="1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0"/>
                  </a:cxn>
                  <a:cxn ang="0">
                    <a:pos x="7" y="13"/>
                  </a:cxn>
                  <a:cxn ang="0">
                    <a:pos x="9" y="15"/>
                  </a:cxn>
                  <a:cxn ang="0">
                    <a:pos x="9" y="9"/>
                  </a:cxn>
                  <a:cxn ang="0">
                    <a:pos x="8" y="3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0" b="0"/>
                <a:pathLst>
                  <a:path w="9" h="15">
                    <a:moveTo>
                      <a:pt x="0" y="4"/>
                    </a:moveTo>
                    <a:lnTo>
                      <a:pt x="0" y="10"/>
                    </a:lnTo>
                    <a:lnTo>
                      <a:pt x="7" y="13"/>
                    </a:lnTo>
                    <a:lnTo>
                      <a:pt x="9" y="15"/>
                    </a:lnTo>
                    <a:lnTo>
                      <a:pt x="9" y="9"/>
                    </a:lnTo>
                    <a:lnTo>
                      <a:pt x="8" y="3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13" name="Shape 1112"/>
              <p:cNvSpPr>
                <a:spLocks/>
              </p:cNvSpPr>
              <p:nvPr/>
            </p:nvSpPr>
            <p:spPr bwMode="auto">
              <a:xfrm>
                <a:off x="4429" y="2812"/>
                <a:ext cx="8" cy="9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3" y="9"/>
                  </a:cxn>
                  <a:cxn ang="0">
                    <a:pos x="8" y="9"/>
                  </a:cxn>
                  <a:cxn ang="0">
                    <a:pos x="6" y="2"/>
                  </a:cxn>
                  <a:cxn ang="0">
                    <a:pos x="1" y="0"/>
                  </a:cxn>
                </a:cxnLst>
                <a:rect l="0" t="0" r="0" b="0"/>
                <a:pathLst>
                  <a:path w="8" h="9">
                    <a:moveTo>
                      <a:pt x="1" y="0"/>
                    </a:moveTo>
                    <a:lnTo>
                      <a:pt x="0" y="4"/>
                    </a:lnTo>
                    <a:lnTo>
                      <a:pt x="3" y="9"/>
                    </a:lnTo>
                    <a:lnTo>
                      <a:pt x="8" y="9"/>
                    </a:lnTo>
                    <a:lnTo>
                      <a:pt x="6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14" name="Shape 1113"/>
              <p:cNvSpPr>
                <a:spLocks/>
              </p:cNvSpPr>
              <p:nvPr/>
            </p:nvSpPr>
            <p:spPr bwMode="auto">
              <a:xfrm>
                <a:off x="4547" y="2813"/>
                <a:ext cx="14" cy="8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0" y="6"/>
                  </a:cxn>
                  <a:cxn ang="0">
                    <a:pos x="3" y="8"/>
                  </a:cxn>
                  <a:cxn ang="0">
                    <a:pos x="9" y="7"/>
                  </a:cxn>
                  <a:cxn ang="0">
                    <a:pos x="14" y="3"/>
                  </a:cxn>
                  <a:cxn ang="0">
                    <a:pos x="7" y="0"/>
                  </a:cxn>
                  <a:cxn ang="0">
                    <a:pos x="1" y="3"/>
                  </a:cxn>
                </a:cxnLst>
                <a:rect l="0" t="0" r="0" b="0"/>
                <a:pathLst>
                  <a:path w="14" h="8">
                    <a:moveTo>
                      <a:pt x="1" y="3"/>
                    </a:moveTo>
                    <a:lnTo>
                      <a:pt x="0" y="6"/>
                    </a:lnTo>
                    <a:lnTo>
                      <a:pt x="3" y="8"/>
                    </a:lnTo>
                    <a:lnTo>
                      <a:pt x="9" y="7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15" name="Shape 1114"/>
              <p:cNvSpPr>
                <a:spLocks/>
              </p:cNvSpPr>
              <p:nvPr/>
            </p:nvSpPr>
            <p:spPr bwMode="auto">
              <a:xfrm>
                <a:off x="4582" y="2814"/>
                <a:ext cx="12" cy="18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0" y="7"/>
                  </a:cxn>
                  <a:cxn ang="0">
                    <a:pos x="3" y="11"/>
                  </a:cxn>
                  <a:cxn ang="0">
                    <a:pos x="6" y="14"/>
                  </a:cxn>
                  <a:cxn ang="0">
                    <a:pos x="8" y="18"/>
                  </a:cxn>
                  <a:cxn ang="0">
                    <a:pos x="12" y="18"/>
                  </a:cxn>
                  <a:cxn ang="0">
                    <a:pos x="12" y="9"/>
                  </a:cxn>
                  <a:cxn ang="0">
                    <a:pos x="10" y="0"/>
                  </a:cxn>
                  <a:cxn ang="0">
                    <a:pos x="4" y="1"/>
                  </a:cxn>
                  <a:cxn ang="0">
                    <a:pos x="1" y="4"/>
                  </a:cxn>
                </a:cxnLst>
                <a:rect l="0" t="0" r="0" b="0"/>
                <a:pathLst>
                  <a:path w="12" h="18">
                    <a:moveTo>
                      <a:pt x="1" y="4"/>
                    </a:moveTo>
                    <a:lnTo>
                      <a:pt x="0" y="7"/>
                    </a:lnTo>
                    <a:lnTo>
                      <a:pt x="3" y="11"/>
                    </a:lnTo>
                    <a:lnTo>
                      <a:pt x="6" y="14"/>
                    </a:lnTo>
                    <a:lnTo>
                      <a:pt x="8" y="18"/>
                    </a:lnTo>
                    <a:lnTo>
                      <a:pt x="12" y="18"/>
                    </a:lnTo>
                    <a:lnTo>
                      <a:pt x="12" y="9"/>
                    </a:lnTo>
                    <a:lnTo>
                      <a:pt x="10" y="0"/>
                    </a:lnTo>
                    <a:lnTo>
                      <a:pt x="4" y="1"/>
                    </a:lnTo>
                    <a:lnTo>
                      <a:pt x="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16" name="Shape 1115"/>
              <p:cNvSpPr>
                <a:spLocks/>
              </p:cNvSpPr>
              <p:nvPr/>
            </p:nvSpPr>
            <p:spPr bwMode="auto">
              <a:xfrm>
                <a:off x="5341" y="2793"/>
                <a:ext cx="11" cy="14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5" y="12"/>
                  </a:cxn>
                  <a:cxn ang="0">
                    <a:pos x="11" y="8"/>
                  </a:cxn>
                  <a:cxn ang="0">
                    <a:pos x="0" y="0"/>
                  </a:cxn>
                  <a:cxn ang="0">
                    <a:pos x="0" y="14"/>
                  </a:cxn>
                </a:cxnLst>
                <a:rect l="0" t="0" r="0" b="0"/>
                <a:pathLst>
                  <a:path w="11" h="14">
                    <a:moveTo>
                      <a:pt x="0" y="14"/>
                    </a:moveTo>
                    <a:lnTo>
                      <a:pt x="5" y="12"/>
                    </a:lnTo>
                    <a:lnTo>
                      <a:pt x="11" y="8"/>
                    </a:lnTo>
                    <a:lnTo>
                      <a:pt x="0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17" name="Shape 1116"/>
              <p:cNvSpPr>
                <a:spLocks/>
              </p:cNvSpPr>
              <p:nvPr/>
            </p:nvSpPr>
            <p:spPr bwMode="auto">
              <a:xfrm>
                <a:off x="4537" y="2830"/>
                <a:ext cx="13" cy="11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" y="9"/>
                  </a:cxn>
                  <a:cxn ang="0">
                    <a:pos x="4" y="11"/>
                  </a:cxn>
                  <a:cxn ang="0">
                    <a:pos x="8" y="10"/>
                  </a:cxn>
                  <a:cxn ang="0">
                    <a:pos x="11" y="7"/>
                  </a:cxn>
                  <a:cxn ang="0">
                    <a:pos x="13" y="3"/>
                  </a:cxn>
                  <a:cxn ang="0">
                    <a:pos x="13" y="0"/>
                  </a:cxn>
                  <a:cxn ang="0">
                    <a:pos x="5" y="1"/>
                  </a:cxn>
                  <a:cxn ang="0">
                    <a:pos x="0" y="6"/>
                  </a:cxn>
                </a:cxnLst>
                <a:rect l="0" t="0" r="0" b="0"/>
                <a:pathLst>
                  <a:path w="13" h="11">
                    <a:moveTo>
                      <a:pt x="0" y="6"/>
                    </a:moveTo>
                    <a:lnTo>
                      <a:pt x="2" y="9"/>
                    </a:lnTo>
                    <a:lnTo>
                      <a:pt x="4" y="11"/>
                    </a:lnTo>
                    <a:lnTo>
                      <a:pt x="8" y="10"/>
                    </a:lnTo>
                    <a:lnTo>
                      <a:pt x="11" y="7"/>
                    </a:lnTo>
                    <a:lnTo>
                      <a:pt x="13" y="3"/>
                    </a:lnTo>
                    <a:lnTo>
                      <a:pt x="13" y="0"/>
                    </a:lnTo>
                    <a:lnTo>
                      <a:pt x="5" y="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18" name="Shape 1117"/>
              <p:cNvSpPr>
                <a:spLocks/>
              </p:cNvSpPr>
              <p:nvPr/>
            </p:nvSpPr>
            <p:spPr bwMode="auto">
              <a:xfrm>
                <a:off x="5359" y="2805"/>
                <a:ext cx="17" cy="1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8" y="13"/>
                  </a:cxn>
                  <a:cxn ang="0">
                    <a:pos x="17" y="18"/>
                  </a:cxn>
                  <a:cxn ang="0">
                    <a:pos x="17" y="12"/>
                  </a:cxn>
                  <a:cxn ang="0">
                    <a:pos x="17" y="5"/>
                  </a:cxn>
                  <a:cxn ang="0">
                    <a:pos x="12" y="3"/>
                  </a:cxn>
                  <a:cxn ang="0">
                    <a:pos x="9" y="1"/>
                  </a:cxn>
                  <a:cxn ang="0">
                    <a:pos x="4" y="0"/>
                  </a:cxn>
                  <a:cxn ang="0">
                    <a:pos x="0" y="5"/>
                  </a:cxn>
                </a:cxnLst>
                <a:rect l="0" t="0" r="0" b="0"/>
                <a:pathLst>
                  <a:path w="17" h="18">
                    <a:moveTo>
                      <a:pt x="0" y="5"/>
                    </a:moveTo>
                    <a:lnTo>
                      <a:pt x="8" y="13"/>
                    </a:lnTo>
                    <a:lnTo>
                      <a:pt x="17" y="18"/>
                    </a:lnTo>
                    <a:lnTo>
                      <a:pt x="17" y="12"/>
                    </a:lnTo>
                    <a:lnTo>
                      <a:pt x="17" y="5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4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19" name="Shape 1118"/>
              <p:cNvSpPr>
                <a:spLocks/>
              </p:cNvSpPr>
              <p:nvPr/>
            </p:nvSpPr>
            <p:spPr bwMode="auto">
              <a:xfrm>
                <a:off x="4470" y="2838"/>
                <a:ext cx="15" cy="2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6"/>
                  </a:cxn>
                  <a:cxn ang="0">
                    <a:pos x="1" y="12"/>
                  </a:cxn>
                  <a:cxn ang="0">
                    <a:pos x="3" y="17"/>
                  </a:cxn>
                  <a:cxn ang="0">
                    <a:pos x="6" y="23"/>
                  </a:cxn>
                  <a:cxn ang="0">
                    <a:pos x="11" y="21"/>
                  </a:cxn>
                  <a:cxn ang="0">
                    <a:pos x="14" y="16"/>
                  </a:cxn>
                  <a:cxn ang="0">
                    <a:pos x="15" y="10"/>
                  </a:cxn>
                  <a:cxn ang="0">
                    <a:pos x="13" y="5"/>
                  </a:cxn>
                  <a:cxn ang="0">
                    <a:pos x="8" y="1"/>
                  </a:cxn>
                  <a:cxn ang="0">
                    <a:pos x="3" y="0"/>
                  </a:cxn>
                </a:cxnLst>
                <a:rect l="0" t="0" r="0" b="0"/>
                <a:pathLst>
                  <a:path w="15" h="23">
                    <a:moveTo>
                      <a:pt x="3" y="0"/>
                    </a:moveTo>
                    <a:lnTo>
                      <a:pt x="0" y="6"/>
                    </a:lnTo>
                    <a:lnTo>
                      <a:pt x="1" y="12"/>
                    </a:lnTo>
                    <a:lnTo>
                      <a:pt x="3" y="17"/>
                    </a:lnTo>
                    <a:lnTo>
                      <a:pt x="6" y="23"/>
                    </a:lnTo>
                    <a:lnTo>
                      <a:pt x="11" y="21"/>
                    </a:lnTo>
                    <a:lnTo>
                      <a:pt x="14" y="16"/>
                    </a:lnTo>
                    <a:lnTo>
                      <a:pt x="15" y="10"/>
                    </a:lnTo>
                    <a:lnTo>
                      <a:pt x="13" y="5"/>
                    </a:lnTo>
                    <a:lnTo>
                      <a:pt x="8" y="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20" name="Shape 1119"/>
              <p:cNvSpPr>
                <a:spLocks/>
              </p:cNvSpPr>
              <p:nvPr/>
            </p:nvSpPr>
            <p:spPr bwMode="auto">
              <a:xfrm>
                <a:off x="5292" y="2818"/>
                <a:ext cx="14" cy="1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" y="7"/>
                  </a:cxn>
                  <a:cxn ang="0">
                    <a:pos x="5" y="12"/>
                  </a:cxn>
                  <a:cxn ang="0">
                    <a:pos x="9" y="9"/>
                  </a:cxn>
                  <a:cxn ang="0">
                    <a:pos x="11" y="6"/>
                  </a:cxn>
                  <a:cxn ang="0">
                    <a:pos x="11" y="3"/>
                  </a:cxn>
                  <a:cxn ang="0">
                    <a:pos x="14" y="0"/>
                  </a:cxn>
                  <a:cxn ang="0">
                    <a:pos x="7" y="1"/>
                  </a:cxn>
                  <a:cxn ang="0">
                    <a:pos x="0" y="3"/>
                  </a:cxn>
                </a:cxnLst>
                <a:rect l="0" t="0" r="0" b="0"/>
                <a:pathLst>
                  <a:path w="14" h="12">
                    <a:moveTo>
                      <a:pt x="0" y="3"/>
                    </a:moveTo>
                    <a:lnTo>
                      <a:pt x="1" y="7"/>
                    </a:lnTo>
                    <a:lnTo>
                      <a:pt x="5" y="12"/>
                    </a:lnTo>
                    <a:lnTo>
                      <a:pt x="9" y="9"/>
                    </a:lnTo>
                    <a:lnTo>
                      <a:pt x="11" y="6"/>
                    </a:lnTo>
                    <a:lnTo>
                      <a:pt x="11" y="3"/>
                    </a:lnTo>
                    <a:lnTo>
                      <a:pt x="14" y="0"/>
                    </a:lnTo>
                    <a:lnTo>
                      <a:pt x="7" y="1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21" name="Shape 1120"/>
              <p:cNvSpPr>
                <a:spLocks/>
              </p:cNvSpPr>
              <p:nvPr/>
            </p:nvSpPr>
            <p:spPr bwMode="auto">
              <a:xfrm>
                <a:off x="5337" y="2825"/>
                <a:ext cx="20" cy="1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6"/>
                  </a:cxn>
                  <a:cxn ang="0">
                    <a:pos x="10" y="17"/>
                  </a:cxn>
                  <a:cxn ang="0">
                    <a:pos x="20" y="13"/>
                  </a:cxn>
                  <a:cxn ang="0">
                    <a:pos x="20" y="8"/>
                  </a:cxn>
                  <a:cxn ang="0">
                    <a:pos x="17" y="6"/>
                  </a:cxn>
                  <a:cxn ang="0">
                    <a:pos x="13" y="3"/>
                  </a:cxn>
                  <a:cxn ang="0">
                    <a:pos x="11" y="0"/>
                  </a:cxn>
                  <a:cxn ang="0">
                    <a:pos x="5" y="1"/>
                  </a:cxn>
                  <a:cxn ang="0">
                    <a:pos x="2" y="4"/>
                  </a:cxn>
                  <a:cxn ang="0">
                    <a:pos x="0" y="7"/>
                  </a:cxn>
                  <a:cxn ang="0">
                    <a:pos x="0" y="13"/>
                  </a:cxn>
                </a:cxnLst>
                <a:rect l="0" t="0" r="0" b="0"/>
                <a:pathLst>
                  <a:path w="20" h="17">
                    <a:moveTo>
                      <a:pt x="0" y="13"/>
                    </a:moveTo>
                    <a:lnTo>
                      <a:pt x="0" y="16"/>
                    </a:lnTo>
                    <a:lnTo>
                      <a:pt x="10" y="17"/>
                    </a:lnTo>
                    <a:lnTo>
                      <a:pt x="20" y="13"/>
                    </a:lnTo>
                    <a:lnTo>
                      <a:pt x="20" y="8"/>
                    </a:lnTo>
                    <a:lnTo>
                      <a:pt x="17" y="6"/>
                    </a:lnTo>
                    <a:lnTo>
                      <a:pt x="13" y="3"/>
                    </a:lnTo>
                    <a:lnTo>
                      <a:pt x="11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22" name="Shape 1121"/>
              <p:cNvSpPr>
                <a:spLocks/>
              </p:cNvSpPr>
              <p:nvPr/>
            </p:nvSpPr>
            <p:spPr bwMode="auto">
              <a:xfrm>
                <a:off x="4608" y="2852"/>
                <a:ext cx="14" cy="15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" y="10"/>
                  </a:cxn>
                  <a:cxn ang="0">
                    <a:pos x="2" y="15"/>
                  </a:cxn>
                  <a:cxn ang="0">
                    <a:pos x="9" y="14"/>
                  </a:cxn>
                  <a:cxn ang="0">
                    <a:pos x="14" y="11"/>
                  </a:cxn>
                  <a:cxn ang="0">
                    <a:pos x="13" y="4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0" b="0"/>
                <a:pathLst>
                  <a:path w="14" h="15">
                    <a:moveTo>
                      <a:pt x="0" y="6"/>
                    </a:moveTo>
                    <a:lnTo>
                      <a:pt x="1" y="10"/>
                    </a:lnTo>
                    <a:lnTo>
                      <a:pt x="2" y="15"/>
                    </a:lnTo>
                    <a:lnTo>
                      <a:pt x="9" y="14"/>
                    </a:lnTo>
                    <a:lnTo>
                      <a:pt x="14" y="11"/>
                    </a:lnTo>
                    <a:lnTo>
                      <a:pt x="13" y="4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23" name="Shape 1122"/>
              <p:cNvSpPr>
                <a:spLocks/>
              </p:cNvSpPr>
              <p:nvPr/>
            </p:nvSpPr>
            <p:spPr bwMode="auto">
              <a:xfrm>
                <a:off x="4669" y="2854"/>
                <a:ext cx="12" cy="1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12"/>
                  </a:cxn>
                  <a:cxn ang="0">
                    <a:pos x="11" y="13"/>
                  </a:cxn>
                  <a:cxn ang="0">
                    <a:pos x="12" y="9"/>
                  </a:cxn>
                  <a:cxn ang="0">
                    <a:pos x="11" y="5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3" y="1"/>
                  </a:cxn>
                  <a:cxn ang="0">
                    <a:pos x="0" y="4"/>
                  </a:cxn>
                </a:cxnLst>
                <a:rect l="0" t="0" r="0" b="0"/>
                <a:pathLst>
                  <a:path w="12" h="13">
                    <a:moveTo>
                      <a:pt x="0" y="4"/>
                    </a:moveTo>
                    <a:lnTo>
                      <a:pt x="2" y="12"/>
                    </a:lnTo>
                    <a:lnTo>
                      <a:pt x="11" y="13"/>
                    </a:lnTo>
                    <a:lnTo>
                      <a:pt x="12" y="9"/>
                    </a:lnTo>
                    <a:lnTo>
                      <a:pt x="11" y="5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24" name="Shape 1123"/>
              <p:cNvSpPr>
                <a:spLocks/>
              </p:cNvSpPr>
              <p:nvPr/>
            </p:nvSpPr>
            <p:spPr bwMode="auto">
              <a:xfrm>
                <a:off x="4552" y="2867"/>
                <a:ext cx="20" cy="2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3" y="18"/>
                  </a:cxn>
                  <a:cxn ang="0">
                    <a:pos x="9" y="23"/>
                  </a:cxn>
                  <a:cxn ang="0">
                    <a:pos x="13" y="23"/>
                  </a:cxn>
                  <a:cxn ang="0">
                    <a:pos x="16" y="20"/>
                  </a:cxn>
                  <a:cxn ang="0">
                    <a:pos x="17" y="15"/>
                  </a:cxn>
                  <a:cxn ang="0">
                    <a:pos x="20" y="9"/>
                  </a:cxn>
                  <a:cxn ang="0">
                    <a:pos x="19" y="1"/>
                  </a:cxn>
                  <a:cxn ang="0">
                    <a:pos x="13" y="0"/>
                  </a:cxn>
                  <a:cxn ang="0">
                    <a:pos x="5" y="2"/>
                  </a:cxn>
                  <a:cxn ang="0">
                    <a:pos x="0" y="9"/>
                  </a:cxn>
                </a:cxnLst>
                <a:rect l="0" t="0" r="0" b="0"/>
                <a:pathLst>
                  <a:path w="20" h="23">
                    <a:moveTo>
                      <a:pt x="0" y="9"/>
                    </a:moveTo>
                    <a:lnTo>
                      <a:pt x="3" y="18"/>
                    </a:lnTo>
                    <a:lnTo>
                      <a:pt x="9" y="23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17" y="15"/>
                    </a:lnTo>
                    <a:lnTo>
                      <a:pt x="20" y="9"/>
                    </a:lnTo>
                    <a:lnTo>
                      <a:pt x="19" y="1"/>
                    </a:lnTo>
                    <a:lnTo>
                      <a:pt x="13" y="0"/>
                    </a:lnTo>
                    <a:lnTo>
                      <a:pt x="5" y="2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25" name="Shape 1124"/>
              <p:cNvSpPr>
                <a:spLocks/>
              </p:cNvSpPr>
              <p:nvPr/>
            </p:nvSpPr>
            <p:spPr bwMode="auto">
              <a:xfrm>
                <a:off x="4642" y="2870"/>
                <a:ext cx="9" cy="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" y="7"/>
                  </a:cxn>
                  <a:cxn ang="0">
                    <a:pos x="7" y="8"/>
                  </a:cxn>
                  <a:cxn ang="0">
                    <a:pos x="9" y="0"/>
                  </a:cxn>
                  <a:cxn ang="0">
                    <a:pos x="2" y="0"/>
                  </a:cxn>
                  <a:cxn ang="0">
                    <a:pos x="0" y="6"/>
                  </a:cxn>
                </a:cxnLst>
                <a:rect l="0" t="0" r="0" b="0"/>
                <a:pathLst>
                  <a:path w="9" h="8">
                    <a:moveTo>
                      <a:pt x="0" y="6"/>
                    </a:moveTo>
                    <a:lnTo>
                      <a:pt x="2" y="7"/>
                    </a:lnTo>
                    <a:lnTo>
                      <a:pt x="7" y="8"/>
                    </a:lnTo>
                    <a:lnTo>
                      <a:pt x="9" y="0"/>
                    </a:lnTo>
                    <a:lnTo>
                      <a:pt x="2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26" name="Shape 1125"/>
              <p:cNvSpPr>
                <a:spLocks/>
              </p:cNvSpPr>
              <p:nvPr/>
            </p:nvSpPr>
            <p:spPr bwMode="auto">
              <a:xfrm>
                <a:off x="4573" y="2882"/>
                <a:ext cx="19" cy="22"/>
              </a:xfrm>
              <a:custGeom>
                <a:avLst/>
                <a:gdLst/>
                <a:ahLst/>
                <a:cxnLst>
                  <a:cxn ang="0">
                    <a:pos x="1" y="22"/>
                  </a:cxn>
                  <a:cxn ang="0">
                    <a:pos x="7" y="21"/>
                  </a:cxn>
                  <a:cxn ang="0">
                    <a:pos x="12" y="19"/>
                  </a:cxn>
                  <a:cxn ang="0">
                    <a:pos x="15" y="15"/>
                  </a:cxn>
                  <a:cxn ang="0">
                    <a:pos x="19" y="11"/>
                  </a:cxn>
                  <a:cxn ang="0">
                    <a:pos x="19" y="6"/>
                  </a:cxn>
                  <a:cxn ang="0">
                    <a:pos x="17" y="4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7" y="3"/>
                  </a:cxn>
                  <a:cxn ang="0">
                    <a:pos x="3" y="9"/>
                  </a:cxn>
                  <a:cxn ang="0">
                    <a:pos x="0" y="15"/>
                  </a:cxn>
                  <a:cxn ang="0">
                    <a:pos x="1" y="22"/>
                  </a:cxn>
                </a:cxnLst>
                <a:rect l="0" t="0" r="0" b="0"/>
                <a:pathLst>
                  <a:path w="19" h="22">
                    <a:moveTo>
                      <a:pt x="1" y="22"/>
                    </a:moveTo>
                    <a:lnTo>
                      <a:pt x="7" y="21"/>
                    </a:lnTo>
                    <a:lnTo>
                      <a:pt x="12" y="19"/>
                    </a:lnTo>
                    <a:lnTo>
                      <a:pt x="15" y="15"/>
                    </a:lnTo>
                    <a:lnTo>
                      <a:pt x="19" y="11"/>
                    </a:lnTo>
                    <a:lnTo>
                      <a:pt x="19" y="6"/>
                    </a:lnTo>
                    <a:lnTo>
                      <a:pt x="17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7" y="3"/>
                    </a:lnTo>
                    <a:lnTo>
                      <a:pt x="3" y="9"/>
                    </a:lnTo>
                    <a:lnTo>
                      <a:pt x="0" y="15"/>
                    </a:lnTo>
                    <a:lnTo>
                      <a:pt x="1" y="2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27" name="Shape 1126"/>
              <p:cNvSpPr>
                <a:spLocks/>
              </p:cNvSpPr>
              <p:nvPr/>
            </p:nvSpPr>
            <p:spPr bwMode="auto">
              <a:xfrm>
                <a:off x="4680" y="2878"/>
                <a:ext cx="11" cy="17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7" y="17"/>
                  </a:cxn>
                  <a:cxn ang="0">
                    <a:pos x="11" y="10"/>
                  </a:cxn>
                  <a:cxn ang="0">
                    <a:pos x="9" y="5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17"/>
                  </a:cxn>
                </a:cxnLst>
                <a:rect l="0" t="0" r="0" b="0"/>
                <a:pathLst>
                  <a:path w="11" h="17">
                    <a:moveTo>
                      <a:pt x="0" y="17"/>
                    </a:moveTo>
                    <a:lnTo>
                      <a:pt x="7" y="17"/>
                    </a:lnTo>
                    <a:lnTo>
                      <a:pt x="11" y="10"/>
                    </a:lnTo>
                    <a:lnTo>
                      <a:pt x="9" y="5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28" name="Shape 1127"/>
              <p:cNvSpPr>
                <a:spLocks/>
              </p:cNvSpPr>
              <p:nvPr/>
            </p:nvSpPr>
            <p:spPr bwMode="auto">
              <a:xfrm>
                <a:off x="4750" y="2888"/>
                <a:ext cx="22" cy="1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6" y="16"/>
                  </a:cxn>
                  <a:cxn ang="0">
                    <a:pos x="14" y="16"/>
                  </a:cxn>
                  <a:cxn ang="0">
                    <a:pos x="20" y="12"/>
                  </a:cxn>
                  <a:cxn ang="0">
                    <a:pos x="22" y="5"/>
                  </a:cxn>
                  <a:cxn ang="0">
                    <a:pos x="15" y="3"/>
                  </a:cxn>
                  <a:cxn ang="0">
                    <a:pos x="6" y="0"/>
                  </a:cxn>
                  <a:cxn ang="0">
                    <a:pos x="1" y="7"/>
                  </a:cxn>
                  <a:cxn ang="0">
                    <a:pos x="0" y="16"/>
                  </a:cxn>
                </a:cxnLst>
                <a:rect l="0" t="0" r="0" b="0"/>
                <a:pathLst>
                  <a:path w="22" h="16">
                    <a:moveTo>
                      <a:pt x="0" y="16"/>
                    </a:moveTo>
                    <a:lnTo>
                      <a:pt x="6" y="16"/>
                    </a:lnTo>
                    <a:lnTo>
                      <a:pt x="14" y="16"/>
                    </a:lnTo>
                    <a:lnTo>
                      <a:pt x="20" y="12"/>
                    </a:lnTo>
                    <a:lnTo>
                      <a:pt x="22" y="5"/>
                    </a:lnTo>
                    <a:lnTo>
                      <a:pt x="15" y="3"/>
                    </a:lnTo>
                    <a:lnTo>
                      <a:pt x="6" y="0"/>
                    </a:lnTo>
                    <a:lnTo>
                      <a:pt x="1" y="7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29" name="Shape 1128"/>
              <p:cNvSpPr>
                <a:spLocks/>
              </p:cNvSpPr>
              <p:nvPr/>
            </p:nvSpPr>
            <p:spPr bwMode="auto">
              <a:xfrm>
                <a:off x="4789" y="2893"/>
                <a:ext cx="13" cy="1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8"/>
                  </a:cxn>
                  <a:cxn ang="0">
                    <a:pos x="6" y="11"/>
                  </a:cxn>
                  <a:cxn ang="0">
                    <a:pos x="13" y="11"/>
                  </a:cxn>
                  <a:cxn ang="0">
                    <a:pos x="12" y="4"/>
                  </a:cxn>
                  <a:cxn ang="0">
                    <a:pos x="8" y="1"/>
                  </a:cxn>
                  <a:cxn ang="0">
                    <a:pos x="3" y="0"/>
                  </a:cxn>
                  <a:cxn ang="0">
                    <a:pos x="0" y="4"/>
                  </a:cxn>
                </a:cxnLst>
                <a:rect l="0" t="0" r="0" b="0"/>
                <a:pathLst>
                  <a:path w="13" h="11">
                    <a:moveTo>
                      <a:pt x="0" y="4"/>
                    </a:moveTo>
                    <a:lnTo>
                      <a:pt x="0" y="8"/>
                    </a:lnTo>
                    <a:lnTo>
                      <a:pt x="6" y="11"/>
                    </a:lnTo>
                    <a:lnTo>
                      <a:pt x="13" y="11"/>
                    </a:lnTo>
                    <a:lnTo>
                      <a:pt x="12" y="4"/>
                    </a:lnTo>
                    <a:lnTo>
                      <a:pt x="8" y="1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30" name="Shape 1129"/>
              <p:cNvSpPr>
                <a:spLocks/>
              </p:cNvSpPr>
              <p:nvPr/>
            </p:nvSpPr>
            <p:spPr bwMode="auto">
              <a:xfrm>
                <a:off x="5373" y="2873"/>
                <a:ext cx="16" cy="24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0" y="7"/>
                  </a:cxn>
                  <a:cxn ang="0">
                    <a:pos x="0" y="14"/>
                  </a:cxn>
                  <a:cxn ang="0">
                    <a:pos x="1" y="19"/>
                  </a:cxn>
                  <a:cxn ang="0">
                    <a:pos x="5" y="24"/>
                  </a:cxn>
                  <a:cxn ang="0">
                    <a:pos x="10" y="22"/>
                  </a:cxn>
                  <a:cxn ang="0">
                    <a:pos x="11" y="18"/>
                  </a:cxn>
                  <a:cxn ang="0">
                    <a:pos x="11" y="12"/>
                  </a:cxn>
                  <a:cxn ang="0">
                    <a:pos x="16" y="9"/>
                  </a:cxn>
                  <a:cxn ang="0">
                    <a:pos x="13" y="2"/>
                  </a:cxn>
                  <a:cxn ang="0">
                    <a:pos x="10" y="1"/>
                  </a:cxn>
                  <a:cxn ang="0">
                    <a:pos x="6" y="0"/>
                  </a:cxn>
                  <a:cxn ang="0">
                    <a:pos x="3" y="1"/>
                  </a:cxn>
                </a:cxnLst>
                <a:rect l="0" t="0" r="0" b="0"/>
                <a:pathLst>
                  <a:path w="16" h="24">
                    <a:moveTo>
                      <a:pt x="3" y="1"/>
                    </a:moveTo>
                    <a:lnTo>
                      <a:pt x="0" y="7"/>
                    </a:lnTo>
                    <a:lnTo>
                      <a:pt x="0" y="14"/>
                    </a:lnTo>
                    <a:lnTo>
                      <a:pt x="1" y="19"/>
                    </a:lnTo>
                    <a:lnTo>
                      <a:pt x="5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1" y="12"/>
                    </a:lnTo>
                    <a:lnTo>
                      <a:pt x="16" y="9"/>
                    </a:lnTo>
                    <a:lnTo>
                      <a:pt x="13" y="2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31" name="Shape 1130"/>
              <p:cNvSpPr>
                <a:spLocks/>
              </p:cNvSpPr>
              <p:nvPr/>
            </p:nvSpPr>
            <p:spPr bwMode="auto">
              <a:xfrm>
                <a:off x="4635" y="2910"/>
                <a:ext cx="14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4" y="9"/>
                  </a:cxn>
                  <a:cxn ang="0">
                    <a:pos x="14" y="0"/>
                  </a:cxn>
                  <a:cxn ang="0">
                    <a:pos x="7" y="0"/>
                  </a:cxn>
                  <a:cxn ang="0">
                    <a:pos x="4" y="2"/>
                  </a:cxn>
                  <a:cxn ang="0">
                    <a:pos x="1" y="4"/>
                  </a:cxn>
                  <a:cxn ang="0">
                    <a:pos x="0" y="9"/>
                  </a:cxn>
                </a:cxnLst>
                <a:rect l="0" t="0" r="0" b="0"/>
                <a:pathLst>
                  <a:path w="14" h="9">
                    <a:moveTo>
                      <a:pt x="0" y="9"/>
                    </a:moveTo>
                    <a:lnTo>
                      <a:pt x="14" y="9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32" name="Shape 1131"/>
              <p:cNvSpPr>
                <a:spLocks/>
              </p:cNvSpPr>
              <p:nvPr/>
            </p:nvSpPr>
            <p:spPr bwMode="auto">
              <a:xfrm>
                <a:off x="5395" y="2889"/>
                <a:ext cx="14" cy="28"/>
              </a:xfrm>
              <a:custGeom>
                <a:avLst/>
                <a:gdLst/>
                <a:ahLst/>
                <a:cxnLst>
                  <a:cxn ang="0">
                    <a:pos x="1" y="26"/>
                  </a:cxn>
                  <a:cxn ang="0">
                    <a:pos x="4" y="27"/>
                  </a:cxn>
                  <a:cxn ang="0">
                    <a:pos x="7" y="28"/>
                  </a:cxn>
                  <a:cxn ang="0">
                    <a:pos x="11" y="21"/>
                  </a:cxn>
                  <a:cxn ang="0">
                    <a:pos x="14" y="14"/>
                  </a:cxn>
                  <a:cxn ang="0">
                    <a:pos x="14" y="6"/>
                  </a:cxn>
                  <a:cxn ang="0">
                    <a:pos x="12" y="1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1" y="9"/>
                  </a:cxn>
                  <a:cxn ang="0">
                    <a:pos x="2" y="18"/>
                  </a:cxn>
                  <a:cxn ang="0">
                    <a:pos x="1" y="26"/>
                  </a:cxn>
                </a:cxnLst>
                <a:rect l="0" t="0" r="0" b="0"/>
                <a:pathLst>
                  <a:path w="14" h="28">
                    <a:moveTo>
                      <a:pt x="1" y="26"/>
                    </a:moveTo>
                    <a:lnTo>
                      <a:pt x="4" y="27"/>
                    </a:lnTo>
                    <a:lnTo>
                      <a:pt x="7" y="28"/>
                    </a:lnTo>
                    <a:lnTo>
                      <a:pt x="11" y="21"/>
                    </a:lnTo>
                    <a:lnTo>
                      <a:pt x="14" y="14"/>
                    </a:lnTo>
                    <a:lnTo>
                      <a:pt x="14" y="6"/>
                    </a:lnTo>
                    <a:lnTo>
                      <a:pt x="12" y="1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9"/>
                    </a:lnTo>
                    <a:lnTo>
                      <a:pt x="2" y="18"/>
                    </a:lnTo>
                    <a:lnTo>
                      <a:pt x="1" y="2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33" name="Shape 1132"/>
              <p:cNvSpPr>
                <a:spLocks/>
              </p:cNvSpPr>
              <p:nvPr/>
            </p:nvSpPr>
            <p:spPr bwMode="auto">
              <a:xfrm>
                <a:off x="4574" y="2918"/>
                <a:ext cx="29" cy="40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9"/>
                  </a:cxn>
                  <a:cxn ang="0">
                    <a:pos x="9" y="15"/>
                  </a:cxn>
                  <a:cxn ang="0">
                    <a:pos x="15" y="21"/>
                  </a:cxn>
                  <a:cxn ang="0">
                    <a:pos x="14" y="30"/>
                  </a:cxn>
                  <a:cxn ang="0">
                    <a:pos x="16" y="34"/>
                  </a:cxn>
                  <a:cxn ang="0">
                    <a:pos x="20" y="38"/>
                  </a:cxn>
                  <a:cxn ang="0">
                    <a:pos x="24" y="40"/>
                  </a:cxn>
                  <a:cxn ang="0">
                    <a:pos x="29" y="39"/>
                  </a:cxn>
                  <a:cxn ang="0">
                    <a:pos x="27" y="28"/>
                  </a:cxn>
                  <a:cxn ang="0">
                    <a:pos x="25" y="18"/>
                  </a:cxn>
                  <a:cxn ang="0">
                    <a:pos x="22" y="13"/>
                  </a:cxn>
                  <a:cxn ang="0">
                    <a:pos x="20" y="9"/>
                  </a:cxn>
                  <a:cxn ang="0">
                    <a:pos x="16" y="6"/>
                  </a:cxn>
                  <a:cxn ang="0">
                    <a:pos x="11" y="4"/>
                  </a:cxn>
                  <a:cxn ang="0">
                    <a:pos x="7" y="4"/>
                  </a:cxn>
                  <a:cxn ang="0">
                    <a:pos x="5" y="3"/>
                  </a:cxn>
                  <a:cxn ang="0">
                    <a:pos x="2" y="0"/>
                  </a:cxn>
                  <a:cxn ang="0">
                    <a:pos x="0" y="1"/>
                  </a:cxn>
                </a:cxnLst>
                <a:rect l="0" t="0" r="0" b="0"/>
                <a:pathLst>
                  <a:path w="29" h="40">
                    <a:moveTo>
                      <a:pt x="0" y="1"/>
                    </a:moveTo>
                    <a:lnTo>
                      <a:pt x="1" y="9"/>
                    </a:lnTo>
                    <a:lnTo>
                      <a:pt x="9" y="15"/>
                    </a:lnTo>
                    <a:lnTo>
                      <a:pt x="15" y="21"/>
                    </a:lnTo>
                    <a:lnTo>
                      <a:pt x="14" y="30"/>
                    </a:lnTo>
                    <a:lnTo>
                      <a:pt x="16" y="34"/>
                    </a:lnTo>
                    <a:lnTo>
                      <a:pt x="20" y="38"/>
                    </a:lnTo>
                    <a:lnTo>
                      <a:pt x="24" y="40"/>
                    </a:lnTo>
                    <a:lnTo>
                      <a:pt x="29" y="39"/>
                    </a:lnTo>
                    <a:lnTo>
                      <a:pt x="27" y="28"/>
                    </a:lnTo>
                    <a:lnTo>
                      <a:pt x="25" y="18"/>
                    </a:lnTo>
                    <a:lnTo>
                      <a:pt x="22" y="13"/>
                    </a:lnTo>
                    <a:lnTo>
                      <a:pt x="20" y="9"/>
                    </a:lnTo>
                    <a:lnTo>
                      <a:pt x="16" y="6"/>
                    </a:lnTo>
                    <a:lnTo>
                      <a:pt x="11" y="4"/>
                    </a:lnTo>
                    <a:lnTo>
                      <a:pt x="7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34" name="Shape 1133"/>
              <p:cNvSpPr>
                <a:spLocks/>
              </p:cNvSpPr>
              <p:nvPr/>
            </p:nvSpPr>
            <p:spPr bwMode="auto">
              <a:xfrm>
                <a:off x="4660" y="2919"/>
                <a:ext cx="26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"/>
                  </a:cxn>
                  <a:cxn ang="0">
                    <a:pos x="5" y="9"/>
                  </a:cxn>
                  <a:cxn ang="0">
                    <a:pos x="10" y="11"/>
                  </a:cxn>
                  <a:cxn ang="0">
                    <a:pos x="15" y="16"/>
                  </a:cxn>
                  <a:cxn ang="0">
                    <a:pos x="21" y="14"/>
                  </a:cxn>
                  <a:cxn ang="0">
                    <a:pos x="26" y="11"/>
                  </a:cxn>
                  <a:cxn ang="0">
                    <a:pos x="19" y="8"/>
                  </a:cxn>
                  <a:cxn ang="0">
                    <a:pos x="13" y="6"/>
                  </a:cxn>
                  <a:cxn ang="0">
                    <a:pos x="6" y="3"/>
                  </a:cxn>
                  <a:cxn ang="0">
                    <a:pos x="0" y="0"/>
                  </a:cxn>
                </a:cxnLst>
                <a:rect l="0" t="0" r="0" b="0"/>
                <a:pathLst>
                  <a:path w="26" h="16">
                    <a:moveTo>
                      <a:pt x="0" y="0"/>
                    </a:moveTo>
                    <a:lnTo>
                      <a:pt x="0" y="6"/>
                    </a:lnTo>
                    <a:lnTo>
                      <a:pt x="5" y="9"/>
                    </a:lnTo>
                    <a:lnTo>
                      <a:pt x="10" y="11"/>
                    </a:lnTo>
                    <a:lnTo>
                      <a:pt x="15" y="16"/>
                    </a:lnTo>
                    <a:lnTo>
                      <a:pt x="21" y="14"/>
                    </a:lnTo>
                    <a:lnTo>
                      <a:pt x="26" y="11"/>
                    </a:lnTo>
                    <a:lnTo>
                      <a:pt x="19" y="8"/>
                    </a:lnTo>
                    <a:lnTo>
                      <a:pt x="13" y="6"/>
                    </a:lnTo>
                    <a:lnTo>
                      <a:pt x="6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35" name="Shape 1134"/>
              <p:cNvSpPr>
                <a:spLocks/>
              </p:cNvSpPr>
              <p:nvPr/>
            </p:nvSpPr>
            <p:spPr bwMode="auto">
              <a:xfrm>
                <a:off x="4608" y="2922"/>
                <a:ext cx="10" cy="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4" y="8"/>
                  </a:cxn>
                  <a:cxn ang="0">
                    <a:pos x="10" y="8"/>
                  </a:cxn>
                  <a:cxn ang="0">
                    <a:pos x="2" y="0"/>
                  </a:cxn>
                  <a:cxn ang="0">
                    <a:pos x="1" y="3"/>
                  </a:cxn>
                  <a:cxn ang="0">
                    <a:pos x="0" y="6"/>
                  </a:cxn>
                </a:cxnLst>
                <a:rect l="0" t="0" r="0" b="0"/>
                <a:pathLst>
                  <a:path w="10" h="8">
                    <a:moveTo>
                      <a:pt x="0" y="6"/>
                    </a:moveTo>
                    <a:lnTo>
                      <a:pt x="4" y="8"/>
                    </a:lnTo>
                    <a:lnTo>
                      <a:pt x="10" y="8"/>
                    </a:lnTo>
                    <a:lnTo>
                      <a:pt x="2" y="0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36" name="Shape 1135"/>
              <p:cNvSpPr>
                <a:spLocks/>
              </p:cNvSpPr>
              <p:nvPr/>
            </p:nvSpPr>
            <p:spPr bwMode="auto">
              <a:xfrm>
                <a:off x="4695" y="2922"/>
                <a:ext cx="30" cy="15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10" y="15"/>
                  </a:cxn>
                  <a:cxn ang="0">
                    <a:pos x="18" y="12"/>
                  </a:cxn>
                  <a:cxn ang="0">
                    <a:pos x="24" y="8"/>
                  </a:cxn>
                  <a:cxn ang="0">
                    <a:pos x="30" y="4"/>
                  </a:cxn>
                  <a:cxn ang="0">
                    <a:pos x="24" y="0"/>
                  </a:cxn>
                  <a:cxn ang="0">
                    <a:pos x="21" y="0"/>
                  </a:cxn>
                  <a:cxn ang="0">
                    <a:pos x="17" y="2"/>
                  </a:cxn>
                  <a:cxn ang="0">
                    <a:pos x="15" y="6"/>
                  </a:cxn>
                  <a:cxn ang="0">
                    <a:pos x="12" y="9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0" y="15"/>
                  </a:cxn>
                </a:cxnLst>
                <a:rect l="0" t="0" r="0" b="0"/>
                <a:pathLst>
                  <a:path w="30" h="15">
                    <a:moveTo>
                      <a:pt x="0" y="15"/>
                    </a:moveTo>
                    <a:lnTo>
                      <a:pt x="10" y="15"/>
                    </a:lnTo>
                    <a:lnTo>
                      <a:pt x="18" y="12"/>
                    </a:lnTo>
                    <a:lnTo>
                      <a:pt x="24" y="8"/>
                    </a:lnTo>
                    <a:lnTo>
                      <a:pt x="30" y="4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5" y="6"/>
                    </a:lnTo>
                    <a:lnTo>
                      <a:pt x="12" y="9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37" name="Shape 1136"/>
              <p:cNvSpPr>
                <a:spLocks/>
              </p:cNvSpPr>
              <p:nvPr/>
            </p:nvSpPr>
            <p:spPr bwMode="auto">
              <a:xfrm>
                <a:off x="4626" y="2934"/>
                <a:ext cx="14" cy="16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3" y="16"/>
                  </a:cxn>
                  <a:cxn ang="0">
                    <a:pos x="14" y="12"/>
                  </a:cxn>
                  <a:cxn ang="0">
                    <a:pos x="8" y="5"/>
                  </a:cxn>
                  <a:cxn ang="0">
                    <a:pos x="4" y="1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0" y="4"/>
                  </a:cxn>
                  <a:cxn ang="0">
                    <a:pos x="0" y="10"/>
                  </a:cxn>
                </a:cxnLst>
                <a:rect l="0" t="0" r="0" b="0"/>
                <a:pathLst>
                  <a:path w="14" h="16">
                    <a:moveTo>
                      <a:pt x="0" y="10"/>
                    </a:moveTo>
                    <a:lnTo>
                      <a:pt x="3" y="16"/>
                    </a:lnTo>
                    <a:lnTo>
                      <a:pt x="14" y="12"/>
                    </a:lnTo>
                    <a:lnTo>
                      <a:pt x="8" y="5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38" name="Shape 1137"/>
              <p:cNvSpPr>
                <a:spLocks/>
              </p:cNvSpPr>
              <p:nvPr/>
            </p:nvSpPr>
            <p:spPr bwMode="auto">
              <a:xfrm>
                <a:off x="4728" y="2930"/>
                <a:ext cx="17" cy="18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5" y="8"/>
                  </a:cxn>
                  <a:cxn ang="0">
                    <a:pos x="8" y="14"/>
                  </a:cxn>
                  <a:cxn ang="0">
                    <a:pos x="8" y="16"/>
                  </a:cxn>
                  <a:cxn ang="0">
                    <a:pos x="10" y="18"/>
                  </a:cxn>
                  <a:cxn ang="0">
                    <a:pos x="12" y="17"/>
                  </a:cxn>
                  <a:cxn ang="0">
                    <a:pos x="17" y="14"/>
                  </a:cxn>
                  <a:cxn ang="0">
                    <a:pos x="13" y="0"/>
                  </a:cxn>
                  <a:cxn ang="0">
                    <a:pos x="4" y="3"/>
                  </a:cxn>
                  <a:cxn ang="0">
                    <a:pos x="0" y="9"/>
                  </a:cxn>
                </a:cxnLst>
                <a:rect l="0" t="0" r="0" b="0"/>
                <a:pathLst>
                  <a:path w="17" h="18">
                    <a:moveTo>
                      <a:pt x="0" y="9"/>
                    </a:moveTo>
                    <a:lnTo>
                      <a:pt x="5" y="8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7" y="14"/>
                    </a:lnTo>
                    <a:lnTo>
                      <a:pt x="13" y="0"/>
                    </a:lnTo>
                    <a:lnTo>
                      <a:pt x="4" y="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39" name="Shape 1138"/>
              <p:cNvSpPr>
                <a:spLocks/>
              </p:cNvSpPr>
              <p:nvPr/>
            </p:nvSpPr>
            <p:spPr bwMode="auto">
              <a:xfrm>
                <a:off x="4651" y="2943"/>
                <a:ext cx="15" cy="1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"/>
                  </a:cxn>
                  <a:cxn ang="0">
                    <a:pos x="4" y="14"/>
                  </a:cxn>
                  <a:cxn ang="0">
                    <a:pos x="11" y="13"/>
                  </a:cxn>
                  <a:cxn ang="0">
                    <a:pos x="15" y="7"/>
                  </a:cxn>
                  <a:cxn ang="0">
                    <a:pos x="11" y="1"/>
                  </a:cxn>
                  <a:cxn ang="0">
                    <a:pos x="8" y="0"/>
                  </a:cxn>
                  <a:cxn ang="0">
                    <a:pos x="5" y="3"/>
                  </a:cxn>
                  <a:cxn ang="0">
                    <a:pos x="2" y="4"/>
                  </a:cxn>
                  <a:cxn ang="0">
                    <a:pos x="0" y="5"/>
                  </a:cxn>
                </a:cxnLst>
                <a:rect l="0" t="0" r="0" b="0"/>
                <a:pathLst>
                  <a:path w="15" h="14">
                    <a:moveTo>
                      <a:pt x="0" y="5"/>
                    </a:moveTo>
                    <a:lnTo>
                      <a:pt x="0" y="11"/>
                    </a:lnTo>
                    <a:lnTo>
                      <a:pt x="4" y="14"/>
                    </a:lnTo>
                    <a:lnTo>
                      <a:pt x="11" y="13"/>
                    </a:lnTo>
                    <a:lnTo>
                      <a:pt x="15" y="7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2" y="4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40" name="Shape 1139"/>
              <p:cNvSpPr>
                <a:spLocks/>
              </p:cNvSpPr>
              <p:nvPr/>
            </p:nvSpPr>
            <p:spPr bwMode="auto">
              <a:xfrm>
                <a:off x="5411" y="2922"/>
                <a:ext cx="22" cy="2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9"/>
                  </a:cxn>
                  <a:cxn ang="0">
                    <a:pos x="7" y="20"/>
                  </a:cxn>
                  <a:cxn ang="0">
                    <a:pos x="15" y="18"/>
                  </a:cxn>
                  <a:cxn ang="0">
                    <a:pos x="22" y="13"/>
                  </a:cxn>
                  <a:cxn ang="0">
                    <a:pos x="22" y="7"/>
                  </a:cxn>
                  <a:cxn ang="0">
                    <a:pos x="21" y="4"/>
                  </a:cxn>
                  <a:cxn ang="0">
                    <a:pos x="18" y="1"/>
                  </a:cxn>
                  <a:cxn ang="0">
                    <a:pos x="16" y="1"/>
                  </a:cxn>
                  <a:cxn ang="0">
                    <a:pos x="8" y="0"/>
                  </a:cxn>
                  <a:cxn ang="0">
                    <a:pos x="2" y="0"/>
                  </a:cxn>
                </a:cxnLst>
                <a:rect l="0" t="0" r="0" b="0"/>
                <a:pathLst>
                  <a:path w="22" h="20">
                    <a:moveTo>
                      <a:pt x="2" y="0"/>
                    </a:moveTo>
                    <a:lnTo>
                      <a:pt x="0" y="9"/>
                    </a:lnTo>
                    <a:lnTo>
                      <a:pt x="7" y="20"/>
                    </a:lnTo>
                    <a:lnTo>
                      <a:pt x="15" y="18"/>
                    </a:lnTo>
                    <a:lnTo>
                      <a:pt x="22" y="13"/>
                    </a:lnTo>
                    <a:lnTo>
                      <a:pt x="22" y="7"/>
                    </a:lnTo>
                    <a:lnTo>
                      <a:pt x="21" y="4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8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41" name="Shape 1140"/>
              <p:cNvSpPr>
                <a:spLocks/>
              </p:cNvSpPr>
              <p:nvPr/>
            </p:nvSpPr>
            <p:spPr bwMode="auto">
              <a:xfrm>
                <a:off x="4612" y="2959"/>
                <a:ext cx="26" cy="23"/>
              </a:xfrm>
              <a:custGeom>
                <a:avLst/>
                <a:gdLst/>
                <a:ahLst/>
                <a:cxnLst>
                  <a:cxn ang="0">
                    <a:pos x="3" y="17"/>
                  </a:cxn>
                  <a:cxn ang="0">
                    <a:pos x="5" y="21"/>
                  </a:cxn>
                  <a:cxn ang="0">
                    <a:pos x="10" y="23"/>
                  </a:cxn>
                  <a:cxn ang="0">
                    <a:pos x="15" y="23"/>
                  </a:cxn>
                  <a:cxn ang="0">
                    <a:pos x="21" y="23"/>
                  </a:cxn>
                  <a:cxn ang="0">
                    <a:pos x="26" y="19"/>
                  </a:cxn>
                  <a:cxn ang="0">
                    <a:pos x="24" y="14"/>
                  </a:cxn>
                  <a:cxn ang="0">
                    <a:pos x="21" y="9"/>
                  </a:cxn>
                  <a:cxn ang="0">
                    <a:pos x="16" y="5"/>
                  </a:cxn>
                  <a:cxn ang="0">
                    <a:pos x="12" y="2"/>
                  </a:cxn>
                  <a:cxn ang="0">
                    <a:pos x="6" y="0"/>
                  </a:cxn>
                  <a:cxn ang="0">
                    <a:pos x="3" y="2"/>
                  </a:cxn>
                  <a:cxn ang="0">
                    <a:pos x="0" y="7"/>
                  </a:cxn>
                  <a:cxn ang="0">
                    <a:pos x="3" y="17"/>
                  </a:cxn>
                </a:cxnLst>
                <a:rect l="0" t="0" r="0" b="0"/>
                <a:pathLst>
                  <a:path w="26" h="23">
                    <a:moveTo>
                      <a:pt x="3" y="17"/>
                    </a:moveTo>
                    <a:lnTo>
                      <a:pt x="5" y="21"/>
                    </a:lnTo>
                    <a:lnTo>
                      <a:pt x="10" y="23"/>
                    </a:lnTo>
                    <a:lnTo>
                      <a:pt x="15" y="23"/>
                    </a:lnTo>
                    <a:lnTo>
                      <a:pt x="21" y="23"/>
                    </a:lnTo>
                    <a:lnTo>
                      <a:pt x="26" y="19"/>
                    </a:lnTo>
                    <a:lnTo>
                      <a:pt x="24" y="14"/>
                    </a:lnTo>
                    <a:lnTo>
                      <a:pt x="21" y="9"/>
                    </a:lnTo>
                    <a:lnTo>
                      <a:pt x="16" y="5"/>
                    </a:lnTo>
                    <a:lnTo>
                      <a:pt x="12" y="2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0" y="7"/>
                    </a:lnTo>
                    <a:lnTo>
                      <a:pt x="3" y="1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42" name="Shape 1141"/>
              <p:cNvSpPr>
                <a:spLocks/>
              </p:cNvSpPr>
              <p:nvPr/>
            </p:nvSpPr>
            <p:spPr bwMode="auto">
              <a:xfrm>
                <a:off x="5385" y="2938"/>
                <a:ext cx="24" cy="1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9"/>
                  </a:cxn>
                  <a:cxn ang="0">
                    <a:pos x="9" y="11"/>
                  </a:cxn>
                  <a:cxn ang="0">
                    <a:pos x="15" y="12"/>
                  </a:cxn>
                  <a:cxn ang="0">
                    <a:pos x="22" y="15"/>
                  </a:cxn>
                  <a:cxn ang="0">
                    <a:pos x="23" y="11"/>
                  </a:cxn>
                  <a:cxn ang="0">
                    <a:pos x="24" y="8"/>
                  </a:cxn>
                  <a:cxn ang="0">
                    <a:pos x="19" y="2"/>
                  </a:cxn>
                  <a:cxn ang="0">
                    <a:pos x="12" y="0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0" b="0"/>
                <a:pathLst>
                  <a:path w="24" h="15">
                    <a:moveTo>
                      <a:pt x="0" y="4"/>
                    </a:moveTo>
                    <a:lnTo>
                      <a:pt x="3" y="9"/>
                    </a:lnTo>
                    <a:lnTo>
                      <a:pt x="9" y="11"/>
                    </a:lnTo>
                    <a:lnTo>
                      <a:pt x="15" y="12"/>
                    </a:lnTo>
                    <a:lnTo>
                      <a:pt x="22" y="15"/>
                    </a:lnTo>
                    <a:lnTo>
                      <a:pt x="23" y="11"/>
                    </a:lnTo>
                    <a:lnTo>
                      <a:pt x="24" y="8"/>
                    </a:lnTo>
                    <a:lnTo>
                      <a:pt x="19" y="2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43" name="Shape 1142"/>
              <p:cNvSpPr>
                <a:spLocks/>
              </p:cNvSpPr>
              <p:nvPr/>
            </p:nvSpPr>
            <p:spPr bwMode="auto">
              <a:xfrm>
                <a:off x="4780" y="2962"/>
                <a:ext cx="11" cy="1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2"/>
                  </a:cxn>
                  <a:cxn ang="0">
                    <a:pos x="7" y="11"/>
                  </a:cxn>
                  <a:cxn ang="0">
                    <a:pos x="11" y="5"/>
                  </a:cxn>
                  <a:cxn ang="0">
                    <a:pos x="5" y="0"/>
                  </a:cxn>
                  <a:cxn ang="0">
                    <a:pos x="0" y="5"/>
                  </a:cxn>
                </a:cxnLst>
                <a:rect l="0" t="0" r="0" b="0"/>
                <a:pathLst>
                  <a:path w="11" h="12">
                    <a:moveTo>
                      <a:pt x="0" y="5"/>
                    </a:moveTo>
                    <a:lnTo>
                      <a:pt x="0" y="12"/>
                    </a:lnTo>
                    <a:lnTo>
                      <a:pt x="7" y="11"/>
                    </a:lnTo>
                    <a:lnTo>
                      <a:pt x="11" y="5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44" name="Shape 1143"/>
              <p:cNvSpPr>
                <a:spLocks/>
              </p:cNvSpPr>
              <p:nvPr/>
            </p:nvSpPr>
            <p:spPr bwMode="auto">
              <a:xfrm>
                <a:off x="4714" y="2967"/>
                <a:ext cx="11" cy="18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7" y="13"/>
                  </a:cxn>
                  <a:cxn ang="0">
                    <a:pos x="10" y="9"/>
                  </a:cxn>
                  <a:cxn ang="0">
                    <a:pos x="11" y="4"/>
                  </a:cxn>
                  <a:cxn ang="0">
                    <a:pos x="9" y="0"/>
                  </a:cxn>
                  <a:cxn ang="0">
                    <a:pos x="1" y="1"/>
                  </a:cxn>
                  <a:cxn ang="0">
                    <a:pos x="0" y="9"/>
                  </a:cxn>
                </a:cxnLst>
                <a:rect l="0" t="0" r="0" b="0"/>
                <a:pathLst>
                  <a:path w="11" h="18">
                    <a:moveTo>
                      <a:pt x="0" y="9"/>
                    </a:moveTo>
                    <a:lnTo>
                      <a:pt x="1" y="13"/>
                    </a:lnTo>
                    <a:lnTo>
                      <a:pt x="5" y="18"/>
                    </a:lnTo>
                    <a:lnTo>
                      <a:pt x="7" y="13"/>
                    </a:lnTo>
                    <a:lnTo>
                      <a:pt x="10" y="9"/>
                    </a:lnTo>
                    <a:lnTo>
                      <a:pt x="11" y="4"/>
                    </a:lnTo>
                    <a:lnTo>
                      <a:pt x="9" y="0"/>
                    </a:lnTo>
                    <a:lnTo>
                      <a:pt x="1" y="1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45" name="Shape 1144"/>
              <p:cNvSpPr>
                <a:spLocks/>
              </p:cNvSpPr>
              <p:nvPr/>
            </p:nvSpPr>
            <p:spPr bwMode="auto">
              <a:xfrm>
                <a:off x="5417" y="2955"/>
                <a:ext cx="10" cy="12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3" y="12"/>
                  </a:cxn>
                  <a:cxn ang="0">
                    <a:pos x="10" y="12"/>
                  </a:cxn>
                  <a:cxn ang="0">
                    <a:pos x="8" y="0"/>
                  </a:cxn>
                  <a:cxn ang="0">
                    <a:pos x="0" y="1"/>
                  </a:cxn>
                  <a:cxn ang="0">
                    <a:pos x="1" y="6"/>
                  </a:cxn>
                </a:cxnLst>
                <a:rect l="0" t="0" r="0" b="0"/>
                <a:pathLst>
                  <a:path w="10" h="12">
                    <a:moveTo>
                      <a:pt x="1" y="6"/>
                    </a:moveTo>
                    <a:lnTo>
                      <a:pt x="3" y="12"/>
                    </a:lnTo>
                    <a:lnTo>
                      <a:pt x="10" y="12"/>
                    </a:lnTo>
                    <a:lnTo>
                      <a:pt x="8" y="0"/>
                    </a:lnTo>
                    <a:lnTo>
                      <a:pt x="0" y="1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46" name="Shape 1145"/>
              <p:cNvSpPr>
                <a:spLocks/>
              </p:cNvSpPr>
              <p:nvPr/>
            </p:nvSpPr>
            <p:spPr bwMode="auto">
              <a:xfrm>
                <a:off x="5365" y="2965"/>
                <a:ext cx="11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6" y="6"/>
                  </a:cxn>
                  <a:cxn ang="0">
                    <a:pos x="11" y="6"/>
                  </a:cxn>
                  <a:cxn ang="0">
                    <a:pos x="10" y="2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0" b="0"/>
                <a:pathLst>
                  <a:path w="11" h="6">
                    <a:moveTo>
                      <a:pt x="0" y="0"/>
                    </a:moveTo>
                    <a:lnTo>
                      <a:pt x="1" y="4"/>
                    </a:lnTo>
                    <a:lnTo>
                      <a:pt x="6" y="6"/>
                    </a:lnTo>
                    <a:lnTo>
                      <a:pt x="11" y="6"/>
                    </a:lnTo>
                    <a:lnTo>
                      <a:pt x="10" y="2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47" name="Shape 1146"/>
              <p:cNvSpPr>
                <a:spLocks/>
              </p:cNvSpPr>
              <p:nvPr/>
            </p:nvSpPr>
            <p:spPr bwMode="auto">
              <a:xfrm>
                <a:off x="4734" y="2995"/>
                <a:ext cx="25" cy="16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9" y="15"/>
                  </a:cxn>
                  <a:cxn ang="0">
                    <a:pos x="18" y="16"/>
                  </a:cxn>
                  <a:cxn ang="0">
                    <a:pos x="25" y="5"/>
                  </a:cxn>
                  <a:cxn ang="0">
                    <a:pos x="18" y="0"/>
                  </a:cxn>
                  <a:cxn ang="0">
                    <a:pos x="11" y="1"/>
                  </a:cxn>
                  <a:cxn ang="0">
                    <a:pos x="4" y="4"/>
                  </a:cxn>
                  <a:cxn ang="0">
                    <a:pos x="0" y="12"/>
                  </a:cxn>
                </a:cxnLst>
                <a:rect l="0" t="0" r="0" b="0"/>
                <a:pathLst>
                  <a:path w="25" h="16">
                    <a:moveTo>
                      <a:pt x="0" y="12"/>
                    </a:moveTo>
                    <a:lnTo>
                      <a:pt x="9" y="15"/>
                    </a:lnTo>
                    <a:lnTo>
                      <a:pt x="18" y="16"/>
                    </a:lnTo>
                    <a:lnTo>
                      <a:pt x="25" y="5"/>
                    </a:lnTo>
                    <a:lnTo>
                      <a:pt x="18" y="0"/>
                    </a:lnTo>
                    <a:lnTo>
                      <a:pt x="11" y="1"/>
                    </a:lnTo>
                    <a:lnTo>
                      <a:pt x="4" y="4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48" name="Shape 1147"/>
              <p:cNvSpPr>
                <a:spLocks/>
              </p:cNvSpPr>
              <p:nvPr/>
            </p:nvSpPr>
            <p:spPr bwMode="auto">
              <a:xfrm>
                <a:off x="5397" y="2974"/>
                <a:ext cx="14" cy="15"/>
              </a:xfrm>
              <a:custGeom>
                <a:avLst/>
                <a:gdLst/>
                <a:ahLst/>
                <a:cxnLst>
                  <a:cxn ang="0">
                    <a:pos x="1" y="8"/>
                  </a:cxn>
                  <a:cxn ang="0">
                    <a:pos x="0" y="12"/>
                  </a:cxn>
                  <a:cxn ang="0">
                    <a:pos x="3" y="15"/>
                  </a:cxn>
                  <a:cxn ang="0">
                    <a:pos x="9" y="13"/>
                  </a:cxn>
                  <a:cxn ang="0">
                    <a:pos x="14" y="8"/>
                  </a:cxn>
                  <a:cxn ang="0">
                    <a:pos x="11" y="2"/>
                  </a:cxn>
                  <a:cxn ang="0">
                    <a:pos x="6" y="0"/>
                  </a:cxn>
                  <a:cxn ang="0">
                    <a:pos x="0" y="1"/>
                  </a:cxn>
                  <a:cxn ang="0">
                    <a:pos x="1" y="8"/>
                  </a:cxn>
                </a:cxnLst>
                <a:rect l="0" t="0" r="0" b="0"/>
                <a:pathLst>
                  <a:path w="14" h="15">
                    <a:moveTo>
                      <a:pt x="1" y="8"/>
                    </a:moveTo>
                    <a:lnTo>
                      <a:pt x="0" y="12"/>
                    </a:lnTo>
                    <a:lnTo>
                      <a:pt x="3" y="15"/>
                    </a:lnTo>
                    <a:lnTo>
                      <a:pt x="9" y="13"/>
                    </a:lnTo>
                    <a:lnTo>
                      <a:pt x="14" y="8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0" y="1"/>
                    </a:ln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49" name="Shape 1148"/>
              <p:cNvSpPr>
                <a:spLocks/>
              </p:cNvSpPr>
              <p:nvPr/>
            </p:nvSpPr>
            <p:spPr bwMode="auto">
              <a:xfrm>
                <a:off x="5427" y="2978"/>
                <a:ext cx="15" cy="20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3" y="20"/>
                  </a:cxn>
                  <a:cxn ang="0">
                    <a:pos x="9" y="20"/>
                  </a:cxn>
                  <a:cxn ang="0">
                    <a:pos x="15" y="0"/>
                  </a:cxn>
                  <a:cxn ang="0">
                    <a:pos x="7" y="1"/>
                  </a:cxn>
                  <a:cxn ang="0">
                    <a:pos x="4" y="6"/>
                  </a:cxn>
                  <a:cxn ang="0">
                    <a:pos x="2" y="12"/>
                  </a:cxn>
                  <a:cxn ang="0">
                    <a:pos x="0" y="18"/>
                  </a:cxn>
                </a:cxnLst>
                <a:rect l="0" t="0" r="0" b="0"/>
                <a:pathLst>
                  <a:path w="15" h="20">
                    <a:moveTo>
                      <a:pt x="0" y="18"/>
                    </a:moveTo>
                    <a:lnTo>
                      <a:pt x="3" y="20"/>
                    </a:lnTo>
                    <a:lnTo>
                      <a:pt x="9" y="20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4" y="6"/>
                    </a:lnTo>
                    <a:lnTo>
                      <a:pt x="2" y="12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50" name="Shape 1149"/>
              <p:cNvSpPr>
                <a:spLocks/>
              </p:cNvSpPr>
              <p:nvPr/>
            </p:nvSpPr>
            <p:spPr bwMode="auto">
              <a:xfrm>
                <a:off x="4718" y="3007"/>
                <a:ext cx="10" cy="18"/>
              </a:xfrm>
              <a:custGeom>
                <a:avLst/>
                <a:gdLst/>
                <a:ahLst/>
                <a:cxnLst>
                  <a:cxn ang="0">
                    <a:pos x="3" y="15"/>
                  </a:cxn>
                  <a:cxn ang="0">
                    <a:pos x="5" y="18"/>
                  </a:cxn>
                  <a:cxn ang="0">
                    <a:pos x="9" y="14"/>
                  </a:cxn>
                  <a:cxn ang="0">
                    <a:pos x="10" y="9"/>
                  </a:cxn>
                  <a:cxn ang="0">
                    <a:pos x="7" y="3"/>
                  </a:cxn>
                  <a:cxn ang="0">
                    <a:pos x="5" y="0"/>
                  </a:cxn>
                  <a:cxn ang="0">
                    <a:pos x="1" y="1"/>
                  </a:cxn>
                  <a:cxn ang="0">
                    <a:pos x="0" y="6"/>
                  </a:cxn>
                  <a:cxn ang="0">
                    <a:pos x="1" y="10"/>
                  </a:cxn>
                  <a:cxn ang="0">
                    <a:pos x="3" y="15"/>
                  </a:cxn>
                </a:cxnLst>
                <a:rect l="0" t="0" r="0" b="0"/>
                <a:pathLst>
                  <a:path w="10" h="18">
                    <a:moveTo>
                      <a:pt x="3" y="15"/>
                    </a:moveTo>
                    <a:lnTo>
                      <a:pt x="5" y="18"/>
                    </a:lnTo>
                    <a:lnTo>
                      <a:pt x="9" y="14"/>
                    </a:lnTo>
                    <a:lnTo>
                      <a:pt x="10" y="9"/>
                    </a:lnTo>
                    <a:lnTo>
                      <a:pt x="7" y="3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6"/>
                    </a:lnTo>
                    <a:lnTo>
                      <a:pt x="1" y="10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51" name="Shape 1150"/>
              <p:cNvSpPr>
                <a:spLocks/>
              </p:cNvSpPr>
              <p:nvPr/>
            </p:nvSpPr>
            <p:spPr bwMode="auto">
              <a:xfrm>
                <a:off x="5490" y="2987"/>
                <a:ext cx="16" cy="8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3"/>
                  </a:cxn>
                  <a:cxn ang="0">
                    <a:pos x="2" y="23"/>
                  </a:cxn>
                  <a:cxn ang="0">
                    <a:pos x="2" y="32"/>
                  </a:cxn>
                  <a:cxn ang="0">
                    <a:pos x="4" y="43"/>
                  </a:cxn>
                  <a:cxn ang="0">
                    <a:pos x="4" y="52"/>
                  </a:cxn>
                  <a:cxn ang="0">
                    <a:pos x="5" y="63"/>
                  </a:cxn>
                  <a:cxn ang="0">
                    <a:pos x="4" y="73"/>
                  </a:cxn>
                  <a:cxn ang="0">
                    <a:pos x="4" y="83"/>
                  </a:cxn>
                  <a:cxn ang="0">
                    <a:pos x="8" y="77"/>
                  </a:cxn>
                  <a:cxn ang="0">
                    <a:pos x="12" y="71"/>
                  </a:cxn>
                  <a:cxn ang="0">
                    <a:pos x="13" y="63"/>
                  </a:cxn>
                  <a:cxn ang="0">
                    <a:pos x="14" y="55"/>
                  </a:cxn>
                  <a:cxn ang="0">
                    <a:pos x="14" y="47"/>
                  </a:cxn>
                  <a:cxn ang="0">
                    <a:pos x="14" y="39"/>
                  </a:cxn>
                  <a:cxn ang="0">
                    <a:pos x="14" y="31"/>
                  </a:cxn>
                  <a:cxn ang="0">
                    <a:pos x="16" y="24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0" b="0"/>
                <a:pathLst>
                  <a:path w="16" h="83">
                    <a:moveTo>
                      <a:pt x="0" y="4"/>
                    </a:moveTo>
                    <a:lnTo>
                      <a:pt x="0" y="13"/>
                    </a:lnTo>
                    <a:lnTo>
                      <a:pt x="2" y="23"/>
                    </a:lnTo>
                    <a:lnTo>
                      <a:pt x="2" y="32"/>
                    </a:lnTo>
                    <a:lnTo>
                      <a:pt x="4" y="43"/>
                    </a:lnTo>
                    <a:lnTo>
                      <a:pt x="4" y="52"/>
                    </a:lnTo>
                    <a:lnTo>
                      <a:pt x="5" y="63"/>
                    </a:lnTo>
                    <a:lnTo>
                      <a:pt x="4" y="73"/>
                    </a:lnTo>
                    <a:lnTo>
                      <a:pt x="4" y="83"/>
                    </a:lnTo>
                    <a:lnTo>
                      <a:pt x="8" y="77"/>
                    </a:lnTo>
                    <a:lnTo>
                      <a:pt x="12" y="71"/>
                    </a:lnTo>
                    <a:lnTo>
                      <a:pt x="13" y="63"/>
                    </a:lnTo>
                    <a:lnTo>
                      <a:pt x="14" y="55"/>
                    </a:lnTo>
                    <a:lnTo>
                      <a:pt x="14" y="47"/>
                    </a:lnTo>
                    <a:lnTo>
                      <a:pt x="14" y="39"/>
                    </a:lnTo>
                    <a:lnTo>
                      <a:pt x="14" y="31"/>
                    </a:lnTo>
                    <a:lnTo>
                      <a:pt x="16" y="24"/>
                    </a:lnTo>
                    <a:lnTo>
                      <a:pt x="4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52" name="Shape 1151"/>
              <p:cNvSpPr>
                <a:spLocks/>
              </p:cNvSpPr>
              <p:nvPr/>
            </p:nvSpPr>
            <p:spPr bwMode="auto">
              <a:xfrm>
                <a:off x="4560" y="3029"/>
                <a:ext cx="30" cy="90"/>
              </a:xfrm>
              <a:custGeom>
                <a:avLst/>
                <a:gdLst/>
                <a:ahLst/>
                <a:cxnLst>
                  <a:cxn ang="0">
                    <a:pos x="30" y="90"/>
                  </a:cxn>
                  <a:cxn ang="0">
                    <a:pos x="27" y="79"/>
                  </a:cxn>
                  <a:cxn ang="0">
                    <a:pos x="24" y="68"/>
                  </a:cxn>
                  <a:cxn ang="0">
                    <a:pos x="21" y="57"/>
                  </a:cxn>
                  <a:cxn ang="0">
                    <a:pos x="18" y="47"/>
                  </a:cxn>
                  <a:cxn ang="0">
                    <a:pos x="13" y="35"/>
                  </a:cxn>
                  <a:cxn ang="0">
                    <a:pos x="10" y="24"/>
                  </a:cxn>
                  <a:cxn ang="0">
                    <a:pos x="6" y="11"/>
                  </a:cxn>
                  <a:cxn ang="0">
                    <a:pos x="3" y="0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2" y="36"/>
                  </a:cxn>
                  <a:cxn ang="0">
                    <a:pos x="6" y="48"/>
                  </a:cxn>
                  <a:cxn ang="0">
                    <a:pos x="10" y="58"/>
                  </a:cxn>
                  <a:cxn ang="0">
                    <a:pos x="16" y="69"/>
                  </a:cxn>
                  <a:cxn ang="0">
                    <a:pos x="23" y="79"/>
                  </a:cxn>
                  <a:cxn ang="0">
                    <a:pos x="30" y="90"/>
                  </a:cxn>
                </a:cxnLst>
                <a:rect l="0" t="0" r="0" b="0"/>
                <a:pathLst>
                  <a:path w="30" h="90">
                    <a:moveTo>
                      <a:pt x="30" y="90"/>
                    </a:moveTo>
                    <a:lnTo>
                      <a:pt x="27" y="79"/>
                    </a:lnTo>
                    <a:lnTo>
                      <a:pt x="24" y="68"/>
                    </a:lnTo>
                    <a:lnTo>
                      <a:pt x="21" y="57"/>
                    </a:lnTo>
                    <a:lnTo>
                      <a:pt x="18" y="47"/>
                    </a:lnTo>
                    <a:lnTo>
                      <a:pt x="13" y="35"/>
                    </a:lnTo>
                    <a:lnTo>
                      <a:pt x="10" y="24"/>
                    </a:lnTo>
                    <a:lnTo>
                      <a:pt x="6" y="11"/>
                    </a:lnTo>
                    <a:lnTo>
                      <a:pt x="3" y="0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2" y="36"/>
                    </a:lnTo>
                    <a:lnTo>
                      <a:pt x="6" y="48"/>
                    </a:lnTo>
                    <a:lnTo>
                      <a:pt x="10" y="58"/>
                    </a:lnTo>
                    <a:lnTo>
                      <a:pt x="16" y="69"/>
                    </a:lnTo>
                    <a:lnTo>
                      <a:pt x="23" y="79"/>
                    </a:lnTo>
                    <a:lnTo>
                      <a:pt x="30" y="9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53" name="Shape 1152"/>
              <p:cNvSpPr>
                <a:spLocks/>
              </p:cNvSpPr>
              <p:nvPr/>
            </p:nvSpPr>
            <p:spPr bwMode="auto">
              <a:xfrm>
                <a:off x="5418" y="3007"/>
                <a:ext cx="4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0" b="0"/>
                <a:pathLst>
                  <a:path w="4" h="9">
                    <a:moveTo>
                      <a:pt x="0" y="9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54" name="Shape 1153"/>
              <p:cNvSpPr>
                <a:spLocks/>
              </p:cNvSpPr>
              <p:nvPr/>
            </p:nvSpPr>
            <p:spPr bwMode="auto">
              <a:xfrm>
                <a:off x="4725" y="3033"/>
                <a:ext cx="18" cy="24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8" y="17"/>
                  </a:cxn>
                  <a:cxn ang="0">
                    <a:pos x="14" y="0"/>
                  </a:cxn>
                  <a:cxn ang="0">
                    <a:pos x="8" y="0"/>
                  </a:cxn>
                  <a:cxn ang="0">
                    <a:pos x="5" y="2"/>
                  </a:cxn>
                  <a:cxn ang="0">
                    <a:pos x="3" y="5"/>
                  </a:cxn>
                  <a:cxn ang="0">
                    <a:pos x="3" y="8"/>
                  </a:cxn>
                  <a:cxn ang="0">
                    <a:pos x="2" y="16"/>
                  </a:cxn>
                  <a:cxn ang="0">
                    <a:pos x="0" y="24"/>
                  </a:cxn>
                </a:cxnLst>
                <a:rect l="0" t="0" r="0" b="0"/>
                <a:pathLst>
                  <a:path w="18" h="24">
                    <a:moveTo>
                      <a:pt x="0" y="24"/>
                    </a:moveTo>
                    <a:lnTo>
                      <a:pt x="18" y="17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8"/>
                    </a:lnTo>
                    <a:lnTo>
                      <a:pt x="2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55" name="Shape 1154"/>
              <p:cNvSpPr>
                <a:spLocks/>
              </p:cNvSpPr>
              <p:nvPr/>
            </p:nvSpPr>
            <p:spPr bwMode="auto">
              <a:xfrm>
                <a:off x="5427" y="3011"/>
                <a:ext cx="21" cy="20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9" y="20"/>
                  </a:cxn>
                  <a:cxn ang="0">
                    <a:pos x="14" y="15"/>
                  </a:cxn>
                  <a:cxn ang="0">
                    <a:pos x="19" y="11"/>
                  </a:cxn>
                  <a:cxn ang="0">
                    <a:pos x="21" y="5"/>
                  </a:cxn>
                  <a:cxn ang="0">
                    <a:pos x="21" y="0"/>
                  </a:cxn>
                  <a:cxn ang="0">
                    <a:pos x="14" y="3"/>
                  </a:cxn>
                  <a:cxn ang="0">
                    <a:pos x="8" y="5"/>
                  </a:cxn>
                  <a:cxn ang="0">
                    <a:pos x="2" y="7"/>
                  </a:cxn>
                  <a:cxn ang="0">
                    <a:pos x="0" y="14"/>
                  </a:cxn>
                </a:cxnLst>
                <a:rect l="0" t="0" r="0" b="0"/>
                <a:pathLst>
                  <a:path w="21" h="20">
                    <a:moveTo>
                      <a:pt x="0" y="14"/>
                    </a:moveTo>
                    <a:lnTo>
                      <a:pt x="9" y="20"/>
                    </a:lnTo>
                    <a:lnTo>
                      <a:pt x="14" y="15"/>
                    </a:lnTo>
                    <a:lnTo>
                      <a:pt x="19" y="11"/>
                    </a:lnTo>
                    <a:lnTo>
                      <a:pt x="21" y="5"/>
                    </a:lnTo>
                    <a:lnTo>
                      <a:pt x="21" y="0"/>
                    </a:lnTo>
                    <a:lnTo>
                      <a:pt x="14" y="3"/>
                    </a:lnTo>
                    <a:lnTo>
                      <a:pt x="8" y="5"/>
                    </a:lnTo>
                    <a:lnTo>
                      <a:pt x="2" y="7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56" name="Shape 1155"/>
              <p:cNvSpPr>
                <a:spLocks/>
              </p:cNvSpPr>
              <p:nvPr/>
            </p:nvSpPr>
            <p:spPr bwMode="auto">
              <a:xfrm>
                <a:off x="4765" y="3045"/>
                <a:ext cx="11" cy="14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14"/>
                  </a:cxn>
                  <a:cxn ang="0">
                    <a:pos x="4" y="11"/>
                  </a:cxn>
                  <a:cxn ang="0">
                    <a:pos x="9" y="9"/>
                  </a:cxn>
                  <a:cxn ang="0">
                    <a:pos x="11" y="5"/>
                  </a:cxn>
                  <a:cxn ang="0">
                    <a:pos x="11" y="0"/>
                  </a:cxn>
                  <a:cxn ang="0">
                    <a:pos x="3" y="1"/>
                  </a:cxn>
                  <a:cxn ang="0">
                    <a:pos x="0" y="9"/>
                  </a:cxn>
                </a:cxnLst>
                <a:rect l="0" t="0" r="0" b="0"/>
                <a:pathLst>
                  <a:path w="11" h="14">
                    <a:moveTo>
                      <a:pt x="0" y="9"/>
                    </a:moveTo>
                    <a:lnTo>
                      <a:pt x="0" y="14"/>
                    </a:lnTo>
                    <a:lnTo>
                      <a:pt x="4" y="11"/>
                    </a:lnTo>
                    <a:lnTo>
                      <a:pt x="9" y="9"/>
                    </a:lnTo>
                    <a:lnTo>
                      <a:pt x="11" y="5"/>
                    </a:lnTo>
                    <a:lnTo>
                      <a:pt x="11" y="0"/>
                    </a:lnTo>
                    <a:lnTo>
                      <a:pt x="3" y="1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57" name="Shape 1156"/>
              <p:cNvSpPr>
                <a:spLocks/>
              </p:cNvSpPr>
              <p:nvPr/>
            </p:nvSpPr>
            <p:spPr bwMode="auto">
              <a:xfrm>
                <a:off x="5339" y="3031"/>
                <a:ext cx="18" cy="19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4" y="18"/>
                  </a:cxn>
                  <a:cxn ang="0">
                    <a:pos x="9" y="19"/>
                  </a:cxn>
                  <a:cxn ang="0">
                    <a:pos x="13" y="18"/>
                  </a:cxn>
                  <a:cxn ang="0">
                    <a:pos x="18" y="14"/>
                  </a:cxn>
                  <a:cxn ang="0">
                    <a:pos x="17" y="8"/>
                  </a:cxn>
                  <a:cxn ang="0">
                    <a:pos x="15" y="6"/>
                  </a:cxn>
                  <a:cxn ang="0">
                    <a:pos x="11" y="3"/>
                  </a:cxn>
                  <a:cxn ang="0">
                    <a:pos x="9" y="0"/>
                  </a:cxn>
                  <a:cxn ang="0">
                    <a:pos x="4" y="2"/>
                  </a:cxn>
                  <a:cxn ang="0">
                    <a:pos x="2" y="6"/>
                  </a:cxn>
                  <a:cxn ang="0">
                    <a:pos x="1" y="11"/>
                  </a:cxn>
                  <a:cxn ang="0">
                    <a:pos x="0" y="17"/>
                  </a:cxn>
                </a:cxnLst>
                <a:rect l="0" t="0" r="0" b="0"/>
                <a:pathLst>
                  <a:path w="18" h="19">
                    <a:moveTo>
                      <a:pt x="0" y="17"/>
                    </a:moveTo>
                    <a:lnTo>
                      <a:pt x="4" y="18"/>
                    </a:lnTo>
                    <a:lnTo>
                      <a:pt x="9" y="19"/>
                    </a:lnTo>
                    <a:lnTo>
                      <a:pt x="13" y="18"/>
                    </a:lnTo>
                    <a:lnTo>
                      <a:pt x="18" y="14"/>
                    </a:lnTo>
                    <a:lnTo>
                      <a:pt x="17" y="8"/>
                    </a:lnTo>
                    <a:lnTo>
                      <a:pt x="15" y="6"/>
                    </a:lnTo>
                    <a:lnTo>
                      <a:pt x="11" y="3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6"/>
                    </a:lnTo>
                    <a:lnTo>
                      <a:pt x="1" y="11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58" name="Shape 1157"/>
              <p:cNvSpPr>
                <a:spLocks/>
              </p:cNvSpPr>
              <p:nvPr/>
            </p:nvSpPr>
            <p:spPr bwMode="auto">
              <a:xfrm>
                <a:off x="5416" y="3042"/>
                <a:ext cx="15" cy="17"/>
              </a:xfrm>
              <a:custGeom>
                <a:avLst/>
                <a:gdLst/>
                <a:ahLst/>
                <a:cxnLst>
                  <a:cxn ang="0">
                    <a:pos x="2" y="17"/>
                  </a:cxn>
                  <a:cxn ang="0">
                    <a:pos x="8" y="17"/>
                  </a:cxn>
                  <a:cxn ang="0">
                    <a:pos x="15" y="12"/>
                  </a:cxn>
                  <a:cxn ang="0">
                    <a:pos x="15" y="0"/>
                  </a:cxn>
                  <a:cxn ang="0">
                    <a:pos x="8" y="2"/>
                  </a:cxn>
                  <a:cxn ang="0">
                    <a:pos x="3" y="6"/>
                  </a:cxn>
                  <a:cxn ang="0">
                    <a:pos x="0" y="10"/>
                  </a:cxn>
                  <a:cxn ang="0">
                    <a:pos x="2" y="17"/>
                  </a:cxn>
                </a:cxnLst>
                <a:rect l="0" t="0" r="0" b="0"/>
                <a:pathLst>
                  <a:path w="15" h="17">
                    <a:moveTo>
                      <a:pt x="2" y="17"/>
                    </a:moveTo>
                    <a:lnTo>
                      <a:pt x="8" y="17"/>
                    </a:lnTo>
                    <a:lnTo>
                      <a:pt x="15" y="12"/>
                    </a:lnTo>
                    <a:lnTo>
                      <a:pt x="15" y="0"/>
                    </a:lnTo>
                    <a:lnTo>
                      <a:pt x="8" y="2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59" name="Shape 1158"/>
              <p:cNvSpPr>
                <a:spLocks/>
              </p:cNvSpPr>
              <p:nvPr/>
            </p:nvSpPr>
            <p:spPr bwMode="auto">
              <a:xfrm>
                <a:off x="4714" y="3068"/>
                <a:ext cx="15" cy="37"/>
              </a:xfrm>
              <a:custGeom>
                <a:avLst/>
                <a:gdLst/>
                <a:ahLst/>
                <a:cxnLst>
                  <a:cxn ang="0">
                    <a:pos x="9" y="37"/>
                  </a:cxn>
                  <a:cxn ang="0">
                    <a:pos x="8" y="31"/>
                  </a:cxn>
                  <a:cxn ang="0">
                    <a:pos x="7" y="26"/>
                  </a:cxn>
                  <a:cxn ang="0">
                    <a:pos x="7" y="21"/>
                  </a:cxn>
                  <a:cxn ang="0">
                    <a:pos x="14" y="18"/>
                  </a:cxn>
                  <a:cxn ang="0">
                    <a:pos x="15" y="13"/>
                  </a:cxn>
                  <a:cxn ang="0">
                    <a:pos x="15" y="8"/>
                  </a:cxn>
                  <a:cxn ang="0">
                    <a:pos x="12" y="3"/>
                  </a:cxn>
                  <a:cxn ang="0">
                    <a:pos x="9" y="0"/>
                  </a:cxn>
                  <a:cxn ang="0">
                    <a:pos x="8" y="8"/>
                  </a:cxn>
                  <a:cxn ang="0">
                    <a:pos x="3" y="18"/>
                  </a:cxn>
                  <a:cxn ang="0">
                    <a:pos x="0" y="22"/>
                  </a:cxn>
                  <a:cxn ang="0">
                    <a:pos x="0" y="27"/>
                  </a:cxn>
                  <a:cxn ang="0">
                    <a:pos x="2" y="32"/>
                  </a:cxn>
                  <a:cxn ang="0">
                    <a:pos x="9" y="37"/>
                  </a:cxn>
                </a:cxnLst>
                <a:rect l="0" t="0" r="0" b="0"/>
                <a:pathLst>
                  <a:path w="15" h="37">
                    <a:moveTo>
                      <a:pt x="9" y="37"/>
                    </a:moveTo>
                    <a:lnTo>
                      <a:pt x="8" y="31"/>
                    </a:lnTo>
                    <a:lnTo>
                      <a:pt x="7" y="26"/>
                    </a:lnTo>
                    <a:lnTo>
                      <a:pt x="7" y="21"/>
                    </a:lnTo>
                    <a:lnTo>
                      <a:pt x="14" y="18"/>
                    </a:lnTo>
                    <a:lnTo>
                      <a:pt x="15" y="13"/>
                    </a:lnTo>
                    <a:lnTo>
                      <a:pt x="15" y="8"/>
                    </a:lnTo>
                    <a:lnTo>
                      <a:pt x="12" y="3"/>
                    </a:lnTo>
                    <a:lnTo>
                      <a:pt x="9" y="0"/>
                    </a:lnTo>
                    <a:lnTo>
                      <a:pt x="8" y="8"/>
                    </a:lnTo>
                    <a:lnTo>
                      <a:pt x="3" y="18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2"/>
                    </a:lnTo>
                    <a:lnTo>
                      <a:pt x="9" y="3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60" name="Shape 1159"/>
              <p:cNvSpPr>
                <a:spLocks/>
              </p:cNvSpPr>
              <p:nvPr/>
            </p:nvSpPr>
            <p:spPr bwMode="auto">
              <a:xfrm>
                <a:off x="4795" y="3069"/>
                <a:ext cx="9" cy="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8"/>
                  </a:cxn>
                  <a:cxn ang="0">
                    <a:pos x="8" y="7"/>
                  </a:cxn>
                  <a:cxn ang="0">
                    <a:pos x="9" y="1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0" b="0"/>
                <a:pathLst>
                  <a:path w="9" h="8">
                    <a:moveTo>
                      <a:pt x="0" y="3"/>
                    </a:moveTo>
                    <a:lnTo>
                      <a:pt x="2" y="8"/>
                    </a:lnTo>
                    <a:lnTo>
                      <a:pt x="8" y="7"/>
                    </a:lnTo>
                    <a:lnTo>
                      <a:pt x="9" y="1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61" name="Shape 1160"/>
              <p:cNvSpPr>
                <a:spLocks/>
              </p:cNvSpPr>
              <p:nvPr/>
            </p:nvSpPr>
            <p:spPr bwMode="auto">
              <a:xfrm>
                <a:off x="4742" y="3072"/>
                <a:ext cx="12" cy="16"/>
              </a:xfrm>
              <a:custGeom>
                <a:avLst/>
                <a:gdLst/>
                <a:ahLst/>
                <a:cxnLst>
                  <a:cxn ang="0">
                    <a:pos x="1" y="16"/>
                  </a:cxn>
                  <a:cxn ang="0">
                    <a:pos x="8" y="15"/>
                  </a:cxn>
                  <a:cxn ang="0">
                    <a:pos x="12" y="9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1" y="16"/>
                  </a:cxn>
                </a:cxnLst>
                <a:rect l="0" t="0" r="0" b="0"/>
                <a:pathLst>
                  <a:path w="12" h="16">
                    <a:moveTo>
                      <a:pt x="1" y="16"/>
                    </a:moveTo>
                    <a:lnTo>
                      <a:pt x="8" y="15"/>
                    </a:lnTo>
                    <a:lnTo>
                      <a:pt x="12" y="9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1" y="1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62" name="Shape 1161"/>
              <p:cNvSpPr>
                <a:spLocks/>
              </p:cNvSpPr>
              <p:nvPr/>
            </p:nvSpPr>
            <p:spPr bwMode="auto">
              <a:xfrm>
                <a:off x="5440" y="3055"/>
                <a:ext cx="14" cy="26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6"/>
                  </a:cxn>
                  <a:cxn ang="0">
                    <a:pos x="7" y="24"/>
                  </a:cxn>
                  <a:cxn ang="0">
                    <a:pos x="10" y="19"/>
                  </a:cxn>
                  <a:cxn ang="0">
                    <a:pos x="11" y="12"/>
                  </a:cxn>
                  <a:cxn ang="0">
                    <a:pos x="14" y="6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2" y="6"/>
                  </a:cxn>
                  <a:cxn ang="0">
                    <a:pos x="1" y="9"/>
                  </a:cxn>
                  <a:cxn ang="0">
                    <a:pos x="1" y="15"/>
                  </a:cxn>
                  <a:cxn ang="0">
                    <a:pos x="0" y="19"/>
                  </a:cxn>
                  <a:cxn ang="0">
                    <a:pos x="0" y="24"/>
                  </a:cxn>
                </a:cxnLst>
                <a:rect l="0" t="0" r="0" b="0"/>
                <a:pathLst>
                  <a:path w="14" h="26">
                    <a:moveTo>
                      <a:pt x="0" y="24"/>
                    </a:moveTo>
                    <a:lnTo>
                      <a:pt x="0" y="26"/>
                    </a:lnTo>
                    <a:lnTo>
                      <a:pt x="7" y="24"/>
                    </a:lnTo>
                    <a:lnTo>
                      <a:pt x="10" y="19"/>
                    </a:lnTo>
                    <a:lnTo>
                      <a:pt x="11" y="12"/>
                    </a:lnTo>
                    <a:lnTo>
                      <a:pt x="14" y="6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1" y="15"/>
                    </a:lnTo>
                    <a:lnTo>
                      <a:pt x="0" y="19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63" name="Shape 1162"/>
              <p:cNvSpPr>
                <a:spLocks/>
              </p:cNvSpPr>
              <p:nvPr/>
            </p:nvSpPr>
            <p:spPr bwMode="auto">
              <a:xfrm>
                <a:off x="5369" y="3061"/>
                <a:ext cx="20" cy="20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" y="16"/>
                  </a:cxn>
                  <a:cxn ang="0">
                    <a:pos x="4" y="20"/>
                  </a:cxn>
                  <a:cxn ang="0">
                    <a:pos x="8" y="19"/>
                  </a:cxn>
                  <a:cxn ang="0">
                    <a:pos x="13" y="15"/>
                  </a:cxn>
                  <a:cxn ang="0">
                    <a:pos x="16" y="10"/>
                  </a:cxn>
                  <a:cxn ang="0">
                    <a:pos x="20" y="7"/>
                  </a:cxn>
                  <a:cxn ang="0">
                    <a:pos x="19" y="2"/>
                  </a:cxn>
                  <a:cxn ang="0">
                    <a:pos x="16" y="2"/>
                  </a:cxn>
                  <a:cxn ang="0">
                    <a:pos x="12" y="2"/>
                  </a:cxn>
                  <a:cxn ang="0">
                    <a:pos x="11" y="0"/>
                  </a:cxn>
                  <a:cxn ang="0">
                    <a:pos x="3" y="4"/>
                  </a:cxn>
                  <a:cxn ang="0">
                    <a:pos x="0" y="11"/>
                  </a:cxn>
                </a:cxnLst>
                <a:rect l="0" t="0" r="0" b="0"/>
                <a:pathLst>
                  <a:path w="20" h="20">
                    <a:moveTo>
                      <a:pt x="0" y="11"/>
                    </a:moveTo>
                    <a:lnTo>
                      <a:pt x="1" y="16"/>
                    </a:lnTo>
                    <a:lnTo>
                      <a:pt x="4" y="20"/>
                    </a:lnTo>
                    <a:lnTo>
                      <a:pt x="8" y="19"/>
                    </a:lnTo>
                    <a:lnTo>
                      <a:pt x="13" y="15"/>
                    </a:lnTo>
                    <a:lnTo>
                      <a:pt x="16" y="10"/>
                    </a:lnTo>
                    <a:lnTo>
                      <a:pt x="20" y="7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2" y="2"/>
                    </a:lnTo>
                    <a:lnTo>
                      <a:pt x="11" y="0"/>
                    </a:lnTo>
                    <a:lnTo>
                      <a:pt x="3" y="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64" name="Shape 1163"/>
              <p:cNvSpPr>
                <a:spLocks/>
              </p:cNvSpPr>
              <p:nvPr/>
            </p:nvSpPr>
            <p:spPr bwMode="auto">
              <a:xfrm>
                <a:off x="5402" y="3074"/>
                <a:ext cx="20" cy="25"/>
              </a:xfrm>
              <a:custGeom>
                <a:avLst/>
                <a:gdLst/>
                <a:ahLst/>
                <a:cxnLst>
                  <a:cxn ang="0">
                    <a:pos x="3" y="20"/>
                  </a:cxn>
                  <a:cxn ang="0">
                    <a:pos x="7" y="24"/>
                  </a:cxn>
                  <a:cxn ang="0">
                    <a:pos x="11" y="25"/>
                  </a:cxn>
                  <a:cxn ang="0">
                    <a:pos x="20" y="0"/>
                  </a:cxn>
                  <a:cxn ang="0">
                    <a:pos x="14" y="3"/>
                  </a:cxn>
                  <a:cxn ang="0">
                    <a:pos x="6" y="7"/>
                  </a:cxn>
                  <a:cxn ang="0">
                    <a:pos x="2" y="8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3" y="20"/>
                  </a:cxn>
                </a:cxnLst>
                <a:rect l="0" t="0" r="0" b="0"/>
                <a:pathLst>
                  <a:path w="20" h="25">
                    <a:moveTo>
                      <a:pt x="3" y="20"/>
                    </a:moveTo>
                    <a:lnTo>
                      <a:pt x="7" y="24"/>
                    </a:lnTo>
                    <a:lnTo>
                      <a:pt x="11" y="25"/>
                    </a:lnTo>
                    <a:lnTo>
                      <a:pt x="20" y="0"/>
                    </a:lnTo>
                    <a:lnTo>
                      <a:pt x="14" y="3"/>
                    </a:lnTo>
                    <a:lnTo>
                      <a:pt x="6" y="7"/>
                    </a:lnTo>
                    <a:lnTo>
                      <a:pt x="2" y="8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3" y="20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65" name="Shape 1164"/>
              <p:cNvSpPr>
                <a:spLocks/>
              </p:cNvSpPr>
              <p:nvPr/>
            </p:nvSpPr>
            <p:spPr bwMode="auto">
              <a:xfrm>
                <a:off x="4734" y="3103"/>
                <a:ext cx="18" cy="14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18" y="11"/>
                  </a:cxn>
                  <a:cxn ang="0">
                    <a:pos x="16" y="0"/>
                  </a:cxn>
                  <a:cxn ang="0">
                    <a:pos x="11" y="4"/>
                  </a:cxn>
                  <a:cxn ang="0">
                    <a:pos x="4" y="5"/>
                  </a:cxn>
                  <a:cxn ang="0">
                    <a:pos x="0" y="7"/>
                  </a:cxn>
                  <a:cxn ang="0">
                    <a:pos x="5" y="14"/>
                  </a:cxn>
                </a:cxnLst>
                <a:rect l="0" t="0" r="0" b="0"/>
                <a:pathLst>
                  <a:path w="18" h="14">
                    <a:moveTo>
                      <a:pt x="5" y="14"/>
                    </a:moveTo>
                    <a:lnTo>
                      <a:pt x="18" y="11"/>
                    </a:lnTo>
                    <a:lnTo>
                      <a:pt x="16" y="0"/>
                    </a:lnTo>
                    <a:lnTo>
                      <a:pt x="11" y="4"/>
                    </a:lnTo>
                    <a:lnTo>
                      <a:pt x="4" y="5"/>
                    </a:lnTo>
                    <a:lnTo>
                      <a:pt x="0" y="7"/>
                    </a:lnTo>
                    <a:lnTo>
                      <a:pt x="5" y="1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66" name="Shape 1165"/>
              <p:cNvSpPr>
                <a:spLocks/>
              </p:cNvSpPr>
              <p:nvPr/>
            </p:nvSpPr>
            <p:spPr bwMode="auto">
              <a:xfrm>
                <a:off x="4663" y="3108"/>
                <a:ext cx="10" cy="17"/>
              </a:xfrm>
              <a:custGeom>
                <a:avLst/>
                <a:gdLst/>
                <a:ahLst/>
                <a:cxnLst>
                  <a:cxn ang="0">
                    <a:pos x="1" y="17"/>
                  </a:cxn>
                  <a:cxn ang="0">
                    <a:pos x="3" y="17"/>
                  </a:cxn>
                  <a:cxn ang="0">
                    <a:pos x="5" y="14"/>
                  </a:cxn>
                  <a:cxn ang="0">
                    <a:pos x="7" y="11"/>
                  </a:cxn>
                  <a:cxn ang="0">
                    <a:pos x="10" y="9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1" y="17"/>
                  </a:cxn>
                </a:cxnLst>
                <a:rect l="0" t="0" r="0" b="0"/>
                <a:pathLst>
                  <a:path w="10" h="17">
                    <a:moveTo>
                      <a:pt x="1" y="17"/>
                    </a:moveTo>
                    <a:lnTo>
                      <a:pt x="3" y="17"/>
                    </a:lnTo>
                    <a:lnTo>
                      <a:pt x="5" y="14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3" y="0"/>
                    </a:lnTo>
                    <a:lnTo>
                      <a:pt x="0" y="7"/>
                    </a:ln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67" name="Shape 1166"/>
              <p:cNvSpPr>
                <a:spLocks/>
              </p:cNvSpPr>
              <p:nvPr/>
            </p:nvSpPr>
            <p:spPr bwMode="auto">
              <a:xfrm>
                <a:off x="4800" y="3109"/>
                <a:ext cx="25" cy="21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9" y="17"/>
                  </a:cxn>
                  <a:cxn ang="0">
                    <a:pos x="20" y="21"/>
                  </a:cxn>
                  <a:cxn ang="0">
                    <a:pos x="23" y="15"/>
                  </a:cxn>
                  <a:cxn ang="0">
                    <a:pos x="25" y="10"/>
                  </a:cxn>
                  <a:cxn ang="0">
                    <a:pos x="24" y="4"/>
                  </a:cxn>
                  <a:cxn ang="0">
                    <a:pos x="24" y="1"/>
                  </a:cxn>
                  <a:cxn ang="0">
                    <a:pos x="15" y="0"/>
                  </a:cxn>
                  <a:cxn ang="0">
                    <a:pos x="8" y="1"/>
                  </a:cxn>
                  <a:cxn ang="0">
                    <a:pos x="2" y="4"/>
                  </a:cxn>
                  <a:cxn ang="0">
                    <a:pos x="0" y="12"/>
                  </a:cxn>
                </a:cxnLst>
                <a:rect l="0" t="0" r="0" b="0"/>
                <a:pathLst>
                  <a:path w="25" h="21">
                    <a:moveTo>
                      <a:pt x="0" y="12"/>
                    </a:moveTo>
                    <a:lnTo>
                      <a:pt x="9" y="17"/>
                    </a:lnTo>
                    <a:lnTo>
                      <a:pt x="20" y="21"/>
                    </a:lnTo>
                    <a:lnTo>
                      <a:pt x="23" y="15"/>
                    </a:lnTo>
                    <a:lnTo>
                      <a:pt x="25" y="10"/>
                    </a:lnTo>
                    <a:lnTo>
                      <a:pt x="24" y="4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8" y="1"/>
                    </a:lnTo>
                    <a:lnTo>
                      <a:pt x="2" y="4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68" name="Shape 1167"/>
              <p:cNvSpPr>
                <a:spLocks/>
              </p:cNvSpPr>
              <p:nvPr/>
            </p:nvSpPr>
            <p:spPr bwMode="auto">
              <a:xfrm>
                <a:off x="5446" y="3097"/>
                <a:ext cx="10" cy="1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" y="8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0" b="0"/>
                <a:pathLst>
                  <a:path w="10" h="13">
                    <a:moveTo>
                      <a:pt x="0" y="4"/>
                    </a:moveTo>
                    <a:lnTo>
                      <a:pt x="1" y="8"/>
                    </a:lnTo>
                    <a:lnTo>
                      <a:pt x="6" y="13"/>
                    </a:lnTo>
                    <a:lnTo>
                      <a:pt x="10" y="7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69" name="Shape 1168"/>
              <p:cNvSpPr>
                <a:spLocks/>
              </p:cNvSpPr>
              <p:nvPr/>
            </p:nvSpPr>
            <p:spPr bwMode="auto">
              <a:xfrm>
                <a:off x="4765" y="3130"/>
                <a:ext cx="21" cy="28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5" y="20"/>
                  </a:cxn>
                  <a:cxn ang="0">
                    <a:pos x="11" y="23"/>
                  </a:cxn>
                  <a:cxn ang="0">
                    <a:pos x="16" y="26"/>
                  </a:cxn>
                  <a:cxn ang="0">
                    <a:pos x="21" y="28"/>
                  </a:cxn>
                  <a:cxn ang="0">
                    <a:pos x="21" y="20"/>
                  </a:cxn>
                  <a:cxn ang="0">
                    <a:pos x="21" y="13"/>
                  </a:cxn>
                  <a:cxn ang="0">
                    <a:pos x="18" y="6"/>
                  </a:cxn>
                  <a:cxn ang="0">
                    <a:pos x="11" y="0"/>
                  </a:cxn>
                  <a:cxn ang="0">
                    <a:pos x="3" y="8"/>
                  </a:cxn>
                  <a:cxn ang="0">
                    <a:pos x="0" y="19"/>
                  </a:cxn>
                </a:cxnLst>
                <a:rect l="0" t="0" r="0" b="0"/>
                <a:pathLst>
                  <a:path w="21" h="28">
                    <a:moveTo>
                      <a:pt x="0" y="19"/>
                    </a:moveTo>
                    <a:lnTo>
                      <a:pt x="5" y="20"/>
                    </a:lnTo>
                    <a:lnTo>
                      <a:pt x="11" y="23"/>
                    </a:lnTo>
                    <a:lnTo>
                      <a:pt x="16" y="26"/>
                    </a:lnTo>
                    <a:lnTo>
                      <a:pt x="21" y="28"/>
                    </a:lnTo>
                    <a:lnTo>
                      <a:pt x="21" y="20"/>
                    </a:lnTo>
                    <a:lnTo>
                      <a:pt x="21" y="13"/>
                    </a:lnTo>
                    <a:lnTo>
                      <a:pt x="18" y="6"/>
                    </a:lnTo>
                    <a:lnTo>
                      <a:pt x="11" y="0"/>
                    </a:lnTo>
                    <a:lnTo>
                      <a:pt x="3" y="8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70" name="Shape 1169"/>
              <p:cNvSpPr>
                <a:spLocks/>
              </p:cNvSpPr>
              <p:nvPr/>
            </p:nvSpPr>
            <p:spPr bwMode="auto">
              <a:xfrm>
                <a:off x="4737" y="3133"/>
                <a:ext cx="17" cy="16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13" y="14"/>
                  </a:cxn>
                  <a:cxn ang="0">
                    <a:pos x="17" y="9"/>
                  </a:cxn>
                  <a:cxn ang="0">
                    <a:pos x="2" y="0"/>
                  </a:cxn>
                  <a:cxn ang="0">
                    <a:pos x="0" y="4"/>
                  </a:cxn>
                  <a:cxn ang="0">
                    <a:pos x="1" y="9"/>
                  </a:cxn>
                  <a:cxn ang="0">
                    <a:pos x="3" y="14"/>
                  </a:cxn>
                  <a:cxn ang="0">
                    <a:pos x="8" y="16"/>
                  </a:cxn>
                </a:cxnLst>
                <a:rect l="0" t="0" r="0" b="0"/>
                <a:pathLst>
                  <a:path w="17" h="16">
                    <a:moveTo>
                      <a:pt x="8" y="16"/>
                    </a:moveTo>
                    <a:lnTo>
                      <a:pt x="13" y="14"/>
                    </a:lnTo>
                    <a:lnTo>
                      <a:pt x="17" y="9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1" y="9"/>
                    </a:lnTo>
                    <a:lnTo>
                      <a:pt x="3" y="14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71" name="Shape 1170"/>
              <p:cNvSpPr>
                <a:spLocks/>
              </p:cNvSpPr>
              <p:nvPr/>
            </p:nvSpPr>
            <p:spPr bwMode="auto">
              <a:xfrm>
                <a:off x="4824" y="3130"/>
                <a:ext cx="16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6" y="8"/>
                  </a:cxn>
                  <a:cxn ang="0">
                    <a:pos x="16" y="0"/>
                  </a:cxn>
                  <a:cxn ang="0">
                    <a:pos x="10" y="0"/>
                  </a:cxn>
                  <a:cxn ang="0">
                    <a:pos x="5" y="1"/>
                  </a:cxn>
                  <a:cxn ang="0">
                    <a:pos x="1" y="5"/>
                  </a:cxn>
                  <a:cxn ang="0">
                    <a:pos x="0" y="10"/>
                  </a:cxn>
                </a:cxnLst>
                <a:rect l="0" t="0" r="0" b="0"/>
                <a:pathLst>
                  <a:path w="16" h="10">
                    <a:moveTo>
                      <a:pt x="0" y="10"/>
                    </a:moveTo>
                    <a:lnTo>
                      <a:pt x="16" y="8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1" y="5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72" name="Shape 1171"/>
              <p:cNvSpPr>
                <a:spLocks/>
              </p:cNvSpPr>
              <p:nvPr/>
            </p:nvSpPr>
            <p:spPr bwMode="auto">
              <a:xfrm>
                <a:off x="5422" y="3112"/>
                <a:ext cx="18" cy="22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3" y="18"/>
                  </a:cxn>
                  <a:cxn ang="0">
                    <a:pos x="7" y="22"/>
                  </a:cxn>
                  <a:cxn ang="0">
                    <a:pos x="10" y="22"/>
                  </a:cxn>
                  <a:cxn ang="0">
                    <a:pos x="14" y="18"/>
                  </a:cxn>
                  <a:cxn ang="0">
                    <a:pos x="18" y="13"/>
                  </a:cxn>
                  <a:cxn ang="0">
                    <a:pos x="18" y="9"/>
                  </a:cxn>
                  <a:cxn ang="0">
                    <a:pos x="14" y="3"/>
                  </a:cxn>
                  <a:cxn ang="0">
                    <a:pos x="11" y="0"/>
                  </a:cxn>
                  <a:cxn ang="0">
                    <a:pos x="5" y="1"/>
                  </a:cxn>
                  <a:cxn ang="0">
                    <a:pos x="3" y="6"/>
                  </a:cxn>
                  <a:cxn ang="0">
                    <a:pos x="1" y="11"/>
                  </a:cxn>
                  <a:cxn ang="0">
                    <a:pos x="0" y="16"/>
                  </a:cxn>
                </a:cxnLst>
                <a:rect l="0" t="0" r="0" b="0"/>
                <a:pathLst>
                  <a:path w="18" h="22">
                    <a:moveTo>
                      <a:pt x="0" y="16"/>
                    </a:moveTo>
                    <a:lnTo>
                      <a:pt x="3" y="18"/>
                    </a:lnTo>
                    <a:lnTo>
                      <a:pt x="7" y="22"/>
                    </a:lnTo>
                    <a:lnTo>
                      <a:pt x="10" y="22"/>
                    </a:lnTo>
                    <a:lnTo>
                      <a:pt x="14" y="18"/>
                    </a:lnTo>
                    <a:lnTo>
                      <a:pt x="18" y="13"/>
                    </a:lnTo>
                    <a:lnTo>
                      <a:pt x="18" y="9"/>
                    </a:lnTo>
                    <a:lnTo>
                      <a:pt x="14" y="3"/>
                    </a:lnTo>
                    <a:lnTo>
                      <a:pt x="11" y="0"/>
                    </a:lnTo>
                    <a:lnTo>
                      <a:pt x="5" y="1"/>
                    </a:lnTo>
                    <a:lnTo>
                      <a:pt x="3" y="6"/>
                    </a:lnTo>
                    <a:lnTo>
                      <a:pt x="1" y="11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73" name="Shape 1172"/>
              <p:cNvSpPr>
                <a:spLocks/>
              </p:cNvSpPr>
              <p:nvPr/>
            </p:nvSpPr>
            <p:spPr bwMode="auto">
              <a:xfrm>
                <a:off x="4870" y="3135"/>
                <a:ext cx="13" cy="10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9"/>
                  </a:cxn>
                  <a:cxn ang="0">
                    <a:pos x="4" y="10"/>
                  </a:cxn>
                  <a:cxn ang="0">
                    <a:pos x="8" y="9"/>
                  </a:cxn>
                  <a:cxn ang="0">
                    <a:pos x="10" y="4"/>
                  </a:cxn>
                  <a:cxn ang="0">
                    <a:pos x="13" y="0"/>
                  </a:cxn>
                  <a:cxn ang="0">
                    <a:pos x="6" y="2"/>
                  </a:cxn>
                  <a:cxn ang="0">
                    <a:pos x="0" y="7"/>
                  </a:cxn>
                </a:cxnLst>
                <a:rect l="0" t="0" r="0" b="0"/>
                <a:pathLst>
                  <a:path w="13" h="10">
                    <a:moveTo>
                      <a:pt x="0" y="7"/>
                    </a:moveTo>
                    <a:lnTo>
                      <a:pt x="0" y="9"/>
                    </a:lnTo>
                    <a:lnTo>
                      <a:pt x="4" y="10"/>
                    </a:lnTo>
                    <a:lnTo>
                      <a:pt x="8" y="9"/>
                    </a:lnTo>
                    <a:lnTo>
                      <a:pt x="10" y="4"/>
                    </a:lnTo>
                    <a:lnTo>
                      <a:pt x="13" y="0"/>
                    </a:lnTo>
                    <a:lnTo>
                      <a:pt x="6" y="2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  <p:sp>
            <p:nvSpPr>
              <p:cNvPr id="1174" name="Shape 1173"/>
              <p:cNvSpPr>
                <a:spLocks/>
              </p:cNvSpPr>
              <p:nvPr/>
            </p:nvSpPr>
            <p:spPr bwMode="auto">
              <a:xfrm>
                <a:off x="4677" y="3143"/>
                <a:ext cx="12" cy="10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3" y="6"/>
                  </a:cxn>
                  <a:cxn ang="0">
                    <a:pos x="7" y="8"/>
                  </a:cxn>
                  <a:cxn ang="0">
                    <a:pos x="12" y="10"/>
                  </a:cxn>
                  <a:cxn ang="0">
                    <a:pos x="11" y="6"/>
                  </a:cxn>
                  <a:cxn ang="0">
                    <a:pos x="9" y="3"/>
                  </a:cxn>
                  <a:cxn ang="0">
                    <a:pos x="5" y="0"/>
                  </a:cxn>
                  <a:cxn ang="0">
                    <a:pos x="1" y="1"/>
                  </a:cxn>
                </a:cxnLst>
                <a:rect l="0" t="0" r="0" b="0"/>
                <a:pathLst>
                  <a:path w="12" h="10">
                    <a:moveTo>
                      <a:pt x="1" y="1"/>
                    </a:moveTo>
                    <a:lnTo>
                      <a:pt x="0" y="3"/>
                    </a:lnTo>
                    <a:lnTo>
                      <a:pt x="3" y="6"/>
                    </a:lnTo>
                    <a:lnTo>
                      <a:pt x="7" y="8"/>
                    </a:lnTo>
                    <a:lnTo>
                      <a:pt x="12" y="10"/>
                    </a:lnTo>
                    <a:lnTo>
                      <a:pt x="11" y="6"/>
                    </a:lnTo>
                    <a:lnTo>
                      <a:pt x="9" y="3"/>
                    </a:lnTo>
                    <a:lnTo>
                      <a:pt x="5" y="0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5E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US"/>
              </a:p>
            </p:txBody>
          </p:sp>
        </p:grpSp>
        <p:sp>
          <p:nvSpPr>
            <p:cNvPr id="795" name="Shape 794"/>
            <p:cNvSpPr>
              <a:spLocks/>
            </p:cNvSpPr>
            <p:nvPr/>
          </p:nvSpPr>
          <p:spPr bwMode="auto">
            <a:xfrm>
              <a:off x="4711" y="3149"/>
              <a:ext cx="1" cy="9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1" y="9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9"/>
                </a:cxn>
              </a:cxnLst>
              <a:rect l="0" t="0" r="0" b="0"/>
              <a:pathLst>
                <a:path w="1" h="9">
                  <a:moveTo>
                    <a:pt x="1" y="9"/>
                  </a:moveTo>
                  <a:lnTo>
                    <a:pt x="1" y="9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9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796" name="Shape 795"/>
            <p:cNvSpPr>
              <a:spLocks/>
            </p:cNvSpPr>
            <p:nvPr/>
          </p:nvSpPr>
          <p:spPr bwMode="auto">
            <a:xfrm>
              <a:off x="5376" y="3127"/>
              <a:ext cx="13" cy="13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4" y="11"/>
                </a:cxn>
                <a:cxn ang="0">
                  <a:pos x="9" y="13"/>
                </a:cxn>
                <a:cxn ang="0">
                  <a:pos x="11" y="9"/>
                </a:cxn>
                <a:cxn ang="0">
                  <a:pos x="13" y="3"/>
                </a:cxn>
                <a:cxn ang="0">
                  <a:pos x="8" y="1"/>
                </a:cxn>
                <a:cxn ang="0">
                  <a:pos x="4" y="0"/>
                </a:cxn>
                <a:cxn ang="0">
                  <a:pos x="0" y="1"/>
                </a:cxn>
                <a:cxn ang="0">
                  <a:pos x="2" y="8"/>
                </a:cxn>
              </a:cxnLst>
              <a:rect l="0" t="0" r="0" b="0"/>
              <a:pathLst>
                <a:path w="13" h="13">
                  <a:moveTo>
                    <a:pt x="2" y="8"/>
                  </a:moveTo>
                  <a:lnTo>
                    <a:pt x="4" y="11"/>
                  </a:lnTo>
                  <a:lnTo>
                    <a:pt x="9" y="13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1"/>
                  </a:lnTo>
                  <a:lnTo>
                    <a:pt x="4" y="0"/>
                  </a:lnTo>
                  <a:lnTo>
                    <a:pt x="0" y="1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797" name="Shape 796"/>
            <p:cNvSpPr>
              <a:spLocks/>
            </p:cNvSpPr>
            <p:nvPr/>
          </p:nvSpPr>
          <p:spPr bwMode="auto">
            <a:xfrm>
              <a:off x="5438" y="3140"/>
              <a:ext cx="18" cy="13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7" y="10"/>
                </a:cxn>
                <a:cxn ang="0">
                  <a:pos x="15" y="8"/>
                </a:cxn>
                <a:cxn ang="0">
                  <a:pos x="17" y="5"/>
                </a:cxn>
                <a:cxn ang="0">
                  <a:pos x="18" y="4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0" y="13"/>
                </a:cxn>
              </a:cxnLst>
              <a:rect l="0" t="0" r="0" b="0"/>
              <a:pathLst>
                <a:path w="18" h="13">
                  <a:moveTo>
                    <a:pt x="0" y="13"/>
                  </a:moveTo>
                  <a:lnTo>
                    <a:pt x="7" y="10"/>
                  </a:lnTo>
                  <a:lnTo>
                    <a:pt x="15" y="8"/>
                  </a:lnTo>
                  <a:lnTo>
                    <a:pt x="17" y="5"/>
                  </a:lnTo>
                  <a:lnTo>
                    <a:pt x="18" y="4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798" name="Shape 797"/>
            <p:cNvSpPr>
              <a:spLocks/>
            </p:cNvSpPr>
            <p:nvPr/>
          </p:nvSpPr>
          <p:spPr bwMode="auto">
            <a:xfrm>
              <a:off x="4803" y="3162"/>
              <a:ext cx="23" cy="27"/>
            </a:xfrm>
            <a:custGeom>
              <a:avLst/>
              <a:gdLst/>
              <a:ahLst/>
              <a:cxnLst>
                <a:cxn ang="0">
                  <a:pos x="3" y="20"/>
                </a:cxn>
                <a:cxn ang="0">
                  <a:pos x="3" y="27"/>
                </a:cxn>
                <a:cxn ang="0">
                  <a:pos x="10" y="23"/>
                </a:cxn>
                <a:cxn ang="0">
                  <a:pos x="17" y="22"/>
                </a:cxn>
                <a:cxn ang="0">
                  <a:pos x="21" y="18"/>
                </a:cxn>
                <a:cxn ang="0">
                  <a:pos x="23" y="11"/>
                </a:cxn>
                <a:cxn ang="0">
                  <a:pos x="20" y="5"/>
                </a:cxn>
                <a:cxn ang="0">
                  <a:pos x="16" y="2"/>
                </a:cxn>
                <a:cxn ang="0">
                  <a:pos x="11" y="0"/>
                </a:cxn>
                <a:cxn ang="0">
                  <a:pos x="7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3"/>
                </a:cxn>
                <a:cxn ang="0">
                  <a:pos x="3" y="20"/>
                </a:cxn>
              </a:cxnLst>
              <a:rect l="0" t="0" r="0" b="0"/>
              <a:pathLst>
                <a:path w="23" h="27">
                  <a:moveTo>
                    <a:pt x="3" y="20"/>
                  </a:moveTo>
                  <a:lnTo>
                    <a:pt x="3" y="27"/>
                  </a:lnTo>
                  <a:lnTo>
                    <a:pt x="10" y="23"/>
                  </a:lnTo>
                  <a:lnTo>
                    <a:pt x="17" y="22"/>
                  </a:lnTo>
                  <a:lnTo>
                    <a:pt x="21" y="18"/>
                  </a:lnTo>
                  <a:lnTo>
                    <a:pt x="23" y="11"/>
                  </a:lnTo>
                  <a:lnTo>
                    <a:pt x="20" y="5"/>
                  </a:lnTo>
                  <a:lnTo>
                    <a:pt x="16" y="2"/>
                  </a:lnTo>
                  <a:lnTo>
                    <a:pt x="11" y="0"/>
                  </a:lnTo>
                  <a:lnTo>
                    <a:pt x="7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3"/>
                  </a:lnTo>
                  <a:lnTo>
                    <a:pt x="3" y="20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799" name="Shape 798"/>
            <p:cNvSpPr>
              <a:spLocks/>
            </p:cNvSpPr>
            <p:nvPr/>
          </p:nvSpPr>
          <p:spPr bwMode="auto">
            <a:xfrm>
              <a:off x="4784" y="3166"/>
              <a:ext cx="9" cy="1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9" y="0"/>
                </a:cxn>
                <a:cxn ang="0">
                  <a:pos x="0" y="3"/>
                </a:cxn>
              </a:cxnLst>
              <a:rect l="0" t="0" r="0" b="0"/>
              <a:pathLst>
                <a:path w="9" h="14">
                  <a:moveTo>
                    <a:pt x="0" y="3"/>
                  </a:moveTo>
                  <a:lnTo>
                    <a:pt x="0" y="5"/>
                  </a:lnTo>
                  <a:lnTo>
                    <a:pt x="0" y="7"/>
                  </a:lnTo>
                  <a:lnTo>
                    <a:pt x="7" y="14"/>
                  </a:lnTo>
                  <a:lnTo>
                    <a:pt x="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00" name="Shape 799"/>
            <p:cNvSpPr>
              <a:spLocks/>
            </p:cNvSpPr>
            <p:nvPr/>
          </p:nvSpPr>
          <p:spPr bwMode="auto">
            <a:xfrm>
              <a:off x="4664" y="3173"/>
              <a:ext cx="16" cy="18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8" y="17"/>
                </a:cxn>
                <a:cxn ang="0">
                  <a:pos x="16" y="11"/>
                </a:cxn>
                <a:cxn ang="0">
                  <a:pos x="12" y="2"/>
                </a:cxn>
                <a:cxn ang="0">
                  <a:pos x="5" y="0"/>
                </a:cxn>
                <a:cxn ang="0">
                  <a:pos x="1" y="9"/>
                </a:cxn>
                <a:cxn ang="0">
                  <a:pos x="0" y="18"/>
                </a:cxn>
              </a:cxnLst>
              <a:rect l="0" t="0" r="0" b="0"/>
              <a:pathLst>
                <a:path w="16" h="18">
                  <a:moveTo>
                    <a:pt x="0" y="18"/>
                  </a:moveTo>
                  <a:lnTo>
                    <a:pt x="8" y="17"/>
                  </a:lnTo>
                  <a:lnTo>
                    <a:pt x="16" y="11"/>
                  </a:lnTo>
                  <a:lnTo>
                    <a:pt x="12" y="2"/>
                  </a:lnTo>
                  <a:lnTo>
                    <a:pt x="5" y="0"/>
                  </a:lnTo>
                  <a:lnTo>
                    <a:pt x="1" y="9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01" name="Shape 800"/>
            <p:cNvSpPr>
              <a:spLocks/>
            </p:cNvSpPr>
            <p:nvPr/>
          </p:nvSpPr>
          <p:spPr bwMode="auto">
            <a:xfrm>
              <a:off x="5482" y="3158"/>
              <a:ext cx="41" cy="6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0" y="7"/>
                </a:cxn>
                <a:cxn ang="0">
                  <a:pos x="16" y="16"/>
                </a:cxn>
                <a:cxn ang="0">
                  <a:pos x="12" y="23"/>
                </a:cxn>
                <a:cxn ang="0">
                  <a:pos x="9" y="32"/>
                </a:cxn>
                <a:cxn ang="0">
                  <a:pos x="5" y="40"/>
                </a:cxn>
                <a:cxn ang="0">
                  <a:pos x="2" y="49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4" y="61"/>
                </a:cxn>
                <a:cxn ang="0">
                  <a:pos x="7" y="54"/>
                </a:cxn>
                <a:cxn ang="0">
                  <a:pos x="11" y="46"/>
                </a:cxn>
                <a:cxn ang="0">
                  <a:pos x="16" y="40"/>
                </a:cxn>
                <a:cxn ang="0">
                  <a:pos x="21" y="32"/>
                </a:cxn>
                <a:cxn ang="0">
                  <a:pos x="27" y="26"/>
                </a:cxn>
                <a:cxn ang="0">
                  <a:pos x="33" y="19"/>
                </a:cxn>
                <a:cxn ang="0">
                  <a:pos x="41" y="15"/>
                </a:cxn>
                <a:cxn ang="0">
                  <a:pos x="39" y="8"/>
                </a:cxn>
                <a:cxn ang="0">
                  <a:pos x="34" y="4"/>
                </a:cxn>
                <a:cxn ang="0">
                  <a:pos x="29" y="1"/>
                </a:cxn>
                <a:cxn ang="0">
                  <a:pos x="24" y="0"/>
                </a:cxn>
              </a:cxnLst>
              <a:rect l="0" t="0" r="0" b="0"/>
              <a:pathLst>
                <a:path w="41" h="69">
                  <a:moveTo>
                    <a:pt x="24" y="0"/>
                  </a:moveTo>
                  <a:lnTo>
                    <a:pt x="20" y="7"/>
                  </a:lnTo>
                  <a:lnTo>
                    <a:pt x="16" y="16"/>
                  </a:lnTo>
                  <a:lnTo>
                    <a:pt x="12" y="23"/>
                  </a:lnTo>
                  <a:lnTo>
                    <a:pt x="9" y="32"/>
                  </a:lnTo>
                  <a:lnTo>
                    <a:pt x="5" y="40"/>
                  </a:lnTo>
                  <a:lnTo>
                    <a:pt x="2" y="49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4" y="61"/>
                  </a:lnTo>
                  <a:lnTo>
                    <a:pt x="7" y="54"/>
                  </a:lnTo>
                  <a:lnTo>
                    <a:pt x="11" y="46"/>
                  </a:lnTo>
                  <a:lnTo>
                    <a:pt x="16" y="40"/>
                  </a:lnTo>
                  <a:lnTo>
                    <a:pt x="21" y="32"/>
                  </a:lnTo>
                  <a:lnTo>
                    <a:pt x="27" y="26"/>
                  </a:lnTo>
                  <a:lnTo>
                    <a:pt x="33" y="19"/>
                  </a:lnTo>
                  <a:lnTo>
                    <a:pt x="41" y="15"/>
                  </a:lnTo>
                  <a:lnTo>
                    <a:pt x="39" y="8"/>
                  </a:lnTo>
                  <a:lnTo>
                    <a:pt x="34" y="4"/>
                  </a:lnTo>
                  <a:lnTo>
                    <a:pt x="2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02" name="Shape 801"/>
            <p:cNvSpPr>
              <a:spLocks/>
            </p:cNvSpPr>
            <p:nvPr/>
          </p:nvSpPr>
          <p:spPr bwMode="auto">
            <a:xfrm>
              <a:off x="4833" y="2210"/>
              <a:ext cx="52" cy="16"/>
            </a:xfrm>
            <a:custGeom>
              <a:avLst/>
              <a:gdLst/>
              <a:ahLst/>
              <a:cxnLst>
                <a:cxn ang="0">
                  <a:pos x="2" y="16"/>
                </a:cxn>
                <a:cxn ang="0">
                  <a:pos x="8" y="13"/>
                </a:cxn>
                <a:cxn ang="0">
                  <a:pos x="14" y="12"/>
                </a:cxn>
                <a:cxn ang="0">
                  <a:pos x="20" y="11"/>
                </a:cxn>
                <a:cxn ang="0">
                  <a:pos x="26" y="10"/>
                </a:cxn>
                <a:cxn ang="0">
                  <a:pos x="33" y="8"/>
                </a:cxn>
                <a:cxn ang="0">
                  <a:pos x="39" y="6"/>
                </a:cxn>
                <a:cxn ang="0">
                  <a:pos x="45" y="3"/>
                </a:cxn>
                <a:cxn ang="0">
                  <a:pos x="52" y="0"/>
                </a:cxn>
                <a:cxn ang="0">
                  <a:pos x="46" y="0"/>
                </a:cxn>
                <a:cxn ang="0">
                  <a:pos x="40" y="1"/>
                </a:cxn>
                <a:cxn ang="0">
                  <a:pos x="34" y="1"/>
                </a:cxn>
                <a:cxn ang="0">
                  <a:pos x="27" y="2"/>
                </a:cxn>
                <a:cxn ang="0">
                  <a:pos x="21" y="2"/>
                </a:cxn>
                <a:cxn ang="0">
                  <a:pos x="15" y="2"/>
                </a:cxn>
                <a:cxn ang="0">
                  <a:pos x="9" y="1"/>
                </a:cxn>
                <a:cxn ang="0">
                  <a:pos x="4" y="0"/>
                </a:cxn>
                <a:cxn ang="0">
                  <a:pos x="0" y="8"/>
                </a:cxn>
                <a:cxn ang="0">
                  <a:pos x="2" y="16"/>
                </a:cxn>
              </a:cxnLst>
              <a:rect l="0" t="0" r="0" b="0"/>
              <a:pathLst>
                <a:path w="52" h="16">
                  <a:moveTo>
                    <a:pt x="2" y="16"/>
                  </a:moveTo>
                  <a:lnTo>
                    <a:pt x="8" y="13"/>
                  </a:lnTo>
                  <a:lnTo>
                    <a:pt x="14" y="12"/>
                  </a:lnTo>
                  <a:lnTo>
                    <a:pt x="20" y="11"/>
                  </a:lnTo>
                  <a:lnTo>
                    <a:pt x="26" y="10"/>
                  </a:lnTo>
                  <a:lnTo>
                    <a:pt x="33" y="8"/>
                  </a:lnTo>
                  <a:lnTo>
                    <a:pt x="39" y="6"/>
                  </a:lnTo>
                  <a:lnTo>
                    <a:pt x="45" y="3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0" y="1"/>
                  </a:lnTo>
                  <a:lnTo>
                    <a:pt x="34" y="1"/>
                  </a:lnTo>
                  <a:lnTo>
                    <a:pt x="27" y="2"/>
                  </a:lnTo>
                  <a:lnTo>
                    <a:pt x="21" y="2"/>
                  </a:lnTo>
                  <a:lnTo>
                    <a:pt x="15" y="2"/>
                  </a:lnTo>
                  <a:lnTo>
                    <a:pt x="9" y="1"/>
                  </a:lnTo>
                  <a:lnTo>
                    <a:pt x="4" y="0"/>
                  </a:lnTo>
                  <a:lnTo>
                    <a:pt x="0" y="8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03" name="Shape 802"/>
            <p:cNvSpPr>
              <a:spLocks/>
            </p:cNvSpPr>
            <p:nvPr/>
          </p:nvSpPr>
          <p:spPr bwMode="auto">
            <a:xfrm>
              <a:off x="4903" y="2073"/>
              <a:ext cx="18" cy="3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4" y="9"/>
                </a:cxn>
                <a:cxn ang="0">
                  <a:pos x="1" y="18"/>
                </a:cxn>
                <a:cxn ang="0">
                  <a:pos x="0" y="27"/>
                </a:cxn>
                <a:cxn ang="0">
                  <a:pos x="2" y="38"/>
                </a:cxn>
                <a:cxn ang="0">
                  <a:pos x="3" y="29"/>
                </a:cxn>
                <a:cxn ang="0">
                  <a:pos x="7" y="21"/>
                </a:cxn>
                <a:cxn ang="0">
                  <a:pos x="11" y="13"/>
                </a:cxn>
                <a:cxn ang="0">
                  <a:pos x="18" y="7"/>
                </a:cxn>
                <a:cxn ang="0">
                  <a:pos x="12" y="2"/>
                </a:cxn>
                <a:cxn ang="0">
                  <a:pos x="7" y="0"/>
                </a:cxn>
              </a:cxnLst>
              <a:rect l="0" t="0" r="0" b="0"/>
              <a:pathLst>
                <a:path w="18" h="38">
                  <a:moveTo>
                    <a:pt x="7" y="0"/>
                  </a:moveTo>
                  <a:lnTo>
                    <a:pt x="4" y="9"/>
                  </a:lnTo>
                  <a:lnTo>
                    <a:pt x="1" y="18"/>
                  </a:lnTo>
                  <a:lnTo>
                    <a:pt x="0" y="27"/>
                  </a:lnTo>
                  <a:lnTo>
                    <a:pt x="2" y="38"/>
                  </a:lnTo>
                  <a:lnTo>
                    <a:pt x="3" y="29"/>
                  </a:lnTo>
                  <a:lnTo>
                    <a:pt x="7" y="21"/>
                  </a:lnTo>
                  <a:lnTo>
                    <a:pt x="11" y="13"/>
                  </a:lnTo>
                  <a:lnTo>
                    <a:pt x="18" y="7"/>
                  </a:lnTo>
                  <a:lnTo>
                    <a:pt x="12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04" name="Shape 803"/>
            <p:cNvSpPr>
              <a:spLocks/>
            </p:cNvSpPr>
            <p:nvPr/>
          </p:nvSpPr>
          <p:spPr bwMode="auto">
            <a:xfrm>
              <a:off x="5436" y="3164"/>
              <a:ext cx="16" cy="18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0" y="9"/>
                </a:cxn>
                <a:cxn ang="0">
                  <a:pos x="2" y="12"/>
                </a:cxn>
                <a:cxn ang="0">
                  <a:pos x="4" y="14"/>
                </a:cxn>
                <a:cxn ang="0">
                  <a:pos x="6" y="18"/>
                </a:cxn>
                <a:cxn ang="0">
                  <a:pos x="14" y="18"/>
                </a:cxn>
                <a:cxn ang="0">
                  <a:pos x="16" y="9"/>
                </a:cxn>
                <a:cxn ang="0">
                  <a:pos x="12" y="0"/>
                </a:cxn>
                <a:cxn ang="0">
                  <a:pos x="5" y="2"/>
                </a:cxn>
                <a:cxn ang="0">
                  <a:pos x="2" y="7"/>
                </a:cxn>
              </a:cxnLst>
              <a:rect l="0" t="0" r="0" b="0"/>
              <a:pathLst>
                <a:path w="16" h="18">
                  <a:moveTo>
                    <a:pt x="2" y="7"/>
                  </a:moveTo>
                  <a:lnTo>
                    <a:pt x="0" y="9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6" y="18"/>
                  </a:lnTo>
                  <a:lnTo>
                    <a:pt x="14" y="18"/>
                  </a:lnTo>
                  <a:lnTo>
                    <a:pt x="16" y="9"/>
                  </a:lnTo>
                  <a:lnTo>
                    <a:pt x="12" y="0"/>
                  </a:lnTo>
                  <a:lnTo>
                    <a:pt x="5" y="2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05" name="Shape 804"/>
            <p:cNvSpPr>
              <a:spLocks/>
            </p:cNvSpPr>
            <p:nvPr/>
          </p:nvSpPr>
          <p:spPr bwMode="auto">
            <a:xfrm>
              <a:off x="4684" y="3195"/>
              <a:ext cx="15" cy="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7"/>
                </a:cxn>
                <a:cxn ang="0">
                  <a:pos x="9" y="7"/>
                </a:cxn>
                <a:cxn ang="0">
                  <a:pos x="15" y="0"/>
                </a:cxn>
                <a:cxn ang="0">
                  <a:pos x="6" y="2"/>
                </a:cxn>
                <a:cxn ang="0">
                  <a:pos x="0" y="7"/>
                </a:cxn>
              </a:cxnLst>
              <a:rect l="0" t="0" r="0" b="0"/>
              <a:pathLst>
                <a:path w="15" h="7">
                  <a:moveTo>
                    <a:pt x="0" y="7"/>
                  </a:moveTo>
                  <a:lnTo>
                    <a:pt x="3" y="7"/>
                  </a:lnTo>
                  <a:lnTo>
                    <a:pt x="9" y="7"/>
                  </a:lnTo>
                  <a:lnTo>
                    <a:pt x="15" y="0"/>
                  </a:lnTo>
                  <a:lnTo>
                    <a:pt x="6" y="2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06" name="Rectangle 805"/>
            <p:cNvSpPr>
              <a:spLocks noChangeArrowheads="1"/>
            </p:cNvSpPr>
            <p:nvPr/>
          </p:nvSpPr>
          <p:spPr bwMode="auto">
            <a:xfrm>
              <a:off x="4710" y="3197"/>
              <a:ext cx="4" cy="14"/>
            </a:xfrm>
            <a:prstGeom prst="rect">
              <a:avLst/>
            </a:prstGeom>
            <a:solidFill>
              <a:srgbClr val="FF5E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07" name="Shape 806"/>
            <p:cNvSpPr>
              <a:spLocks/>
            </p:cNvSpPr>
            <p:nvPr/>
          </p:nvSpPr>
          <p:spPr bwMode="auto">
            <a:xfrm>
              <a:off x="5413" y="3176"/>
              <a:ext cx="9" cy="1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9" y="13"/>
                </a:cxn>
                <a:cxn ang="0">
                  <a:pos x="9" y="1"/>
                </a:cxn>
                <a:cxn ang="0">
                  <a:pos x="4" y="0"/>
                </a:cxn>
                <a:cxn ang="0">
                  <a:pos x="0" y="6"/>
                </a:cxn>
              </a:cxnLst>
              <a:rect l="0" t="0" r="0" b="0"/>
              <a:pathLst>
                <a:path w="9" h="13">
                  <a:moveTo>
                    <a:pt x="0" y="6"/>
                  </a:moveTo>
                  <a:lnTo>
                    <a:pt x="9" y="13"/>
                  </a:lnTo>
                  <a:lnTo>
                    <a:pt x="9" y="1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08" name="Shape 807"/>
            <p:cNvSpPr>
              <a:spLocks/>
            </p:cNvSpPr>
            <p:nvPr/>
          </p:nvSpPr>
          <p:spPr bwMode="auto">
            <a:xfrm>
              <a:off x="4820" y="3197"/>
              <a:ext cx="9" cy="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5"/>
                </a:cxn>
                <a:cxn ang="0">
                  <a:pos x="1" y="11"/>
                </a:cxn>
                <a:cxn ang="0">
                  <a:pos x="2" y="15"/>
                </a:cxn>
                <a:cxn ang="0">
                  <a:pos x="9" y="16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0" b="0"/>
              <a:pathLst>
                <a:path w="9" h="16">
                  <a:moveTo>
                    <a:pt x="0" y="0"/>
                  </a:moveTo>
                  <a:lnTo>
                    <a:pt x="1" y="5"/>
                  </a:lnTo>
                  <a:lnTo>
                    <a:pt x="1" y="11"/>
                  </a:lnTo>
                  <a:lnTo>
                    <a:pt x="2" y="15"/>
                  </a:lnTo>
                  <a:lnTo>
                    <a:pt x="9" y="16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09" name="Shape 808"/>
            <p:cNvSpPr>
              <a:spLocks/>
            </p:cNvSpPr>
            <p:nvPr/>
          </p:nvSpPr>
          <p:spPr bwMode="auto">
            <a:xfrm>
              <a:off x="4840" y="3198"/>
              <a:ext cx="15" cy="1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4" y="11"/>
                </a:cxn>
                <a:cxn ang="0">
                  <a:pos x="9" y="15"/>
                </a:cxn>
                <a:cxn ang="0">
                  <a:pos x="15" y="2"/>
                </a:cxn>
                <a:cxn ang="0">
                  <a:pos x="9" y="0"/>
                </a:cxn>
                <a:cxn ang="0">
                  <a:pos x="6" y="3"/>
                </a:cxn>
                <a:cxn ang="0">
                  <a:pos x="3" y="6"/>
                </a:cxn>
                <a:cxn ang="0">
                  <a:pos x="0" y="8"/>
                </a:cxn>
              </a:cxnLst>
              <a:rect l="0" t="0" r="0" b="0"/>
              <a:pathLst>
                <a:path w="15" h="15">
                  <a:moveTo>
                    <a:pt x="0" y="8"/>
                  </a:moveTo>
                  <a:lnTo>
                    <a:pt x="4" y="11"/>
                  </a:lnTo>
                  <a:lnTo>
                    <a:pt x="9" y="15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3"/>
                  </a:lnTo>
                  <a:lnTo>
                    <a:pt x="3" y="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10" name="Shape 809"/>
            <p:cNvSpPr>
              <a:spLocks/>
            </p:cNvSpPr>
            <p:nvPr/>
          </p:nvSpPr>
          <p:spPr bwMode="auto">
            <a:xfrm>
              <a:off x="5357" y="3186"/>
              <a:ext cx="14" cy="14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9"/>
                </a:cxn>
                <a:cxn ang="0">
                  <a:pos x="5" y="14"/>
                </a:cxn>
                <a:cxn ang="0">
                  <a:pos x="10" y="12"/>
                </a:cxn>
                <a:cxn ang="0">
                  <a:pos x="13" y="9"/>
                </a:cxn>
                <a:cxn ang="0">
                  <a:pos x="14" y="4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0" y="5"/>
                </a:cxn>
              </a:cxnLst>
              <a:rect l="0" t="0" r="0" b="0"/>
              <a:pathLst>
                <a:path w="14" h="14">
                  <a:moveTo>
                    <a:pt x="0" y="5"/>
                  </a:moveTo>
                  <a:lnTo>
                    <a:pt x="1" y="9"/>
                  </a:lnTo>
                  <a:lnTo>
                    <a:pt x="5" y="14"/>
                  </a:lnTo>
                  <a:lnTo>
                    <a:pt x="10" y="12"/>
                  </a:lnTo>
                  <a:lnTo>
                    <a:pt x="13" y="9"/>
                  </a:lnTo>
                  <a:lnTo>
                    <a:pt x="14" y="4"/>
                  </a:lnTo>
                  <a:lnTo>
                    <a:pt x="14" y="0"/>
                  </a:lnTo>
                  <a:lnTo>
                    <a:pt x="6" y="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11" name="Shape 810"/>
            <p:cNvSpPr>
              <a:spLocks/>
            </p:cNvSpPr>
            <p:nvPr/>
          </p:nvSpPr>
          <p:spPr bwMode="auto">
            <a:xfrm>
              <a:off x="4817" y="3221"/>
              <a:ext cx="7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7" y="9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0" b="0"/>
              <a:pathLst>
                <a:path w="7" h="9">
                  <a:moveTo>
                    <a:pt x="0" y="0"/>
                  </a:moveTo>
                  <a:lnTo>
                    <a:pt x="0" y="4"/>
                  </a:lnTo>
                  <a:lnTo>
                    <a:pt x="7" y="9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12" name="Shape 811"/>
            <p:cNvSpPr>
              <a:spLocks/>
            </p:cNvSpPr>
            <p:nvPr/>
          </p:nvSpPr>
          <p:spPr bwMode="auto">
            <a:xfrm>
              <a:off x="5430" y="3209"/>
              <a:ext cx="12" cy="1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2" y="5"/>
                </a:cxn>
                <a:cxn ang="0">
                  <a:pos x="1" y="13"/>
                </a:cxn>
                <a:cxn ang="0">
                  <a:pos x="0" y="15"/>
                </a:cxn>
                <a:cxn ang="0">
                  <a:pos x="1" y="17"/>
                </a:cxn>
                <a:cxn ang="0">
                  <a:pos x="3" y="18"/>
                </a:cxn>
                <a:cxn ang="0">
                  <a:pos x="8" y="18"/>
                </a:cxn>
                <a:cxn ang="0">
                  <a:pos x="12" y="13"/>
                </a:cxn>
                <a:cxn ang="0">
                  <a:pos x="12" y="4"/>
                </a:cxn>
                <a:cxn ang="0">
                  <a:pos x="8" y="0"/>
                </a:cxn>
                <a:cxn ang="0">
                  <a:pos x="1" y="0"/>
                </a:cxn>
              </a:cxnLst>
              <a:rect l="0" t="0" r="0" b="0"/>
              <a:pathLst>
                <a:path w="12" h="18">
                  <a:moveTo>
                    <a:pt x="1" y="0"/>
                  </a:moveTo>
                  <a:lnTo>
                    <a:pt x="2" y="5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8" y="18"/>
                  </a:lnTo>
                  <a:lnTo>
                    <a:pt x="12" y="13"/>
                  </a:lnTo>
                  <a:lnTo>
                    <a:pt x="12" y="4"/>
                  </a:lnTo>
                  <a:lnTo>
                    <a:pt x="8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13" name="Shape 812"/>
            <p:cNvSpPr>
              <a:spLocks/>
            </p:cNvSpPr>
            <p:nvPr/>
          </p:nvSpPr>
          <p:spPr bwMode="auto">
            <a:xfrm>
              <a:off x="5402" y="3214"/>
              <a:ext cx="16" cy="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" y="5"/>
                </a:cxn>
                <a:cxn ang="0">
                  <a:pos x="8" y="8"/>
                </a:cxn>
                <a:cxn ang="0">
                  <a:pos x="12" y="9"/>
                </a:cxn>
                <a:cxn ang="0">
                  <a:pos x="16" y="7"/>
                </a:cxn>
                <a:cxn ang="0">
                  <a:pos x="13" y="3"/>
                </a:cxn>
                <a:cxn ang="0">
                  <a:pos x="9" y="0"/>
                </a:cxn>
                <a:cxn ang="0">
                  <a:pos x="3" y="1"/>
                </a:cxn>
                <a:cxn ang="0">
                  <a:pos x="0" y="7"/>
                </a:cxn>
              </a:cxnLst>
              <a:rect l="0" t="0" r="0" b="0"/>
              <a:pathLst>
                <a:path w="16" h="9">
                  <a:moveTo>
                    <a:pt x="0" y="7"/>
                  </a:moveTo>
                  <a:lnTo>
                    <a:pt x="4" y="5"/>
                  </a:lnTo>
                  <a:lnTo>
                    <a:pt x="8" y="8"/>
                  </a:lnTo>
                  <a:lnTo>
                    <a:pt x="12" y="9"/>
                  </a:lnTo>
                  <a:lnTo>
                    <a:pt x="16" y="7"/>
                  </a:lnTo>
                  <a:lnTo>
                    <a:pt x="13" y="3"/>
                  </a:lnTo>
                  <a:lnTo>
                    <a:pt x="9" y="0"/>
                  </a:lnTo>
                  <a:lnTo>
                    <a:pt x="3" y="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14" name="Shape 813"/>
            <p:cNvSpPr>
              <a:spLocks/>
            </p:cNvSpPr>
            <p:nvPr/>
          </p:nvSpPr>
          <p:spPr bwMode="auto">
            <a:xfrm>
              <a:off x="4840" y="3235"/>
              <a:ext cx="17" cy="17"/>
            </a:xfrm>
            <a:custGeom>
              <a:avLst/>
              <a:gdLst/>
              <a:ahLst/>
              <a:cxnLst>
                <a:cxn ang="0">
                  <a:pos x="2" y="17"/>
                </a:cxn>
                <a:cxn ang="0">
                  <a:pos x="5" y="15"/>
                </a:cxn>
                <a:cxn ang="0">
                  <a:pos x="11" y="15"/>
                </a:cxn>
                <a:cxn ang="0">
                  <a:pos x="15" y="14"/>
                </a:cxn>
                <a:cxn ang="0">
                  <a:pos x="17" y="10"/>
                </a:cxn>
                <a:cxn ang="0">
                  <a:pos x="14" y="4"/>
                </a:cxn>
                <a:cxn ang="0">
                  <a:pos x="11" y="2"/>
                </a:cxn>
                <a:cxn ang="0">
                  <a:pos x="5" y="0"/>
                </a:cxn>
                <a:cxn ang="0">
                  <a:pos x="0" y="1"/>
                </a:cxn>
                <a:cxn ang="0">
                  <a:pos x="2" y="17"/>
                </a:cxn>
              </a:cxnLst>
              <a:rect l="0" t="0" r="0" b="0"/>
              <a:pathLst>
                <a:path w="17" h="17">
                  <a:moveTo>
                    <a:pt x="2" y="17"/>
                  </a:moveTo>
                  <a:lnTo>
                    <a:pt x="5" y="15"/>
                  </a:lnTo>
                  <a:lnTo>
                    <a:pt x="11" y="15"/>
                  </a:lnTo>
                  <a:lnTo>
                    <a:pt x="15" y="14"/>
                  </a:lnTo>
                  <a:lnTo>
                    <a:pt x="17" y="10"/>
                  </a:lnTo>
                  <a:lnTo>
                    <a:pt x="14" y="4"/>
                  </a:lnTo>
                  <a:lnTo>
                    <a:pt x="11" y="2"/>
                  </a:lnTo>
                  <a:lnTo>
                    <a:pt x="5" y="0"/>
                  </a:lnTo>
                  <a:lnTo>
                    <a:pt x="0" y="1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15" name="Shape 814"/>
            <p:cNvSpPr>
              <a:spLocks/>
            </p:cNvSpPr>
            <p:nvPr/>
          </p:nvSpPr>
          <p:spPr bwMode="auto">
            <a:xfrm>
              <a:off x="4680" y="3248"/>
              <a:ext cx="54" cy="19"/>
            </a:xfrm>
            <a:custGeom>
              <a:avLst/>
              <a:gdLst/>
              <a:ahLst/>
              <a:cxnLst>
                <a:cxn ang="0">
                  <a:pos x="52" y="19"/>
                </a:cxn>
                <a:cxn ang="0">
                  <a:pos x="53" y="15"/>
                </a:cxn>
                <a:cxn ang="0">
                  <a:pos x="54" y="8"/>
                </a:cxn>
                <a:cxn ang="0">
                  <a:pos x="46" y="6"/>
                </a:cxn>
                <a:cxn ang="0">
                  <a:pos x="40" y="4"/>
                </a:cxn>
                <a:cxn ang="0">
                  <a:pos x="32" y="2"/>
                </a:cxn>
                <a:cxn ang="0">
                  <a:pos x="26" y="1"/>
                </a:cxn>
                <a:cxn ang="0">
                  <a:pos x="19" y="0"/>
                </a:cxn>
                <a:cxn ang="0">
                  <a:pos x="11" y="0"/>
                </a:cxn>
                <a:cxn ang="0">
                  <a:pos x="5" y="1"/>
                </a:cxn>
                <a:cxn ang="0">
                  <a:pos x="0" y="4"/>
                </a:cxn>
                <a:cxn ang="0">
                  <a:pos x="52" y="19"/>
                </a:cxn>
              </a:cxnLst>
              <a:rect l="0" t="0" r="0" b="0"/>
              <a:pathLst>
                <a:path w="54" h="19">
                  <a:moveTo>
                    <a:pt x="52" y="19"/>
                  </a:moveTo>
                  <a:lnTo>
                    <a:pt x="53" y="15"/>
                  </a:lnTo>
                  <a:lnTo>
                    <a:pt x="54" y="8"/>
                  </a:lnTo>
                  <a:lnTo>
                    <a:pt x="46" y="6"/>
                  </a:lnTo>
                  <a:lnTo>
                    <a:pt x="40" y="4"/>
                  </a:lnTo>
                  <a:lnTo>
                    <a:pt x="32" y="2"/>
                  </a:lnTo>
                  <a:lnTo>
                    <a:pt x="26" y="1"/>
                  </a:lnTo>
                  <a:lnTo>
                    <a:pt x="19" y="0"/>
                  </a:lnTo>
                  <a:lnTo>
                    <a:pt x="11" y="0"/>
                  </a:lnTo>
                  <a:lnTo>
                    <a:pt x="5" y="1"/>
                  </a:lnTo>
                  <a:lnTo>
                    <a:pt x="0" y="4"/>
                  </a:lnTo>
                  <a:lnTo>
                    <a:pt x="52" y="19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16" name="Shape 815"/>
            <p:cNvSpPr>
              <a:spLocks/>
            </p:cNvSpPr>
            <p:nvPr/>
          </p:nvSpPr>
          <p:spPr bwMode="auto">
            <a:xfrm>
              <a:off x="5359" y="3226"/>
              <a:ext cx="12" cy="1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5"/>
                </a:cxn>
                <a:cxn ang="0">
                  <a:pos x="4" y="15"/>
                </a:cxn>
                <a:cxn ang="0">
                  <a:pos x="7" y="13"/>
                </a:cxn>
                <a:cxn ang="0">
                  <a:pos x="9" y="9"/>
                </a:cxn>
                <a:cxn ang="0">
                  <a:pos x="12" y="6"/>
                </a:cxn>
                <a:cxn ang="0">
                  <a:pos x="11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8"/>
                </a:cxn>
              </a:cxnLst>
              <a:rect l="0" t="0" r="0" b="0"/>
              <a:pathLst>
                <a:path w="12" h="15">
                  <a:moveTo>
                    <a:pt x="0" y="8"/>
                  </a:moveTo>
                  <a:lnTo>
                    <a:pt x="0" y="15"/>
                  </a:lnTo>
                  <a:lnTo>
                    <a:pt x="4" y="15"/>
                  </a:lnTo>
                  <a:lnTo>
                    <a:pt x="7" y="13"/>
                  </a:lnTo>
                  <a:lnTo>
                    <a:pt x="9" y="9"/>
                  </a:lnTo>
                  <a:lnTo>
                    <a:pt x="12" y="6"/>
                  </a:lnTo>
                  <a:lnTo>
                    <a:pt x="11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17" name="Shape 816"/>
            <p:cNvSpPr>
              <a:spLocks/>
            </p:cNvSpPr>
            <p:nvPr/>
          </p:nvSpPr>
          <p:spPr bwMode="auto">
            <a:xfrm>
              <a:off x="4674" y="3258"/>
              <a:ext cx="34" cy="11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5"/>
                </a:cxn>
                <a:cxn ang="0">
                  <a:pos x="2" y="8"/>
                </a:cxn>
                <a:cxn ang="0">
                  <a:pos x="5" y="9"/>
                </a:cxn>
                <a:cxn ang="0">
                  <a:pos x="9" y="10"/>
                </a:cxn>
                <a:cxn ang="0">
                  <a:pos x="17" y="9"/>
                </a:cxn>
                <a:cxn ang="0">
                  <a:pos x="27" y="11"/>
                </a:cxn>
                <a:cxn ang="0">
                  <a:pos x="34" y="11"/>
                </a:cxn>
                <a:cxn ang="0">
                  <a:pos x="26" y="6"/>
                </a:cxn>
                <a:cxn ang="0">
                  <a:pos x="18" y="3"/>
                </a:cxn>
                <a:cxn ang="0">
                  <a:pos x="10" y="0"/>
                </a:cxn>
                <a:cxn ang="0">
                  <a:pos x="1" y="0"/>
                </a:cxn>
              </a:cxnLst>
              <a:rect l="0" t="0" r="0" b="0"/>
              <a:pathLst>
                <a:path w="34" h="11">
                  <a:moveTo>
                    <a:pt x="1" y="0"/>
                  </a:moveTo>
                  <a:lnTo>
                    <a:pt x="0" y="5"/>
                  </a:lnTo>
                  <a:lnTo>
                    <a:pt x="2" y="8"/>
                  </a:lnTo>
                  <a:lnTo>
                    <a:pt x="5" y="9"/>
                  </a:lnTo>
                  <a:lnTo>
                    <a:pt x="9" y="10"/>
                  </a:lnTo>
                  <a:lnTo>
                    <a:pt x="17" y="9"/>
                  </a:lnTo>
                  <a:lnTo>
                    <a:pt x="27" y="11"/>
                  </a:lnTo>
                  <a:lnTo>
                    <a:pt x="34" y="11"/>
                  </a:lnTo>
                  <a:lnTo>
                    <a:pt x="26" y="6"/>
                  </a:lnTo>
                  <a:lnTo>
                    <a:pt x="18" y="3"/>
                  </a:lnTo>
                  <a:lnTo>
                    <a:pt x="1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18" name="Shape 817"/>
            <p:cNvSpPr>
              <a:spLocks/>
            </p:cNvSpPr>
            <p:nvPr/>
          </p:nvSpPr>
          <p:spPr bwMode="auto">
            <a:xfrm>
              <a:off x="4829" y="3266"/>
              <a:ext cx="22" cy="23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3" y="19"/>
                </a:cxn>
                <a:cxn ang="0">
                  <a:pos x="9" y="22"/>
                </a:cxn>
                <a:cxn ang="0">
                  <a:pos x="15" y="23"/>
                </a:cxn>
                <a:cxn ang="0">
                  <a:pos x="22" y="21"/>
                </a:cxn>
                <a:cxn ang="0">
                  <a:pos x="22" y="11"/>
                </a:cxn>
                <a:cxn ang="0">
                  <a:pos x="20" y="1"/>
                </a:cxn>
                <a:cxn ang="0">
                  <a:pos x="12" y="0"/>
                </a:cxn>
                <a:cxn ang="0">
                  <a:pos x="7" y="3"/>
                </a:cxn>
                <a:cxn ang="0">
                  <a:pos x="3" y="9"/>
                </a:cxn>
                <a:cxn ang="0">
                  <a:pos x="0" y="15"/>
                </a:cxn>
              </a:cxnLst>
              <a:rect l="0" t="0" r="0" b="0"/>
              <a:pathLst>
                <a:path w="22" h="23">
                  <a:moveTo>
                    <a:pt x="0" y="15"/>
                  </a:moveTo>
                  <a:lnTo>
                    <a:pt x="3" y="19"/>
                  </a:lnTo>
                  <a:lnTo>
                    <a:pt x="9" y="22"/>
                  </a:lnTo>
                  <a:lnTo>
                    <a:pt x="15" y="23"/>
                  </a:lnTo>
                  <a:lnTo>
                    <a:pt x="22" y="21"/>
                  </a:lnTo>
                  <a:lnTo>
                    <a:pt x="22" y="11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7" y="3"/>
                  </a:lnTo>
                  <a:lnTo>
                    <a:pt x="3" y="9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19" name="Shape 818"/>
            <p:cNvSpPr>
              <a:spLocks/>
            </p:cNvSpPr>
            <p:nvPr/>
          </p:nvSpPr>
          <p:spPr bwMode="auto">
            <a:xfrm>
              <a:off x="5408" y="3247"/>
              <a:ext cx="26" cy="28"/>
            </a:xfrm>
            <a:custGeom>
              <a:avLst/>
              <a:gdLst/>
              <a:ahLst/>
              <a:cxnLst>
                <a:cxn ang="0">
                  <a:pos x="1" y="20"/>
                </a:cxn>
                <a:cxn ang="0">
                  <a:pos x="3" y="25"/>
                </a:cxn>
                <a:cxn ang="0">
                  <a:pos x="8" y="28"/>
                </a:cxn>
                <a:cxn ang="0">
                  <a:pos x="13" y="28"/>
                </a:cxn>
                <a:cxn ang="0">
                  <a:pos x="19" y="25"/>
                </a:cxn>
                <a:cxn ang="0">
                  <a:pos x="23" y="19"/>
                </a:cxn>
                <a:cxn ang="0">
                  <a:pos x="26" y="13"/>
                </a:cxn>
                <a:cxn ang="0">
                  <a:pos x="26" y="5"/>
                </a:cxn>
                <a:cxn ang="0">
                  <a:pos x="25" y="0"/>
                </a:cxn>
                <a:cxn ang="0">
                  <a:pos x="22" y="4"/>
                </a:cxn>
                <a:cxn ang="0">
                  <a:pos x="19" y="7"/>
                </a:cxn>
                <a:cxn ang="0">
                  <a:pos x="14" y="7"/>
                </a:cxn>
                <a:cxn ang="0">
                  <a:pos x="10" y="7"/>
                </a:cxn>
                <a:cxn ang="0">
                  <a:pos x="5" y="7"/>
                </a:cxn>
                <a:cxn ang="0">
                  <a:pos x="2" y="9"/>
                </a:cxn>
                <a:cxn ang="0">
                  <a:pos x="0" y="12"/>
                </a:cxn>
                <a:cxn ang="0">
                  <a:pos x="1" y="20"/>
                </a:cxn>
              </a:cxnLst>
              <a:rect l="0" t="0" r="0" b="0"/>
              <a:pathLst>
                <a:path w="26" h="28">
                  <a:moveTo>
                    <a:pt x="1" y="20"/>
                  </a:moveTo>
                  <a:lnTo>
                    <a:pt x="3" y="25"/>
                  </a:lnTo>
                  <a:lnTo>
                    <a:pt x="8" y="28"/>
                  </a:lnTo>
                  <a:lnTo>
                    <a:pt x="13" y="28"/>
                  </a:lnTo>
                  <a:lnTo>
                    <a:pt x="19" y="25"/>
                  </a:lnTo>
                  <a:lnTo>
                    <a:pt x="23" y="19"/>
                  </a:lnTo>
                  <a:lnTo>
                    <a:pt x="26" y="13"/>
                  </a:lnTo>
                  <a:lnTo>
                    <a:pt x="26" y="5"/>
                  </a:lnTo>
                  <a:lnTo>
                    <a:pt x="25" y="0"/>
                  </a:lnTo>
                  <a:lnTo>
                    <a:pt x="22" y="4"/>
                  </a:lnTo>
                  <a:lnTo>
                    <a:pt x="19" y="7"/>
                  </a:lnTo>
                  <a:lnTo>
                    <a:pt x="14" y="7"/>
                  </a:lnTo>
                  <a:lnTo>
                    <a:pt x="10" y="7"/>
                  </a:lnTo>
                  <a:lnTo>
                    <a:pt x="5" y="7"/>
                  </a:lnTo>
                  <a:lnTo>
                    <a:pt x="2" y="9"/>
                  </a:lnTo>
                  <a:lnTo>
                    <a:pt x="0" y="12"/>
                  </a:lnTo>
                  <a:lnTo>
                    <a:pt x="1" y="20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20" name="Shape 819"/>
            <p:cNvSpPr>
              <a:spLocks/>
            </p:cNvSpPr>
            <p:nvPr/>
          </p:nvSpPr>
          <p:spPr bwMode="auto">
            <a:xfrm>
              <a:off x="5501" y="3265"/>
              <a:ext cx="8" cy="20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4" y="19"/>
                </a:cxn>
                <a:cxn ang="0">
                  <a:pos x="7" y="17"/>
                </a:cxn>
                <a:cxn ang="0">
                  <a:pos x="7" y="14"/>
                </a:cxn>
                <a:cxn ang="0">
                  <a:pos x="8" y="11"/>
                </a:cxn>
                <a:cxn ang="0">
                  <a:pos x="4" y="4"/>
                </a:cxn>
                <a:cxn ang="0">
                  <a:pos x="0" y="0"/>
                </a:cxn>
                <a:cxn ang="0">
                  <a:pos x="0" y="20"/>
                </a:cxn>
              </a:cxnLst>
              <a:rect l="0" t="0" r="0" b="0"/>
              <a:pathLst>
                <a:path w="8" h="20">
                  <a:moveTo>
                    <a:pt x="0" y="20"/>
                  </a:moveTo>
                  <a:lnTo>
                    <a:pt x="4" y="19"/>
                  </a:lnTo>
                  <a:lnTo>
                    <a:pt x="7" y="17"/>
                  </a:lnTo>
                  <a:lnTo>
                    <a:pt x="7" y="14"/>
                  </a:lnTo>
                  <a:lnTo>
                    <a:pt x="8" y="11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21" name="Shape 820"/>
            <p:cNvSpPr>
              <a:spLocks/>
            </p:cNvSpPr>
            <p:nvPr/>
          </p:nvSpPr>
          <p:spPr bwMode="auto">
            <a:xfrm>
              <a:off x="4846" y="3306"/>
              <a:ext cx="9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5"/>
                </a:cxn>
                <a:cxn ang="0">
                  <a:pos x="0" y="11"/>
                </a:cxn>
                <a:cxn ang="0">
                  <a:pos x="5" y="11"/>
                </a:cxn>
                <a:cxn ang="0">
                  <a:pos x="8" y="8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0" b="0"/>
              <a:pathLst>
                <a:path w="9" h="11">
                  <a:moveTo>
                    <a:pt x="0" y="0"/>
                  </a:moveTo>
                  <a:lnTo>
                    <a:pt x="1" y="5"/>
                  </a:lnTo>
                  <a:lnTo>
                    <a:pt x="0" y="11"/>
                  </a:lnTo>
                  <a:lnTo>
                    <a:pt x="5" y="11"/>
                  </a:lnTo>
                  <a:lnTo>
                    <a:pt x="8" y="8"/>
                  </a:lnTo>
                  <a:lnTo>
                    <a:pt x="9" y="4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22" name="Shape 821"/>
            <p:cNvSpPr>
              <a:spLocks/>
            </p:cNvSpPr>
            <p:nvPr/>
          </p:nvSpPr>
          <p:spPr bwMode="auto">
            <a:xfrm>
              <a:off x="5428" y="3294"/>
              <a:ext cx="14" cy="16"/>
            </a:xfrm>
            <a:custGeom>
              <a:avLst/>
              <a:gdLst/>
              <a:ahLst/>
              <a:cxnLst>
                <a:cxn ang="0">
                  <a:pos x="12" y="16"/>
                </a:cxn>
                <a:cxn ang="0">
                  <a:pos x="14" y="10"/>
                </a:cxn>
                <a:cxn ang="0">
                  <a:pos x="1" y="0"/>
                </a:cxn>
                <a:cxn ang="0">
                  <a:pos x="0" y="5"/>
                </a:cxn>
                <a:cxn ang="0">
                  <a:pos x="3" y="10"/>
                </a:cxn>
                <a:cxn ang="0">
                  <a:pos x="6" y="13"/>
                </a:cxn>
                <a:cxn ang="0">
                  <a:pos x="12" y="16"/>
                </a:cxn>
              </a:cxnLst>
              <a:rect l="0" t="0" r="0" b="0"/>
              <a:pathLst>
                <a:path w="14" h="16">
                  <a:moveTo>
                    <a:pt x="12" y="16"/>
                  </a:moveTo>
                  <a:lnTo>
                    <a:pt x="14" y="10"/>
                  </a:lnTo>
                  <a:lnTo>
                    <a:pt x="1" y="0"/>
                  </a:lnTo>
                  <a:lnTo>
                    <a:pt x="0" y="5"/>
                  </a:lnTo>
                  <a:lnTo>
                    <a:pt x="3" y="10"/>
                  </a:lnTo>
                  <a:lnTo>
                    <a:pt x="6" y="13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23" name="Shape 822"/>
            <p:cNvSpPr>
              <a:spLocks/>
            </p:cNvSpPr>
            <p:nvPr/>
          </p:nvSpPr>
          <p:spPr bwMode="auto">
            <a:xfrm>
              <a:off x="4765" y="3319"/>
              <a:ext cx="39" cy="38"/>
            </a:xfrm>
            <a:custGeom>
              <a:avLst/>
              <a:gdLst/>
              <a:ahLst/>
              <a:cxnLst>
                <a:cxn ang="0">
                  <a:pos x="30" y="38"/>
                </a:cxn>
                <a:cxn ang="0">
                  <a:pos x="35" y="35"/>
                </a:cxn>
                <a:cxn ang="0">
                  <a:pos x="39" y="31"/>
                </a:cxn>
                <a:cxn ang="0">
                  <a:pos x="33" y="21"/>
                </a:cxn>
                <a:cxn ang="0">
                  <a:pos x="24" y="12"/>
                </a:cxn>
                <a:cxn ang="0">
                  <a:pos x="18" y="8"/>
                </a:cxn>
                <a:cxn ang="0">
                  <a:pos x="11" y="4"/>
                </a:cxn>
                <a:cxn ang="0">
                  <a:pos x="5" y="1"/>
                </a:cxn>
                <a:cxn ang="0">
                  <a:pos x="0" y="0"/>
                </a:cxn>
                <a:cxn ang="0">
                  <a:pos x="30" y="38"/>
                </a:cxn>
              </a:cxnLst>
              <a:rect l="0" t="0" r="0" b="0"/>
              <a:pathLst>
                <a:path w="39" h="38">
                  <a:moveTo>
                    <a:pt x="30" y="38"/>
                  </a:moveTo>
                  <a:lnTo>
                    <a:pt x="35" y="35"/>
                  </a:lnTo>
                  <a:lnTo>
                    <a:pt x="39" y="31"/>
                  </a:lnTo>
                  <a:lnTo>
                    <a:pt x="33" y="21"/>
                  </a:lnTo>
                  <a:lnTo>
                    <a:pt x="24" y="12"/>
                  </a:lnTo>
                  <a:lnTo>
                    <a:pt x="18" y="8"/>
                  </a:lnTo>
                  <a:lnTo>
                    <a:pt x="11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30" y="38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24" name="Shape 823"/>
            <p:cNvSpPr>
              <a:spLocks/>
            </p:cNvSpPr>
            <p:nvPr/>
          </p:nvSpPr>
          <p:spPr bwMode="auto">
            <a:xfrm>
              <a:off x="4918" y="3323"/>
              <a:ext cx="18" cy="16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8"/>
                </a:cxn>
                <a:cxn ang="0">
                  <a:pos x="2" y="13"/>
                </a:cxn>
                <a:cxn ang="0">
                  <a:pos x="4" y="15"/>
                </a:cxn>
                <a:cxn ang="0">
                  <a:pos x="9" y="16"/>
                </a:cxn>
                <a:cxn ang="0">
                  <a:pos x="15" y="15"/>
                </a:cxn>
                <a:cxn ang="0">
                  <a:pos x="18" y="12"/>
                </a:cxn>
                <a:cxn ang="0">
                  <a:pos x="16" y="5"/>
                </a:cxn>
                <a:cxn ang="0">
                  <a:pos x="12" y="1"/>
                </a:cxn>
                <a:cxn ang="0">
                  <a:pos x="6" y="0"/>
                </a:cxn>
                <a:cxn ang="0">
                  <a:pos x="0" y="5"/>
                </a:cxn>
              </a:cxnLst>
              <a:rect l="0" t="0" r="0" b="0"/>
              <a:pathLst>
                <a:path w="18" h="16">
                  <a:moveTo>
                    <a:pt x="0" y="5"/>
                  </a:moveTo>
                  <a:lnTo>
                    <a:pt x="1" y="8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9" y="16"/>
                  </a:lnTo>
                  <a:lnTo>
                    <a:pt x="15" y="15"/>
                  </a:lnTo>
                  <a:lnTo>
                    <a:pt x="18" y="12"/>
                  </a:lnTo>
                  <a:lnTo>
                    <a:pt x="16" y="5"/>
                  </a:lnTo>
                  <a:lnTo>
                    <a:pt x="12" y="1"/>
                  </a:lnTo>
                  <a:lnTo>
                    <a:pt x="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25" name="Shape 824"/>
            <p:cNvSpPr>
              <a:spLocks/>
            </p:cNvSpPr>
            <p:nvPr/>
          </p:nvSpPr>
          <p:spPr bwMode="auto">
            <a:xfrm>
              <a:off x="4865" y="3328"/>
              <a:ext cx="16" cy="2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" y="11"/>
                </a:cxn>
                <a:cxn ang="0">
                  <a:pos x="11" y="20"/>
                </a:cxn>
                <a:cxn ang="0">
                  <a:pos x="16" y="20"/>
                </a:cxn>
                <a:cxn ang="0">
                  <a:pos x="11" y="0"/>
                </a:cxn>
                <a:cxn ang="0">
                  <a:pos x="5" y="0"/>
                </a:cxn>
                <a:cxn ang="0">
                  <a:pos x="0" y="5"/>
                </a:cxn>
              </a:cxnLst>
              <a:rect l="0" t="0" r="0" b="0"/>
              <a:pathLst>
                <a:path w="16" h="20">
                  <a:moveTo>
                    <a:pt x="0" y="5"/>
                  </a:moveTo>
                  <a:lnTo>
                    <a:pt x="5" y="11"/>
                  </a:lnTo>
                  <a:lnTo>
                    <a:pt x="11" y="20"/>
                  </a:lnTo>
                  <a:lnTo>
                    <a:pt x="16" y="20"/>
                  </a:lnTo>
                  <a:lnTo>
                    <a:pt x="11" y="0"/>
                  </a:lnTo>
                  <a:lnTo>
                    <a:pt x="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26" name="Shape 825"/>
            <p:cNvSpPr>
              <a:spLocks/>
            </p:cNvSpPr>
            <p:nvPr/>
          </p:nvSpPr>
          <p:spPr bwMode="auto">
            <a:xfrm>
              <a:off x="5371" y="3316"/>
              <a:ext cx="23" cy="17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11"/>
                </a:cxn>
                <a:cxn ang="0">
                  <a:pos x="9" y="17"/>
                </a:cxn>
                <a:cxn ang="0">
                  <a:pos x="22" y="17"/>
                </a:cxn>
                <a:cxn ang="0">
                  <a:pos x="23" y="11"/>
                </a:cxn>
                <a:cxn ang="0">
                  <a:pos x="23" y="6"/>
                </a:cxn>
                <a:cxn ang="0">
                  <a:pos x="19" y="2"/>
                </a:cxn>
                <a:cxn ang="0">
                  <a:pos x="16" y="1"/>
                </a:cxn>
                <a:cxn ang="0">
                  <a:pos x="11" y="0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3"/>
                </a:cxn>
              </a:cxnLst>
              <a:rect l="0" t="0" r="0" b="0"/>
              <a:pathLst>
                <a:path w="23" h="17">
                  <a:moveTo>
                    <a:pt x="0" y="3"/>
                  </a:moveTo>
                  <a:lnTo>
                    <a:pt x="3" y="11"/>
                  </a:lnTo>
                  <a:lnTo>
                    <a:pt x="9" y="17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19" y="2"/>
                  </a:lnTo>
                  <a:lnTo>
                    <a:pt x="16" y="1"/>
                  </a:lnTo>
                  <a:lnTo>
                    <a:pt x="11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27" name="Shape 826"/>
            <p:cNvSpPr>
              <a:spLocks/>
            </p:cNvSpPr>
            <p:nvPr/>
          </p:nvSpPr>
          <p:spPr bwMode="auto">
            <a:xfrm>
              <a:off x="5499" y="3317"/>
              <a:ext cx="24" cy="76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11"/>
                </a:cxn>
                <a:cxn ang="0">
                  <a:pos x="0" y="20"/>
                </a:cxn>
                <a:cxn ang="0">
                  <a:pos x="0" y="29"/>
                </a:cxn>
                <a:cxn ang="0">
                  <a:pos x="1" y="39"/>
                </a:cxn>
                <a:cxn ang="0">
                  <a:pos x="1" y="48"/>
                </a:cxn>
                <a:cxn ang="0">
                  <a:pos x="1" y="57"/>
                </a:cxn>
                <a:cxn ang="0">
                  <a:pos x="0" y="66"/>
                </a:cxn>
                <a:cxn ang="0">
                  <a:pos x="0" y="76"/>
                </a:cxn>
                <a:cxn ang="0">
                  <a:pos x="2" y="65"/>
                </a:cxn>
                <a:cxn ang="0">
                  <a:pos x="5" y="56"/>
                </a:cxn>
                <a:cxn ang="0">
                  <a:pos x="8" y="46"/>
                </a:cxn>
                <a:cxn ang="0">
                  <a:pos x="12" y="37"/>
                </a:cxn>
                <a:cxn ang="0">
                  <a:pos x="15" y="27"/>
                </a:cxn>
                <a:cxn ang="0">
                  <a:pos x="18" y="18"/>
                </a:cxn>
                <a:cxn ang="0">
                  <a:pos x="21" y="9"/>
                </a:cxn>
                <a:cxn ang="0">
                  <a:pos x="24" y="0"/>
                </a:cxn>
                <a:cxn ang="0">
                  <a:pos x="2" y="2"/>
                </a:cxn>
              </a:cxnLst>
              <a:rect l="0" t="0" r="0" b="0"/>
              <a:pathLst>
                <a:path w="24" h="76">
                  <a:moveTo>
                    <a:pt x="2" y="2"/>
                  </a:moveTo>
                  <a:lnTo>
                    <a:pt x="0" y="11"/>
                  </a:lnTo>
                  <a:lnTo>
                    <a:pt x="0" y="20"/>
                  </a:lnTo>
                  <a:lnTo>
                    <a:pt x="0" y="29"/>
                  </a:lnTo>
                  <a:lnTo>
                    <a:pt x="1" y="39"/>
                  </a:lnTo>
                  <a:lnTo>
                    <a:pt x="1" y="48"/>
                  </a:lnTo>
                  <a:lnTo>
                    <a:pt x="1" y="57"/>
                  </a:lnTo>
                  <a:lnTo>
                    <a:pt x="0" y="66"/>
                  </a:lnTo>
                  <a:lnTo>
                    <a:pt x="0" y="76"/>
                  </a:lnTo>
                  <a:lnTo>
                    <a:pt x="2" y="65"/>
                  </a:lnTo>
                  <a:lnTo>
                    <a:pt x="5" y="56"/>
                  </a:lnTo>
                  <a:lnTo>
                    <a:pt x="8" y="46"/>
                  </a:lnTo>
                  <a:lnTo>
                    <a:pt x="12" y="37"/>
                  </a:lnTo>
                  <a:lnTo>
                    <a:pt x="15" y="27"/>
                  </a:lnTo>
                  <a:lnTo>
                    <a:pt x="18" y="18"/>
                  </a:lnTo>
                  <a:lnTo>
                    <a:pt x="21" y="9"/>
                  </a:lnTo>
                  <a:lnTo>
                    <a:pt x="24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28" name="Shape 827"/>
            <p:cNvSpPr>
              <a:spLocks/>
            </p:cNvSpPr>
            <p:nvPr/>
          </p:nvSpPr>
          <p:spPr bwMode="auto">
            <a:xfrm>
              <a:off x="5420" y="3324"/>
              <a:ext cx="22" cy="9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22" y="2"/>
                </a:cxn>
                <a:cxn ang="0">
                  <a:pos x="16" y="0"/>
                </a:cxn>
                <a:cxn ang="0">
                  <a:pos x="11" y="1"/>
                </a:cxn>
                <a:cxn ang="0">
                  <a:pos x="5" y="3"/>
                </a:cxn>
                <a:cxn ang="0">
                  <a:pos x="0" y="4"/>
                </a:cxn>
                <a:cxn ang="0">
                  <a:pos x="2" y="9"/>
                </a:cxn>
              </a:cxnLst>
              <a:rect l="0" t="0" r="0" b="0"/>
              <a:pathLst>
                <a:path w="22" h="9">
                  <a:moveTo>
                    <a:pt x="2" y="9"/>
                  </a:moveTo>
                  <a:lnTo>
                    <a:pt x="22" y="2"/>
                  </a:lnTo>
                  <a:lnTo>
                    <a:pt x="16" y="0"/>
                  </a:lnTo>
                  <a:lnTo>
                    <a:pt x="11" y="1"/>
                  </a:lnTo>
                  <a:lnTo>
                    <a:pt x="5" y="3"/>
                  </a:lnTo>
                  <a:lnTo>
                    <a:pt x="0" y="4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29" name="Shape 828"/>
            <p:cNvSpPr>
              <a:spLocks/>
            </p:cNvSpPr>
            <p:nvPr/>
          </p:nvSpPr>
          <p:spPr bwMode="auto">
            <a:xfrm>
              <a:off x="4953" y="3350"/>
              <a:ext cx="18" cy="1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14"/>
                </a:cxn>
                <a:cxn ang="0">
                  <a:pos x="5" y="13"/>
                </a:cxn>
                <a:cxn ang="0">
                  <a:pos x="10" y="11"/>
                </a:cxn>
                <a:cxn ang="0">
                  <a:pos x="14" y="8"/>
                </a:cxn>
                <a:cxn ang="0">
                  <a:pos x="18" y="5"/>
                </a:cxn>
                <a:cxn ang="0">
                  <a:pos x="15" y="0"/>
                </a:cxn>
                <a:cxn ang="0">
                  <a:pos x="7" y="3"/>
                </a:cxn>
                <a:cxn ang="0">
                  <a:pos x="0" y="7"/>
                </a:cxn>
              </a:cxnLst>
              <a:rect l="0" t="0" r="0" b="0"/>
              <a:pathLst>
                <a:path w="18" h="14">
                  <a:moveTo>
                    <a:pt x="0" y="7"/>
                  </a:moveTo>
                  <a:lnTo>
                    <a:pt x="0" y="14"/>
                  </a:lnTo>
                  <a:lnTo>
                    <a:pt x="5" y="13"/>
                  </a:lnTo>
                  <a:lnTo>
                    <a:pt x="10" y="11"/>
                  </a:lnTo>
                  <a:lnTo>
                    <a:pt x="14" y="8"/>
                  </a:lnTo>
                  <a:lnTo>
                    <a:pt x="18" y="5"/>
                  </a:lnTo>
                  <a:lnTo>
                    <a:pt x="15" y="0"/>
                  </a:lnTo>
                  <a:lnTo>
                    <a:pt x="7" y="3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30" name="Shape 829"/>
            <p:cNvSpPr>
              <a:spLocks/>
            </p:cNvSpPr>
            <p:nvPr/>
          </p:nvSpPr>
          <p:spPr bwMode="auto">
            <a:xfrm>
              <a:off x="5427" y="3339"/>
              <a:ext cx="19" cy="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8"/>
                </a:cxn>
                <a:cxn ang="0">
                  <a:pos x="8" y="8"/>
                </a:cxn>
                <a:cxn ang="0">
                  <a:pos x="13" y="6"/>
                </a:cxn>
                <a:cxn ang="0">
                  <a:pos x="19" y="5"/>
                </a:cxn>
                <a:cxn ang="0">
                  <a:pos x="15" y="0"/>
                </a:cxn>
                <a:cxn ang="0">
                  <a:pos x="11" y="2"/>
                </a:cxn>
                <a:cxn ang="0">
                  <a:pos x="7" y="5"/>
                </a:cxn>
                <a:cxn ang="0">
                  <a:pos x="3" y="6"/>
                </a:cxn>
                <a:cxn ang="0">
                  <a:pos x="0" y="5"/>
                </a:cxn>
              </a:cxnLst>
              <a:rect l="0" t="0" r="0" b="0"/>
              <a:pathLst>
                <a:path w="19" h="8">
                  <a:moveTo>
                    <a:pt x="0" y="5"/>
                  </a:moveTo>
                  <a:lnTo>
                    <a:pt x="3" y="8"/>
                  </a:lnTo>
                  <a:lnTo>
                    <a:pt x="8" y="8"/>
                  </a:lnTo>
                  <a:lnTo>
                    <a:pt x="13" y="6"/>
                  </a:lnTo>
                  <a:lnTo>
                    <a:pt x="19" y="5"/>
                  </a:lnTo>
                  <a:lnTo>
                    <a:pt x="15" y="0"/>
                  </a:lnTo>
                  <a:lnTo>
                    <a:pt x="11" y="2"/>
                  </a:lnTo>
                  <a:lnTo>
                    <a:pt x="7" y="5"/>
                  </a:lnTo>
                  <a:lnTo>
                    <a:pt x="3" y="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31" name="Shape 830"/>
            <p:cNvSpPr>
              <a:spLocks/>
            </p:cNvSpPr>
            <p:nvPr/>
          </p:nvSpPr>
          <p:spPr bwMode="auto">
            <a:xfrm>
              <a:off x="4872" y="3359"/>
              <a:ext cx="13" cy="2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" y="19"/>
                </a:cxn>
                <a:cxn ang="0">
                  <a:pos x="11" y="20"/>
                </a:cxn>
                <a:cxn ang="0">
                  <a:pos x="13" y="15"/>
                </a:cxn>
                <a:cxn ang="0">
                  <a:pos x="12" y="10"/>
                </a:cxn>
                <a:cxn ang="0">
                  <a:pos x="8" y="5"/>
                </a:cxn>
                <a:cxn ang="0">
                  <a:pos x="6" y="0"/>
                </a:cxn>
                <a:cxn ang="0">
                  <a:pos x="0" y="8"/>
                </a:cxn>
                <a:cxn ang="0">
                  <a:pos x="0" y="18"/>
                </a:cxn>
              </a:cxnLst>
              <a:rect l="0" t="0" r="0" b="0"/>
              <a:pathLst>
                <a:path w="13" h="20">
                  <a:moveTo>
                    <a:pt x="0" y="18"/>
                  </a:moveTo>
                  <a:lnTo>
                    <a:pt x="5" y="19"/>
                  </a:lnTo>
                  <a:lnTo>
                    <a:pt x="11" y="20"/>
                  </a:lnTo>
                  <a:lnTo>
                    <a:pt x="13" y="15"/>
                  </a:lnTo>
                  <a:lnTo>
                    <a:pt x="12" y="10"/>
                  </a:lnTo>
                  <a:lnTo>
                    <a:pt x="8" y="5"/>
                  </a:lnTo>
                  <a:lnTo>
                    <a:pt x="6" y="0"/>
                  </a:lnTo>
                  <a:lnTo>
                    <a:pt x="0" y="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32" name="Shape 831"/>
            <p:cNvSpPr>
              <a:spLocks/>
            </p:cNvSpPr>
            <p:nvPr/>
          </p:nvSpPr>
          <p:spPr bwMode="auto">
            <a:xfrm>
              <a:off x="5037" y="3361"/>
              <a:ext cx="13" cy="1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5"/>
                </a:cxn>
                <a:cxn ang="0">
                  <a:pos x="2" y="11"/>
                </a:cxn>
                <a:cxn ang="0">
                  <a:pos x="5" y="16"/>
                </a:cxn>
                <a:cxn ang="0">
                  <a:pos x="12" y="18"/>
                </a:cxn>
                <a:cxn ang="0">
                  <a:pos x="13" y="12"/>
                </a:cxn>
                <a:cxn ang="0">
                  <a:pos x="12" y="6"/>
                </a:cxn>
                <a:cxn ang="0">
                  <a:pos x="8" y="0"/>
                </a:cxn>
                <a:cxn ang="0">
                  <a:pos x="1" y="0"/>
                </a:cxn>
              </a:cxnLst>
              <a:rect l="0" t="0" r="0" b="0"/>
              <a:pathLst>
                <a:path w="13" h="18">
                  <a:moveTo>
                    <a:pt x="1" y="0"/>
                  </a:moveTo>
                  <a:lnTo>
                    <a:pt x="0" y="5"/>
                  </a:lnTo>
                  <a:lnTo>
                    <a:pt x="2" y="11"/>
                  </a:lnTo>
                  <a:lnTo>
                    <a:pt x="5" y="16"/>
                  </a:lnTo>
                  <a:lnTo>
                    <a:pt x="12" y="18"/>
                  </a:lnTo>
                  <a:lnTo>
                    <a:pt x="13" y="12"/>
                  </a:lnTo>
                  <a:lnTo>
                    <a:pt x="12" y="6"/>
                  </a:lnTo>
                  <a:lnTo>
                    <a:pt x="8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33" name="Shape 832"/>
            <p:cNvSpPr>
              <a:spLocks/>
            </p:cNvSpPr>
            <p:nvPr/>
          </p:nvSpPr>
          <p:spPr bwMode="auto">
            <a:xfrm>
              <a:off x="4948" y="3370"/>
              <a:ext cx="18" cy="20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19"/>
                </a:cxn>
                <a:cxn ang="0">
                  <a:pos x="7" y="20"/>
                </a:cxn>
                <a:cxn ang="0">
                  <a:pos x="11" y="16"/>
                </a:cxn>
                <a:cxn ang="0">
                  <a:pos x="13" y="9"/>
                </a:cxn>
                <a:cxn ang="0">
                  <a:pos x="18" y="5"/>
                </a:cxn>
                <a:cxn ang="0">
                  <a:pos x="12" y="0"/>
                </a:cxn>
                <a:cxn ang="0">
                  <a:pos x="7" y="1"/>
                </a:cxn>
                <a:cxn ang="0">
                  <a:pos x="2" y="4"/>
                </a:cxn>
                <a:cxn ang="0">
                  <a:pos x="0" y="9"/>
                </a:cxn>
              </a:cxnLst>
              <a:rect l="0" t="0" r="0" b="0"/>
              <a:pathLst>
                <a:path w="18" h="20">
                  <a:moveTo>
                    <a:pt x="0" y="9"/>
                  </a:moveTo>
                  <a:lnTo>
                    <a:pt x="0" y="19"/>
                  </a:lnTo>
                  <a:lnTo>
                    <a:pt x="7" y="20"/>
                  </a:lnTo>
                  <a:lnTo>
                    <a:pt x="11" y="16"/>
                  </a:lnTo>
                  <a:lnTo>
                    <a:pt x="13" y="9"/>
                  </a:lnTo>
                  <a:lnTo>
                    <a:pt x="18" y="5"/>
                  </a:lnTo>
                  <a:lnTo>
                    <a:pt x="12" y="0"/>
                  </a:lnTo>
                  <a:lnTo>
                    <a:pt x="7" y="1"/>
                  </a:lnTo>
                  <a:lnTo>
                    <a:pt x="2" y="4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34" name="Shape 833"/>
            <p:cNvSpPr>
              <a:spLocks/>
            </p:cNvSpPr>
            <p:nvPr/>
          </p:nvSpPr>
          <p:spPr bwMode="auto">
            <a:xfrm>
              <a:off x="5508" y="3355"/>
              <a:ext cx="15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0" y="4"/>
                </a:cxn>
                <a:cxn ang="0">
                  <a:pos x="8" y="10"/>
                </a:cxn>
                <a:cxn ang="0">
                  <a:pos x="5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4" y="37"/>
                </a:cxn>
                <a:cxn ang="0">
                  <a:pos x="11" y="41"/>
                </a:cxn>
                <a:cxn ang="0">
                  <a:pos x="15" y="0"/>
                </a:cxn>
                <a:cxn ang="0">
                  <a:pos x="11" y="0"/>
                </a:cxn>
              </a:cxnLst>
              <a:rect l="0" t="0" r="0" b="0"/>
              <a:pathLst>
                <a:path w="15" h="41">
                  <a:moveTo>
                    <a:pt x="11" y="0"/>
                  </a:moveTo>
                  <a:lnTo>
                    <a:pt x="10" y="4"/>
                  </a:lnTo>
                  <a:lnTo>
                    <a:pt x="8" y="10"/>
                  </a:lnTo>
                  <a:lnTo>
                    <a:pt x="5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11" y="41"/>
                  </a:lnTo>
                  <a:lnTo>
                    <a:pt x="15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35" name="Shape 834"/>
            <p:cNvSpPr>
              <a:spLocks/>
            </p:cNvSpPr>
            <p:nvPr/>
          </p:nvSpPr>
          <p:spPr bwMode="auto">
            <a:xfrm>
              <a:off x="5405" y="3358"/>
              <a:ext cx="22" cy="15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3" y="4"/>
                </a:cxn>
                <a:cxn ang="0">
                  <a:pos x="0" y="8"/>
                </a:cxn>
                <a:cxn ang="0">
                  <a:pos x="5" y="12"/>
                </a:cxn>
                <a:cxn ang="0">
                  <a:pos x="11" y="15"/>
                </a:cxn>
                <a:cxn ang="0">
                  <a:pos x="16" y="14"/>
                </a:cxn>
                <a:cxn ang="0">
                  <a:pos x="22" y="10"/>
                </a:cxn>
                <a:cxn ang="0">
                  <a:pos x="21" y="3"/>
                </a:cxn>
                <a:cxn ang="0">
                  <a:pos x="17" y="1"/>
                </a:cxn>
                <a:cxn ang="0">
                  <a:pos x="10" y="0"/>
                </a:cxn>
                <a:cxn ang="0">
                  <a:pos x="4" y="1"/>
                </a:cxn>
              </a:cxnLst>
              <a:rect l="0" t="0" r="0" b="0"/>
              <a:pathLst>
                <a:path w="22" h="15">
                  <a:moveTo>
                    <a:pt x="4" y="1"/>
                  </a:moveTo>
                  <a:lnTo>
                    <a:pt x="3" y="4"/>
                  </a:lnTo>
                  <a:lnTo>
                    <a:pt x="0" y="8"/>
                  </a:lnTo>
                  <a:lnTo>
                    <a:pt x="5" y="12"/>
                  </a:lnTo>
                  <a:lnTo>
                    <a:pt x="11" y="15"/>
                  </a:lnTo>
                  <a:lnTo>
                    <a:pt x="16" y="14"/>
                  </a:lnTo>
                  <a:lnTo>
                    <a:pt x="22" y="10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0" y="0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36" name="Shape 835"/>
            <p:cNvSpPr>
              <a:spLocks/>
            </p:cNvSpPr>
            <p:nvPr/>
          </p:nvSpPr>
          <p:spPr bwMode="auto">
            <a:xfrm>
              <a:off x="4997" y="3377"/>
              <a:ext cx="1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1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4"/>
                </a:cxn>
              </a:cxnLst>
              <a:rect l="0" t="0" r="0" b="0"/>
              <a:pathLst>
                <a:path w="11" h="4">
                  <a:moveTo>
                    <a:pt x="0" y="4"/>
                  </a:moveTo>
                  <a:lnTo>
                    <a:pt x="11" y="4"/>
                  </a:lnTo>
                  <a:lnTo>
                    <a:pt x="9" y="0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37" name="Shape 836"/>
            <p:cNvSpPr>
              <a:spLocks/>
            </p:cNvSpPr>
            <p:nvPr/>
          </p:nvSpPr>
          <p:spPr bwMode="auto">
            <a:xfrm>
              <a:off x="5389" y="3373"/>
              <a:ext cx="7" cy="14"/>
            </a:xfrm>
            <a:custGeom>
              <a:avLst/>
              <a:gdLst/>
              <a:ahLst/>
              <a:cxnLst>
                <a:cxn ang="0">
                  <a:pos x="2" y="14"/>
                </a:cxn>
                <a:cxn ang="0">
                  <a:pos x="7" y="14"/>
                </a:cxn>
                <a:cxn ang="0">
                  <a:pos x="4" y="0"/>
                </a:cxn>
                <a:cxn ang="0">
                  <a:pos x="0" y="6"/>
                </a:cxn>
                <a:cxn ang="0">
                  <a:pos x="2" y="14"/>
                </a:cxn>
              </a:cxnLst>
              <a:rect l="0" t="0" r="0" b="0"/>
              <a:pathLst>
                <a:path w="7" h="14">
                  <a:moveTo>
                    <a:pt x="2" y="14"/>
                  </a:moveTo>
                  <a:lnTo>
                    <a:pt x="7" y="14"/>
                  </a:lnTo>
                  <a:lnTo>
                    <a:pt x="4" y="0"/>
                  </a:lnTo>
                  <a:lnTo>
                    <a:pt x="0" y="6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38" name="Shape 837"/>
            <p:cNvSpPr>
              <a:spLocks/>
            </p:cNvSpPr>
            <p:nvPr/>
          </p:nvSpPr>
          <p:spPr bwMode="auto">
            <a:xfrm>
              <a:off x="4918" y="3389"/>
              <a:ext cx="7" cy="4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5" y="0"/>
                </a:cxn>
                <a:cxn ang="0">
                  <a:pos x="0" y="4"/>
                </a:cxn>
                <a:cxn ang="0">
                  <a:pos x="7" y="4"/>
                </a:cxn>
              </a:cxnLst>
              <a:rect l="0" t="0" r="0" b="0"/>
              <a:pathLst>
                <a:path w="7" h="4">
                  <a:moveTo>
                    <a:pt x="7" y="4"/>
                  </a:moveTo>
                  <a:lnTo>
                    <a:pt x="5" y="0"/>
                  </a:lnTo>
                  <a:lnTo>
                    <a:pt x="0" y="4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39" name="Shape 838"/>
            <p:cNvSpPr>
              <a:spLocks/>
            </p:cNvSpPr>
            <p:nvPr/>
          </p:nvSpPr>
          <p:spPr bwMode="auto">
            <a:xfrm>
              <a:off x="4840" y="3391"/>
              <a:ext cx="6" cy="5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4" y="5"/>
                </a:cxn>
              </a:cxnLst>
              <a:rect l="0" t="0" r="0" b="0"/>
              <a:pathLst>
                <a:path w="6" h="5">
                  <a:moveTo>
                    <a:pt x="4" y="5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40" name="Shape 839"/>
            <p:cNvSpPr>
              <a:spLocks/>
            </p:cNvSpPr>
            <p:nvPr/>
          </p:nvSpPr>
          <p:spPr bwMode="auto">
            <a:xfrm>
              <a:off x="4986" y="3392"/>
              <a:ext cx="11" cy="13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2" y="8"/>
                </a:cxn>
                <a:cxn ang="0">
                  <a:pos x="7" y="13"/>
                </a:cxn>
                <a:cxn ang="0">
                  <a:pos x="11" y="7"/>
                </a:cxn>
                <a:cxn ang="0">
                  <a:pos x="9" y="1"/>
                </a:cxn>
                <a:cxn ang="0">
                  <a:pos x="3" y="0"/>
                </a:cxn>
                <a:cxn ang="0">
                  <a:pos x="0" y="4"/>
                </a:cxn>
              </a:cxnLst>
              <a:rect l="0" t="0" r="0" b="0"/>
              <a:pathLst>
                <a:path w="11" h="13">
                  <a:moveTo>
                    <a:pt x="0" y="4"/>
                  </a:moveTo>
                  <a:lnTo>
                    <a:pt x="2" y="8"/>
                  </a:lnTo>
                  <a:lnTo>
                    <a:pt x="7" y="13"/>
                  </a:lnTo>
                  <a:lnTo>
                    <a:pt x="11" y="7"/>
                  </a:lnTo>
                  <a:lnTo>
                    <a:pt x="9" y="1"/>
                  </a:lnTo>
                  <a:lnTo>
                    <a:pt x="3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41" name="Shape 840"/>
            <p:cNvSpPr>
              <a:spLocks/>
            </p:cNvSpPr>
            <p:nvPr/>
          </p:nvSpPr>
          <p:spPr bwMode="auto">
            <a:xfrm>
              <a:off x="5427" y="3381"/>
              <a:ext cx="21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5"/>
                </a:cxn>
                <a:cxn ang="0">
                  <a:pos x="5" y="11"/>
                </a:cxn>
                <a:cxn ang="0">
                  <a:pos x="8" y="14"/>
                </a:cxn>
                <a:cxn ang="0">
                  <a:pos x="15" y="15"/>
                </a:cxn>
                <a:cxn ang="0">
                  <a:pos x="20" y="10"/>
                </a:cxn>
                <a:cxn ang="0">
                  <a:pos x="21" y="6"/>
                </a:cxn>
                <a:cxn ang="0">
                  <a:pos x="14" y="1"/>
                </a:cxn>
                <a:cxn ang="0">
                  <a:pos x="10" y="0"/>
                </a:cxn>
                <a:cxn ang="0">
                  <a:pos x="5" y="0"/>
                </a:cxn>
                <a:cxn ang="0">
                  <a:pos x="0" y="0"/>
                </a:cxn>
              </a:cxnLst>
              <a:rect l="0" t="0" r="0" b="0"/>
              <a:pathLst>
                <a:path w="21" h="15">
                  <a:moveTo>
                    <a:pt x="0" y="0"/>
                  </a:moveTo>
                  <a:lnTo>
                    <a:pt x="2" y="5"/>
                  </a:lnTo>
                  <a:lnTo>
                    <a:pt x="5" y="11"/>
                  </a:lnTo>
                  <a:lnTo>
                    <a:pt x="8" y="14"/>
                  </a:lnTo>
                  <a:lnTo>
                    <a:pt x="15" y="15"/>
                  </a:lnTo>
                  <a:lnTo>
                    <a:pt x="20" y="10"/>
                  </a:lnTo>
                  <a:lnTo>
                    <a:pt x="21" y="6"/>
                  </a:lnTo>
                  <a:lnTo>
                    <a:pt x="14" y="1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42" name="Shape 841"/>
            <p:cNvSpPr>
              <a:spLocks/>
            </p:cNvSpPr>
            <p:nvPr/>
          </p:nvSpPr>
          <p:spPr bwMode="auto">
            <a:xfrm>
              <a:off x="5339" y="3388"/>
              <a:ext cx="16" cy="12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5" y="12"/>
                </a:cxn>
                <a:cxn ang="0">
                  <a:pos x="11" y="9"/>
                </a:cxn>
                <a:cxn ang="0">
                  <a:pos x="14" y="5"/>
                </a:cxn>
                <a:cxn ang="0">
                  <a:pos x="16" y="1"/>
                </a:cxn>
                <a:cxn ang="0">
                  <a:pos x="9" y="0"/>
                </a:cxn>
                <a:cxn ang="0">
                  <a:pos x="5" y="2"/>
                </a:cxn>
                <a:cxn ang="0">
                  <a:pos x="1" y="5"/>
                </a:cxn>
                <a:cxn ang="0">
                  <a:pos x="0" y="12"/>
                </a:cxn>
              </a:cxnLst>
              <a:rect l="0" t="0" r="0" b="0"/>
              <a:pathLst>
                <a:path w="16" h="12">
                  <a:moveTo>
                    <a:pt x="0" y="12"/>
                  </a:moveTo>
                  <a:lnTo>
                    <a:pt x="5" y="12"/>
                  </a:lnTo>
                  <a:lnTo>
                    <a:pt x="11" y="9"/>
                  </a:lnTo>
                  <a:lnTo>
                    <a:pt x="14" y="5"/>
                  </a:lnTo>
                  <a:lnTo>
                    <a:pt x="16" y="1"/>
                  </a:lnTo>
                  <a:lnTo>
                    <a:pt x="9" y="0"/>
                  </a:lnTo>
                  <a:lnTo>
                    <a:pt x="5" y="2"/>
                  </a:lnTo>
                  <a:lnTo>
                    <a:pt x="1" y="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43" name="Shape 842"/>
            <p:cNvSpPr>
              <a:spLocks/>
            </p:cNvSpPr>
            <p:nvPr/>
          </p:nvSpPr>
          <p:spPr bwMode="auto">
            <a:xfrm>
              <a:off x="5060" y="3400"/>
              <a:ext cx="3" cy="1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3" y="9"/>
                </a:cxn>
                <a:cxn ang="0">
                  <a:pos x="3" y="0"/>
                </a:cxn>
              </a:cxnLst>
              <a:rect l="0" t="0" r="0" b="0"/>
              <a:pathLst>
                <a:path w="3" h="11">
                  <a:moveTo>
                    <a:pt x="3" y="0"/>
                  </a:moveTo>
                  <a:lnTo>
                    <a:pt x="0" y="0"/>
                  </a:lnTo>
                  <a:lnTo>
                    <a:pt x="0" y="11"/>
                  </a:lnTo>
                  <a:lnTo>
                    <a:pt x="3" y="9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44" name="Shape 843"/>
            <p:cNvSpPr>
              <a:spLocks/>
            </p:cNvSpPr>
            <p:nvPr/>
          </p:nvSpPr>
          <p:spPr bwMode="auto">
            <a:xfrm>
              <a:off x="5387" y="3395"/>
              <a:ext cx="15" cy="2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21"/>
                </a:cxn>
                <a:cxn ang="0">
                  <a:pos x="7" y="16"/>
                </a:cxn>
                <a:cxn ang="0">
                  <a:pos x="11" y="12"/>
                </a:cxn>
                <a:cxn ang="0">
                  <a:pos x="14" y="8"/>
                </a:cxn>
                <a:cxn ang="0">
                  <a:pos x="15" y="3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1" y="11"/>
                </a:cxn>
                <a:cxn ang="0">
                  <a:pos x="0" y="18"/>
                </a:cxn>
              </a:cxnLst>
              <a:rect l="0" t="0" r="0" b="0"/>
              <a:pathLst>
                <a:path w="15" h="21">
                  <a:moveTo>
                    <a:pt x="0" y="18"/>
                  </a:moveTo>
                  <a:lnTo>
                    <a:pt x="6" y="21"/>
                  </a:lnTo>
                  <a:lnTo>
                    <a:pt x="7" y="16"/>
                  </a:lnTo>
                  <a:lnTo>
                    <a:pt x="11" y="12"/>
                  </a:lnTo>
                  <a:lnTo>
                    <a:pt x="14" y="8"/>
                  </a:lnTo>
                  <a:lnTo>
                    <a:pt x="15" y="3"/>
                  </a:lnTo>
                  <a:lnTo>
                    <a:pt x="8" y="0"/>
                  </a:lnTo>
                  <a:lnTo>
                    <a:pt x="4" y="4"/>
                  </a:lnTo>
                  <a:lnTo>
                    <a:pt x="1" y="11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45" name="Shape 844"/>
            <p:cNvSpPr>
              <a:spLocks/>
            </p:cNvSpPr>
            <p:nvPr/>
          </p:nvSpPr>
          <p:spPr bwMode="auto">
            <a:xfrm>
              <a:off x="5022" y="3409"/>
              <a:ext cx="16" cy="18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" y="10"/>
                </a:cxn>
                <a:cxn ang="0">
                  <a:pos x="3" y="14"/>
                </a:cxn>
                <a:cxn ang="0">
                  <a:pos x="7" y="17"/>
                </a:cxn>
                <a:cxn ang="0">
                  <a:pos x="14" y="18"/>
                </a:cxn>
                <a:cxn ang="0">
                  <a:pos x="16" y="12"/>
                </a:cxn>
                <a:cxn ang="0">
                  <a:pos x="15" y="9"/>
                </a:cxn>
                <a:cxn ang="0">
                  <a:pos x="13" y="4"/>
                </a:cxn>
                <a:cxn ang="0">
                  <a:pos x="12" y="0"/>
                </a:cxn>
                <a:cxn ang="0">
                  <a:pos x="0" y="7"/>
                </a:cxn>
              </a:cxnLst>
              <a:rect l="0" t="0" r="0" b="0"/>
              <a:pathLst>
                <a:path w="16" h="18">
                  <a:moveTo>
                    <a:pt x="0" y="7"/>
                  </a:moveTo>
                  <a:lnTo>
                    <a:pt x="1" y="10"/>
                  </a:lnTo>
                  <a:lnTo>
                    <a:pt x="3" y="14"/>
                  </a:lnTo>
                  <a:lnTo>
                    <a:pt x="7" y="17"/>
                  </a:lnTo>
                  <a:lnTo>
                    <a:pt x="14" y="18"/>
                  </a:lnTo>
                  <a:lnTo>
                    <a:pt x="16" y="12"/>
                  </a:lnTo>
                  <a:lnTo>
                    <a:pt x="15" y="9"/>
                  </a:lnTo>
                  <a:lnTo>
                    <a:pt x="13" y="4"/>
                  </a:lnTo>
                  <a:lnTo>
                    <a:pt x="12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46" name="Shape 845"/>
            <p:cNvSpPr>
              <a:spLocks/>
            </p:cNvSpPr>
            <p:nvPr/>
          </p:nvSpPr>
          <p:spPr bwMode="auto">
            <a:xfrm>
              <a:off x="4811" y="3416"/>
              <a:ext cx="9" cy="15"/>
            </a:xfrm>
            <a:custGeom>
              <a:avLst/>
              <a:gdLst/>
              <a:ahLst/>
              <a:cxnLst>
                <a:cxn ang="0">
                  <a:pos x="9" y="15"/>
                </a:cxn>
                <a:cxn ang="0">
                  <a:pos x="9" y="10"/>
                </a:cxn>
                <a:cxn ang="0">
                  <a:pos x="7" y="7"/>
                </a:cxn>
                <a:cxn ang="0">
                  <a:pos x="3" y="3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1" y="9"/>
                </a:cxn>
                <a:cxn ang="0">
                  <a:pos x="3" y="13"/>
                </a:cxn>
                <a:cxn ang="0">
                  <a:pos x="9" y="15"/>
                </a:cxn>
              </a:cxnLst>
              <a:rect l="0" t="0" r="0" b="0"/>
              <a:pathLst>
                <a:path w="9" h="15">
                  <a:moveTo>
                    <a:pt x="9" y="15"/>
                  </a:moveTo>
                  <a:lnTo>
                    <a:pt x="9" y="10"/>
                  </a:lnTo>
                  <a:lnTo>
                    <a:pt x="7" y="7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4"/>
                  </a:lnTo>
                  <a:lnTo>
                    <a:pt x="1" y="9"/>
                  </a:lnTo>
                  <a:lnTo>
                    <a:pt x="3" y="13"/>
                  </a:lnTo>
                  <a:lnTo>
                    <a:pt x="9" y="15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47" name="Shape 846"/>
            <p:cNvSpPr>
              <a:spLocks/>
            </p:cNvSpPr>
            <p:nvPr/>
          </p:nvSpPr>
          <p:spPr bwMode="auto">
            <a:xfrm>
              <a:off x="5085" y="3407"/>
              <a:ext cx="15" cy="1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1"/>
                </a:cxn>
                <a:cxn ang="0">
                  <a:pos x="5" y="14"/>
                </a:cxn>
                <a:cxn ang="0">
                  <a:pos x="10" y="15"/>
                </a:cxn>
                <a:cxn ang="0">
                  <a:pos x="15" y="18"/>
                </a:cxn>
                <a:cxn ang="0">
                  <a:pos x="15" y="10"/>
                </a:cxn>
                <a:cxn ang="0">
                  <a:pos x="12" y="4"/>
                </a:cxn>
                <a:cxn ang="0">
                  <a:pos x="6" y="0"/>
                </a:cxn>
                <a:cxn ang="0">
                  <a:pos x="0" y="4"/>
                </a:cxn>
              </a:cxnLst>
              <a:rect l="0" t="0" r="0" b="0"/>
              <a:pathLst>
                <a:path w="15" h="18">
                  <a:moveTo>
                    <a:pt x="0" y="4"/>
                  </a:moveTo>
                  <a:lnTo>
                    <a:pt x="0" y="11"/>
                  </a:lnTo>
                  <a:lnTo>
                    <a:pt x="5" y="14"/>
                  </a:lnTo>
                  <a:lnTo>
                    <a:pt x="10" y="15"/>
                  </a:lnTo>
                  <a:lnTo>
                    <a:pt x="15" y="18"/>
                  </a:lnTo>
                  <a:lnTo>
                    <a:pt x="15" y="10"/>
                  </a:lnTo>
                  <a:lnTo>
                    <a:pt x="12" y="4"/>
                  </a:lnTo>
                  <a:lnTo>
                    <a:pt x="6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48" name="Shape 847"/>
            <p:cNvSpPr>
              <a:spLocks/>
            </p:cNvSpPr>
            <p:nvPr/>
          </p:nvSpPr>
          <p:spPr bwMode="auto">
            <a:xfrm>
              <a:off x="4994" y="3411"/>
              <a:ext cx="14" cy="22"/>
            </a:xfrm>
            <a:custGeom>
              <a:avLst/>
              <a:gdLst/>
              <a:ahLst/>
              <a:cxnLst>
                <a:cxn ang="0">
                  <a:pos x="3" y="22"/>
                </a:cxn>
                <a:cxn ang="0">
                  <a:pos x="7" y="20"/>
                </a:cxn>
                <a:cxn ang="0">
                  <a:pos x="10" y="17"/>
                </a:cxn>
                <a:cxn ang="0">
                  <a:pos x="11" y="12"/>
                </a:cxn>
                <a:cxn ang="0">
                  <a:pos x="14" y="9"/>
                </a:cxn>
                <a:cxn ang="0">
                  <a:pos x="14" y="0"/>
                </a:cxn>
                <a:cxn ang="0">
                  <a:pos x="7" y="2"/>
                </a:cxn>
                <a:cxn ang="0">
                  <a:pos x="2" y="8"/>
                </a:cxn>
                <a:cxn ang="0">
                  <a:pos x="0" y="15"/>
                </a:cxn>
                <a:cxn ang="0">
                  <a:pos x="3" y="22"/>
                </a:cxn>
              </a:cxnLst>
              <a:rect l="0" t="0" r="0" b="0"/>
              <a:pathLst>
                <a:path w="14" h="22">
                  <a:moveTo>
                    <a:pt x="3" y="22"/>
                  </a:moveTo>
                  <a:lnTo>
                    <a:pt x="7" y="20"/>
                  </a:lnTo>
                  <a:lnTo>
                    <a:pt x="10" y="17"/>
                  </a:lnTo>
                  <a:lnTo>
                    <a:pt x="11" y="12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7" y="2"/>
                  </a:lnTo>
                  <a:lnTo>
                    <a:pt x="2" y="8"/>
                  </a:lnTo>
                  <a:lnTo>
                    <a:pt x="0" y="15"/>
                  </a:lnTo>
                  <a:lnTo>
                    <a:pt x="3" y="22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49" name="Shape 848"/>
            <p:cNvSpPr>
              <a:spLocks/>
            </p:cNvSpPr>
            <p:nvPr/>
          </p:nvSpPr>
          <p:spPr bwMode="auto">
            <a:xfrm>
              <a:off x="5413" y="3398"/>
              <a:ext cx="18" cy="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4"/>
                </a:cxn>
                <a:cxn ang="0">
                  <a:pos x="0" y="9"/>
                </a:cxn>
                <a:cxn ang="0">
                  <a:pos x="18" y="9"/>
                </a:cxn>
                <a:cxn ang="0">
                  <a:pos x="10" y="4"/>
                </a:cxn>
                <a:cxn ang="0">
                  <a:pos x="3" y="0"/>
                </a:cxn>
              </a:cxnLst>
              <a:rect l="0" t="0" r="0" b="0"/>
              <a:pathLst>
                <a:path w="18" h="9">
                  <a:moveTo>
                    <a:pt x="3" y="0"/>
                  </a:moveTo>
                  <a:lnTo>
                    <a:pt x="3" y="4"/>
                  </a:lnTo>
                  <a:lnTo>
                    <a:pt x="0" y="9"/>
                  </a:lnTo>
                  <a:lnTo>
                    <a:pt x="18" y="9"/>
                  </a:lnTo>
                  <a:lnTo>
                    <a:pt x="10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50" name="Shape 849"/>
            <p:cNvSpPr>
              <a:spLocks/>
            </p:cNvSpPr>
            <p:nvPr/>
          </p:nvSpPr>
          <p:spPr bwMode="auto">
            <a:xfrm>
              <a:off x="5420" y="3417"/>
              <a:ext cx="16" cy="1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9"/>
                </a:cxn>
                <a:cxn ang="0">
                  <a:pos x="7" y="12"/>
                </a:cxn>
                <a:cxn ang="0">
                  <a:pos x="16" y="12"/>
                </a:cxn>
                <a:cxn ang="0">
                  <a:pos x="15" y="4"/>
                </a:cxn>
                <a:cxn ang="0">
                  <a:pos x="11" y="1"/>
                </a:cxn>
                <a:cxn ang="0">
                  <a:pos x="4" y="0"/>
                </a:cxn>
                <a:cxn ang="0">
                  <a:pos x="0" y="3"/>
                </a:cxn>
              </a:cxnLst>
              <a:rect l="0" t="0" r="0" b="0"/>
              <a:pathLst>
                <a:path w="16" h="12">
                  <a:moveTo>
                    <a:pt x="0" y="3"/>
                  </a:moveTo>
                  <a:lnTo>
                    <a:pt x="2" y="9"/>
                  </a:lnTo>
                  <a:lnTo>
                    <a:pt x="7" y="12"/>
                  </a:lnTo>
                  <a:lnTo>
                    <a:pt x="16" y="12"/>
                  </a:lnTo>
                  <a:lnTo>
                    <a:pt x="15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51" name="Shape 850"/>
            <p:cNvSpPr>
              <a:spLocks/>
            </p:cNvSpPr>
            <p:nvPr/>
          </p:nvSpPr>
          <p:spPr bwMode="auto">
            <a:xfrm>
              <a:off x="5344" y="3425"/>
              <a:ext cx="8" cy="11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3" y="11"/>
                </a:cxn>
                <a:cxn ang="0">
                  <a:pos x="6" y="9"/>
                </a:cxn>
                <a:cxn ang="0">
                  <a:pos x="8" y="5"/>
                </a:cxn>
                <a:cxn ang="0">
                  <a:pos x="8" y="0"/>
                </a:cxn>
                <a:cxn ang="0">
                  <a:pos x="0" y="2"/>
                </a:cxn>
                <a:cxn ang="0">
                  <a:pos x="0" y="11"/>
                </a:cxn>
              </a:cxnLst>
              <a:rect l="0" t="0" r="0" b="0"/>
              <a:pathLst>
                <a:path w="8" h="11">
                  <a:moveTo>
                    <a:pt x="0" y="11"/>
                  </a:moveTo>
                  <a:lnTo>
                    <a:pt x="3" y="11"/>
                  </a:lnTo>
                  <a:lnTo>
                    <a:pt x="6" y="9"/>
                  </a:lnTo>
                  <a:lnTo>
                    <a:pt x="8" y="5"/>
                  </a:lnTo>
                  <a:lnTo>
                    <a:pt x="8" y="0"/>
                  </a:lnTo>
                  <a:lnTo>
                    <a:pt x="0" y="2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52" name="Shape 851"/>
            <p:cNvSpPr>
              <a:spLocks/>
            </p:cNvSpPr>
            <p:nvPr/>
          </p:nvSpPr>
          <p:spPr bwMode="auto">
            <a:xfrm>
              <a:off x="5398" y="3425"/>
              <a:ext cx="13" cy="1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6" y="10"/>
                </a:cxn>
                <a:cxn ang="0">
                  <a:pos x="11" y="11"/>
                </a:cxn>
                <a:cxn ang="0">
                  <a:pos x="13" y="2"/>
                </a:cxn>
                <a:cxn ang="0">
                  <a:pos x="7" y="0"/>
                </a:cxn>
                <a:cxn ang="0">
                  <a:pos x="1" y="4"/>
                </a:cxn>
                <a:cxn ang="0">
                  <a:pos x="0" y="8"/>
                </a:cxn>
              </a:cxnLst>
              <a:rect l="0" t="0" r="0" b="0"/>
              <a:pathLst>
                <a:path w="13" h="11">
                  <a:moveTo>
                    <a:pt x="0" y="8"/>
                  </a:moveTo>
                  <a:lnTo>
                    <a:pt x="6" y="10"/>
                  </a:lnTo>
                  <a:lnTo>
                    <a:pt x="11" y="11"/>
                  </a:lnTo>
                  <a:lnTo>
                    <a:pt x="13" y="2"/>
                  </a:lnTo>
                  <a:lnTo>
                    <a:pt x="7" y="0"/>
                  </a:lnTo>
                  <a:lnTo>
                    <a:pt x="1" y="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53" name="Shape 852"/>
            <p:cNvSpPr>
              <a:spLocks/>
            </p:cNvSpPr>
            <p:nvPr/>
          </p:nvSpPr>
          <p:spPr bwMode="auto">
            <a:xfrm>
              <a:off x="5010" y="3438"/>
              <a:ext cx="16" cy="13"/>
            </a:xfrm>
            <a:custGeom>
              <a:avLst/>
              <a:gdLst/>
              <a:ahLst/>
              <a:cxnLst>
                <a:cxn ang="0">
                  <a:pos x="1" y="11"/>
                </a:cxn>
                <a:cxn ang="0">
                  <a:pos x="8" y="13"/>
                </a:cxn>
                <a:cxn ang="0">
                  <a:pos x="16" y="13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0" y="5"/>
                </a:cxn>
                <a:cxn ang="0">
                  <a:pos x="1" y="11"/>
                </a:cxn>
              </a:cxnLst>
              <a:rect l="0" t="0" r="0" b="0"/>
              <a:pathLst>
                <a:path w="16" h="13">
                  <a:moveTo>
                    <a:pt x="1" y="11"/>
                  </a:moveTo>
                  <a:lnTo>
                    <a:pt x="8" y="13"/>
                  </a:lnTo>
                  <a:lnTo>
                    <a:pt x="16" y="13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" y="11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54" name="Shape 853"/>
            <p:cNvSpPr>
              <a:spLocks/>
            </p:cNvSpPr>
            <p:nvPr/>
          </p:nvSpPr>
          <p:spPr bwMode="auto">
            <a:xfrm>
              <a:off x="5092" y="3438"/>
              <a:ext cx="6" cy="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4"/>
                </a:cxn>
                <a:cxn ang="0">
                  <a:pos x="2" y="7"/>
                </a:cxn>
                <a:cxn ang="0">
                  <a:pos x="6" y="7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0" y="2"/>
                </a:cxn>
              </a:cxnLst>
              <a:rect l="0" t="0" r="0" b="0"/>
              <a:pathLst>
                <a:path w="6" h="7">
                  <a:moveTo>
                    <a:pt x="0" y="2"/>
                  </a:moveTo>
                  <a:lnTo>
                    <a:pt x="1" y="4"/>
                  </a:lnTo>
                  <a:lnTo>
                    <a:pt x="2" y="7"/>
                  </a:lnTo>
                  <a:lnTo>
                    <a:pt x="6" y="7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55" name="Shape 854"/>
            <p:cNvSpPr>
              <a:spLocks/>
            </p:cNvSpPr>
            <p:nvPr/>
          </p:nvSpPr>
          <p:spPr bwMode="auto">
            <a:xfrm>
              <a:off x="5389" y="3447"/>
              <a:ext cx="20" cy="23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5" y="23"/>
                </a:cxn>
                <a:cxn ang="0">
                  <a:pos x="11" y="23"/>
                </a:cxn>
                <a:cxn ang="0">
                  <a:pos x="14" y="16"/>
                </a:cxn>
                <a:cxn ang="0">
                  <a:pos x="18" y="12"/>
                </a:cxn>
                <a:cxn ang="0">
                  <a:pos x="20" y="6"/>
                </a:cxn>
                <a:cxn ang="0">
                  <a:pos x="20" y="0"/>
                </a:cxn>
                <a:cxn ang="0">
                  <a:pos x="11" y="1"/>
                </a:cxn>
                <a:cxn ang="0">
                  <a:pos x="5" y="5"/>
                </a:cxn>
                <a:cxn ang="0">
                  <a:pos x="1" y="11"/>
                </a:cxn>
                <a:cxn ang="0">
                  <a:pos x="0" y="20"/>
                </a:cxn>
              </a:cxnLst>
              <a:rect l="0" t="0" r="0" b="0"/>
              <a:pathLst>
                <a:path w="20" h="23">
                  <a:moveTo>
                    <a:pt x="0" y="20"/>
                  </a:moveTo>
                  <a:lnTo>
                    <a:pt x="5" y="23"/>
                  </a:lnTo>
                  <a:lnTo>
                    <a:pt x="11" y="23"/>
                  </a:lnTo>
                  <a:lnTo>
                    <a:pt x="14" y="16"/>
                  </a:lnTo>
                  <a:lnTo>
                    <a:pt x="18" y="12"/>
                  </a:lnTo>
                  <a:lnTo>
                    <a:pt x="20" y="6"/>
                  </a:lnTo>
                  <a:lnTo>
                    <a:pt x="20" y="0"/>
                  </a:lnTo>
                  <a:lnTo>
                    <a:pt x="11" y="1"/>
                  </a:lnTo>
                  <a:lnTo>
                    <a:pt x="5" y="5"/>
                  </a:lnTo>
                  <a:lnTo>
                    <a:pt x="1" y="11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56" name="Shape 855"/>
            <p:cNvSpPr>
              <a:spLocks/>
            </p:cNvSpPr>
            <p:nvPr/>
          </p:nvSpPr>
          <p:spPr bwMode="auto">
            <a:xfrm>
              <a:off x="5011" y="3464"/>
              <a:ext cx="21" cy="13"/>
            </a:xfrm>
            <a:custGeom>
              <a:avLst/>
              <a:gdLst/>
              <a:ahLst/>
              <a:cxnLst>
                <a:cxn ang="0">
                  <a:pos x="4" y="13"/>
                </a:cxn>
                <a:cxn ang="0">
                  <a:pos x="12" y="11"/>
                </a:cxn>
                <a:cxn ang="0">
                  <a:pos x="21" y="8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4" y="13"/>
                </a:cxn>
              </a:cxnLst>
              <a:rect l="0" t="0" r="0" b="0"/>
              <a:pathLst>
                <a:path w="21" h="13">
                  <a:moveTo>
                    <a:pt x="4" y="13"/>
                  </a:moveTo>
                  <a:lnTo>
                    <a:pt x="12" y="11"/>
                  </a:lnTo>
                  <a:lnTo>
                    <a:pt x="21" y="8"/>
                  </a:lnTo>
                  <a:lnTo>
                    <a:pt x="0" y="0"/>
                  </a:lnTo>
                  <a:lnTo>
                    <a:pt x="0" y="7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57" name="Shape 856"/>
            <p:cNvSpPr>
              <a:spLocks/>
            </p:cNvSpPr>
            <p:nvPr/>
          </p:nvSpPr>
          <p:spPr bwMode="auto">
            <a:xfrm>
              <a:off x="5045" y="3464"/>
              <a:ext cx="14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7"/>
                </a:cxn>
                <a:cxn ang="0">
                  <a:pos x="4" y="17"/>
                </a:cxn>
                <a:cxn ang="0">
                  <a:pos x="8" y="16"/>
                </a:cxn>
                <a:cxn ang="0">
                  <a:pos x="13" y="13"/>
                </a:cxn>
                <a:cxn ang="0">
                  <a:pos x="14" y="7"/>
                </a:cxn>
                <a:cxn ang="0">
                  <a:pos x="13" y="0"/>
                </a:cxn>
                <a:cxn ang="0">
                  <a:pos x="5" y="6"/>
                </a:cxn>
                <a:cxn ang="0">
                  <a:pos x="0" y="13"/>
                </a:cxn>
              </a:cxnLst>
              <a:rect l="0" t="0" r="0" b="0"/>
              <a:pathLst>
                <a:path w="14" h="17">
                  <a:moveTo>
                    <a:pt x="0" y="13"/>
                  </a:moveTo>
                  <a:lnTo>
                    <a:pt x="0" y="17"/>
                  </a:lnTo>
                  <a:lnTo>
                    <a:pt x="4" y="17"/>
                  </a:lnTo>
                  <a:lnTo>
                    <a:pt x="8" y="16"/>
                  </a:lnTo>
                  <a:lnTo>
                    <a:pt x="13" y="13"/>
                  </a:lnTo>
                  <a:lnTo>
                    <a:pt x="14" y="7"/>
                  </a:lnTo>
                  <a:lnTo>
                    <a:pt x="13" y="0"/>
                  </a:lnTo>
                  <a:lnTo>
                    <a:pt x="5" y="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58" name="Shape 857"/>
            <p:cNvSpPr>
              <a:spLocks/>
            </p:cNvSpPr>
            <p:nvPr/>
          </p:nvSpPr>
          <p:spPr bwMode="auto">
            <a:xfrm>
              <a:off x="4951" y="3479"/>
              <a:ext cx="35" cy="60"/>
            </a:xfrm>
            <a:custGeom>
              <a:avLst/>
              <a:gdLst/>
              <a:ahLst/>
              <a:cxnLst>
                <a:cxn ang="0">
                  <a:pos x="17" y="60"/>
                </a:cxn>
                <a:cxn ang="0">
                  <a:pos x="21" y="60"/>
                </a:cxn>
                <a:cxn ang="0">
                  <a:pos x="26" y="58"/>
                </a:cxn>
                <a:cxn ang="0">
                  <a:pos x="30" y="53"/>
                </a:cxn>
                <a:cxn ang="0">
                  <a:pos x="35" y="49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2" y="13"/>
                </a:cxn>
                <a:cxn ang="0">
                  <a:pos x="4" y="20"/>
                </a:cxn>
                <a:cxn ang="0">
                  <a:pos x="7" y="28"/>
                </a:cxn>
                <a:cxn ang="0">
                  <a:pos x="9" y="35"/>
                </a:cxn>
                <a:cxn ang="0">
                  <a:pos x="12" y="43"/>
                </a:cxn>
                <a:cxn ang="0">
                  <a:pos x="14" y="51"/>
                </a:cxn>
                <a:cxn ang="0">
                  <a:pos x="17" y="60"/>
                </a:cxn>
              </a:cxnLst>
              <a:rect l="0" t="0" r="0" b="0"/>
              <a:pathLst>
                <a:path w="35" h="60">
                  <a:moveTo>
                    <a:pt x="17" y="60"/>
                  </a:moveTo>
                  <a:lnTo>
                    <a:pt x="21" y="60"/>
                  </a:lnTo>
                  <a:lnTo>
                    <a:pt x="26" y="58"/>
                  </a:lnTo>
                  <a:lnTo>
                    <a:pt x="30" y="53"/>
                  </a:lnTo>
                  <a:lnTo>
                    <a:pt x="35" y="49"/>
                  </a:lnTo>
                  <a:lnTo>
                    <a:pt x="0" y="0"/>
                  </a:lnTo>
                  <a:lnTo>
                    <a:pt x="0" y="6"/>
                  </a:lnTo>
                  <a:lnTo>
                    <a:pt x="2" y="13"/>
                  </a:lnTo>
                  <a:lnTo>
                    <a:pt x="4" y="20"/>
                  </a:lnTo>
                  <a:lnTo>
                    <a:pt x="7" y="28"/>
                  </a:lnTo>
                  <a:lnTo>
                    <a:pt x="9" y="35"/>
                  </a:lnTo>
                  <a:lnTo>
                    <a:pt x="12" y="43"/>
                  </a:lnTo>
                  <a:lnTo>
                    <a:pt x="14" y="51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59" name="Shape 858"/>
            <p:cNvSpPr>
              <a:spLocks/>
            </p:cNvSpPr>
            <p:nvPr/>
          </p:nvSpPr>
          <p:spPr bwMode="auto">
            <a:xfrm>
              <a:off x="4930" y="3479"/>
              <a:ext cx="18" cy="31"/>
            </a:xfrm>
            <a:custGeom>
              <a:avLst/>
              <a:gdLst/>
              <a:ahLst/>
              <a:cxnLst>
                <a:cxn ang="0">
                  <a:pos x="18" y="31"/>
                </a:cxn>
                <a:cxn ang="0">
                  <a:pos x="18" y="25"/>
                </a:cxn>
                <a:cxn ang="0">
                  <a:pos x="16" y="17"/>
                </a:cxn>
                <a:cxn ang="0">
                  <a:pos x="11" y="8"/>
                </a:cxn>
                <a:cxn ang="0">
                  <a:pos x="8" y="0"/>
                </a:cxn>
                <a:cxn ang="0">
                  <a:pos x="0" y="9"/>
                </a:cxn>
                <a:cxn ang="0">
                  <a:pos x="18" y="31"/>
                </a:cxn>
              </a:cxnLst>
              <a:rect l="0" t="0" r="0" b="0"/>
              <a:pathLst>
                <a:path w="18" h="31">
                  <a:moveTo>
                    <a:pt x="18" y="31"/>
                  </a:moveTo>
                  <a:lnTo>
                    <a:pt x="18" y="25"/>
                  </a:lnTo>
                  <a:lnTo>
                    <a:pt x="16" y="17"/>
                  </a:lnTo>
                  <a:lnTo>
                    <a:pt x="11" y="8"/>
                  </a:lnTo>
                  <a:lnTo>
                    <a:pt x="8" y="0"/>
                  </a:lnTo>
                  <a:lnTo>
                    <a:pt x="0" y="9"/>
                  </a:lnTo>
                  <a:lnTo>
                    <a:pt x="18" y="31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60" name="Shape 859"/>
            <p:cNvSpPr>
              <a:spLocks/>
            </p:cNvSpPr>
            <p:nvPr/>
          </p:nvSpPr>
          <p:spPr bwMode="auto">
            <a:xfrm>
              <a:off x="5083" y="3483"/>
              <a:ext cx="15" cy="9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8"/>
                </a:cxn>
                <a:cxn ang="0">
                  <a:pos x="15" y="9"/>
                </a:cxn>
                <a:cxn ang="0">
                  <a:pos x="13" y="2"/>
                </a:cxn>
                <a:cxn ang="0">
                  <a:pos x="9" y="0"/>
                </a:cxn>
                <a:cxn ang="0">
                  <a:pos x="4" y="0"/>
                </a:cxn>
                <a:cxn ang="0">
                  <a:pos x="0" y="2"/>
                </a:cxn>
              </a:cxnLst>
              <a:rect l="0" t="0" r="0" b="0"/>
              <a:pathLst>
                <a:path w="15" h="9">
                  <a:moveTo>
                    <a:pt x="0" y="2"/>
                  </a:moveTo>
                  <a:lnTo>
                    <a:pt x="6" y="8"/>
                  </a:lnTo>
                  <a:lnTo>
                    <a:pt x="15" y="9"/>
                  </a:lnTo>
                  <a:lnTo>
                    <a:pt x="13" y="2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61" name="Shape 860"/>
            <p:cNvSpPr>
              <a:spLocks/>
            </p:cNvSpPr>
            <p:nvPr/>
          </p:nvSpPr>
          <p:spPr bwMode="auto">
            <a:xfrm>
              <a:off x="5049" y="3490"/>
              <a:ext cx="14" cy="1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6" y="14"/>
                </a:cxn>
                <a:cxn ang="0">
                  <a:pos x="14" y="13"/>
                </a:cxn>
                <a:cxn ang="0">
                  <a:pos x="14" y="6"/>
                </a:cxn>
                <a:cxn ang="0">
                  <a:pos x="9" y="0"/>
                </a:cxn>
                <a:cxn ang="0">
                  <a:pos x="0" y="11"/>
                </a:cxn>
              </a:cxnLst>
              <a:rect l="0" t="0" r="0" b="0"/>
              <a:pathLst>
                <a:path w="14" h="14">
                  <a:moveTo>
                    <a:pt x="0" y="11"/>
                  </a:moveTo>
                  <a:lnTo>
                    <a:pt x="6" y="14"/>
                  </a:lnTo>
                  <a:lnTo>
                    <a:pt x="14" y="13"/>
                  </a:lnTo>
                  <a:lnTo>
                    <a:pt x="14" y="6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62" name="Shape 861"/>
            <p:cNvSpPr>
              <a:spLocks/>
            </p:cNvSpPr>
            <p:nvPr/>
          </p:nvSpPr>
          <p:spPr bwMode="auto">
            <a:xfrm>
              <a:off x="5396" y="3485"/>
              <a:ext cx="6" cy="7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7"/>
                </a:cxn>
                <a:cxn ang="0">
                  <a:pos x="6" y="7"/>
                </a:cxn>
                <a:cxn ang="0">
                  <a:pos x="4" y="0"/>
                </a:cxn>
                <a:cxn ang="0">
                  <a:pos x="1" y="0"/>
                </a:cxn>
                <a:cxn ang="0">
                  <a:pos x="0" y="3"/>
                </a:cxn>
              </a:cxnLst>
              <a:rect l="0" t="0" r="0" b="0"/>
              <a:pathLst>
                <a:path w="6" h="7">
                  <a:moveTo>
                    <a:pt x="0" y="3"/>
                  </a:moveTo>
                  <a:lnTo>
                    <a:pt x="0" y="7"/>
                  </a:lnTo>
                  <a:lnTo>
                    <a:pt x="6" y="7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63" name="Shape 862"/>
            <p:cNvSpPr>
              <a:spLocks/>
            </p:cNvSpPr>
            <p:nvPr/>
          </p:nvSpPr>
          <p:spPr bwMode="auto">
            <a:xfrm>
              <a:off x="5076" y="3497"/>
              <a:ext cx="16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4" y="10"/>
                </a:cxn>
                <a:cxn ang="0">
                  <a:pos x="8" y="12"/>
                </a:cxn>
                <a:cxn ang="0">
                  <a:pos x="13" y="15"/>
                </a:cxn>
                <a:cxn ang="0">
                  <a:pos x="15" y="10"/>
                </a:cxn>
                <a:cxn ang="0">
                  <a:pos x="16" y="4"/>
                </a:cxn>
                <a:cxn ang="0">
                  <a:pos x="8" y="2"/>
                </a:cxn>
                <a:cxn ang="0">
                  <a:pos x="0" y="0"/>
                </a:cxn>
              </a:cxnLst>
              <a:rect l="0" t="0" r="0" b="0"/>
              <a:pathLst>
                <a:path w="16" h="15">
                  <a:moveTo>
                    <a:pt x="0" y="0"/>
                  </a:moveTo>
                  <a:lnTo>
                    <a:pt x="0" y="6"/>
                  </a:lnTo>
                  <a:lnTo>
                    <a:pt x="4" y="10"/>
                  </a:lnTo>
                  <a:lnTo>
                    <a:pt x="8" y="12"/>
                  </a:lnTo>
                  <a:lnTo>
                    <a:pt x="13" y="15"/>
                  </a:lnTo>
                  <a:lnTo>
                    <a:pt x="15" y="10"/>
                  </a:lnTo>
                  <a:lnTo>
                    <a:pt x="16" y="4"/>
                  </a:lnTo>
                  <a:lnTo>
                    <a:pt x="8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64" name="Shape 863"/>
            <p:cNvSpPr>
              <a:spLocks/>
            </p:cNvSpPr>
            <p:nvPr/>
          </p:nvSpPr>
          <p:spPr bwMode="auto">
            <a:xfrm>
              <a:off x="5431" y="3489"/>
              <a:ext cx="7" cy="1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7" y="3"/>
                </a:cxn>
                <a:cxn ang="0">
                  <a:pos x="4" y="0"/>
                </a:cxn>
                <a:cxn ang="0">
                  <a:pos x="0" y="1"/>
                </a:cxn>
                <a:cxn ang="0">
                  <a:pos x="0" y="10"/>
                </a:cxn>
              </a:cxnLst>
              <a:rect l="0" t="0" r="0" b="0"/>
              <a:pathLst>
                <a:path w="7" h="10">
                  <a:moveTo>
                    <a:pt x="0" y="10"/>
                  </a:moveTo>
                  <a:lnTo>
                    <a:pt x="7" y="3"/>
                  </a:lnTo>
                  <a:lnTo>
                    <a:pt x="4" y="0"/>
                  </a:lnTo>
                  <a:lnTo>
                    <a:pt x="0" y="1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65" name="Shape 864"/>
            <p:cNvSpPr>
              <a:spLocks/>
            </p:cNvSpPr>
            <p:nvPr/>
          </p:nvSpPr>
          <p:spPr bwMode="auto">
            <a:xfrm>
              <a:off x="5474" y="3492"/>
              <a:ext cx="20" cy="31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5" y="28"/>
                </a:cxn>
                <a:cxn ang="0">
                  <a:pos x="11" y="22"/>
                </a:cxn>
                <a:cxn ang="0">
                  <a:pos x="16" y="14"/>
                </a:cxn>
                <a:cxn ang="0">
                  <a:pos x="20" y="7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7" y="13"/>
                </a:cxn>
                <a:cxn ang="0">
                  <a:pos x="2" y="22"/>
                </a:cxn>
                <a:cxn ang="0">
                  <a:pos x="0" y="31"/>
                </a:cxn>
              </a:cxnLst>
              <a:rect l="0" t="0" r="0" b="0"/>
              <a:pathLst>
                <a:path w="20" h="31">
                  <a:moveTo>
                    <a:pt x="0" y="31"/>
                  </a:moveTo>
                  <a:lnTo>
                    <a:pt x="5" y="28"/>
                  </a:lnTo>
                  <a:lnTo>
                    <a:pt x="11" y="22"/>
                  </a:lnTo>
                  <a:lnTo>
                    <a:pt x="16" y="14"/>
                  </a:lnTo>
                  <a:lnTo>
                    <a:pt x="20" y="7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7" y="13"/>
                  </a:lnTo>
                  <a:lnTo>
                    <a:pt x="2" y="22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66" name="Shape 865"/>
            <p:cNvSpPr>
              <a:spLocks/>
            </p:cNvSpPr>
            <p:nvPr/>
          </p:nvSpPr>
          <p:spPr bwMode="auto">
            <a:xfrm>
              <a:off x="5326" y="3497"/>
              <a:ext cx="15" cy="8"/>
            </a:xfrm>
            <a:custGeom>
              <a:avLst/>
              <a:gdLst/>
              <a:ahLst/>
              <a:cxnLst>
                <a:cxn ang="0">
                  <a:pos x="11" y="8"/>
                </a:cxn>
                <a:cxn ang="0">
                  <a:pos x="15" y="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11" y="8"/>
                </a:cxn>
              </a:cxnLst>
              <a:rect l="0" t="0" r="0" b="0"/>
              <a:pathLst>
                <a:path w="15" h="8">
                  <a:moveTo>
                    <a:pt x="11" y="8"/>
                  </a:moveTo>
                  <a:lnTo>
                    <a:pt x="15" y="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67" name="Shape 866"/>
            <p:cNvSpPr>
              <a:spLocks/>
            </p:cNvSpPr>
            <p:nvPr/>
          </p:nvSpPr>
          <p:spPr bwMode="auto">
            <a:xfrm>
              <a:off x="5089" y="3519"/>
              <a:ext cx="14" cy="11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5" y="9"/>
                </a:cxn>
                <a:cxn ang="0">
                  <a:pos x="10" y="7"/>
                </a:cxn>
                <a:cxn ang="0">
                  <a:pos x="13" y="3"/>
                </a:cxn>
                <a:cxn ang="0">
                  <a:pos x="14" y="0"/>
                </a:cxn>
                <a:cxn ang="0">
                  <a:pos x="9" y="1"/>
                </a:cxn>
                <a:cxn ang="0">
                  <a:pos x="4" y="2"/>
                </a:cxn>
                <a:cxn ang="0">
                  <a:pos x="0" y="5"/>
                </a:cxn>
                <a:cxn ang="0">
                  <a:pos x="0" y="11"/>
                </a:cxn>
              </a:cxnLst>
              <a:rect l="0" t="0" r="0" b="0"/>
              <a:pathLst>
                <a:path w="14" h="11">
                  <a:moveTo>
                    <a:pt x="0" y="11"/>
                  </a:moveTo>
                  <a:lnTo>
                    <a:pt x="5" y="9"/>
                  </a:lnTo>
                  <a:lnTo>
                    <a:pt x="10" y="7"/>
                  </a:lnTo>
                  <a:lnTo>
                    <a:pt x="13" y="3"/>
                  </a:lnTo>
                  <a:lnTo>
                    <a:pt x="14" y="0"/>
                  </a:lnTo>
                  <a:lnTo>
                    <a:pt x="9" y="1"/>
                  </a:lnTo>
                  <a:lnTo>
                    <a:pt x="4" y="2"/>
                  </a:lnTo>
                  <a:lnTo>
                    <a:pt x="0" y="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68" name="Shape 867"/>
            <p:cNvSpPr>
              <a:spLocks/>
            </p:cNvSpPr>
            <p:nvPr/>
          </p:nvSpPr>
          <p:spPr bwMode="auto">
            <a:xfrm>
              <a:off x="5367" y="3516"/>
              <a:ext cx="13" cy="1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8"/>
                </a:cxn>
                <a:cxn ang="0">
                  <a:pos x="6" y="14"/>
                </a:cxn>
                <a:cxn ang="0">
                  <a:pos x="12" y="9"/>
                </a:cxn>
                <a:cxn ang="0">
                  <a:pos x="13" y="1"/>
                </a:cxn>
                <a:cxn ang="0">
                  <a:pos x="5" y="0"/>
                </a:cxn>
                <a:cxn ang="0">
                  <a:pos x="0" y="3"/>
                </a:cxn>
              </a:cxnLst>
              <a:rect l="0" t="0" r="0" b="0"/>
              <a:pathLst>
                <a:path w="13" h="14">
                  <a:moveTo>
                    <a:pt x="0" y="3"/>
                  </a:moveTo>
                  <a:lnTo>
                    <a:pt x="1" y="8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3" y="1"/>
                  </a:lnTo>
                  <a:lnTo>
                    <a:pt x="5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69" name="Shape 868"/>
            <p:cNvSpPr>
              <a:spLocks/>
            </p:cNvSpPr>
            <p:nvPr/>
          </p:nvSpPr>
          <p:spPr bwMode="auto">
            <a:xfrm>
              <a:off x="5299" y="3529"/>
              <a:ext cx="16" cy="10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7"/>
                </a:cxn>
                <a:cxn ang="0">
                  <a:pos x="6" y="10"/>
                </a:cxn>
                <a:cxn ang="0">
                  <a:pos x="11" y="10"/>
                </a:cxn>
                <a:cxn ang="0">
                  <a:pos x="16" y="7"/>
                </a:cxn>
                <a:cxn ang="0">
                  <a:pos x="14" y="3"/>
                </a:cxn>
                <a:cxn ang="0">
                  <a:pos x="9" y="1"/>
                </a:cxn>
                <a:cxn ang="0">
                  <a:pos x="4" y="0"/>
                </a:cxn>
                <a:cxn ang="0">
                  <a:pos x="0" y="3"/>
                </a:cxn>
              </a:cxnLst>
              <a:rect l="0" t="0" r="0" b="0"/>
              <a:pathLst>
                <a:path w="16" h="10">
                  <a:moveTo>
                    <a:pt x="0" y="3"/>
                  </a:moveTo>
                  <a:lnTo>
                    <a:pt x="2" y="7"/>
                  </a:lnTo>
                  <a:lnTo>
                    <a:pt x="6" y="10"/>
                  </a:lnTo>
                  <a:lnTo>
                    <a:pt x="11" y="10"/>
                  </a:lnTo>
                  <a:lnTo>
                    <a:pt x="16" y="7"/>
                  </a:lnTo>
                  <a:lnTo>
                    <a:pt x="14" y="3"/>
                  </a:lnTo>
                  <a:lnTo>
                    <a:pt x="9" y="1"/>
                  </a:lnTo>
                  <a:lnTo>
                    <a:pt x="4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70" name="Shape 869"/>
            <p:cNvSpPr>
              <a:spLocks/>
            </p:cNvSpPr>
            <p:nvPr/>
          </p:nvSpPr>
          <p:spPr bwMode="auto">
            <a:xfrm>
              <a:off x="5078" y="3538"/>
              <a:ext cx="14" cy="14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10"/>
                </a:cxn>
                <a:cxn ang="0">
                  <a:pos x="7" y="14"/>
                </a:cxn>
                <a:cxn ang="0">
                  <a:pos x="10" y="11"/>
                </a:cxn>
                <a:cxn ang="0">
                  <a:pos x="14" y="7"/>
                </a:cxn>
                <a:cxn ang="0">
                  <a:pos x="12" y="2"/>
                </a:cxn>
                <a:cxn ang="0">
                  <a:pos x="7" y="0"/>
                </a:cxn>
                <a:cxn ang="0">
                  <a:pos x="2" y="0"/>
                </a:cxn>
                <a:cxn ang="0">
                  <a:pos x="0" y="5"/>
                </a:cxn>
              </a:cxnLst>
              <a:rect l="0" t="0" r="0" b="0"/>
              <a:pathLst>
                <a:path w="14" h="14">
                  <a:moveTo>
                    <a:pt x="0" y="5"/>
                  </a:moveTo>
                  <a:lnTo>
                    <a:pt x="1" y="10"/>
                  </a:lnTo>
                  <a:lnTo>
                    <a:pt x="7" y="14"/>
                  </a:lnTo>
                  <a:lnTo>
                    <a:pt x="10" y="11"/>
                  </a:lnTo>
                  <a:lnTo>
                    <a:pt x="14" y="7"/>
                  </a:lnTo>
                  <a:lnTo>
                    <a:pt x="12" y="2"/>
                  </a:lnTo>
                  <a:lnTo>
                    <a:pt x="7" y="0"/>
                  </a:lnTo>
                  <a:lnTo>
                    <a:pt x="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71" name="Shape 870"/>
            <p:cNvSpPr>
              <a:spLocks/>
            </p:cNvSpPr>
            <p:nvPr/>
          </p:nvSpPr>
          <p:spPr bwMode="auto">
            <a:xfrm>
              <a:off x="5345" y="3532"/>
              <a:ext cx="14" cy="23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7" y="23"/>
                </a:cxn>
                <a:cxn ang="0">
                  <a:pos x="11" y="15"/>
                </a:cxn>
                <a:cxn ang="0">
                  <a:pos x="14" y="9"/>
                </a:cxn>
                <a:cxn ang="0">
                  <a:pos x="11" y="3"/>
                </a:cxn>
                <a:cxn ang="0">
                  <a:pos x="5" y="0"/>
                </a:cxn>
                <a:cxn ang="0">
                  <a:pos x="0" y="1"/>
                </a:cxn>
                <a:cxn ang="0">
                  <a:pos x="1" y="9"/>
                </a:cxn>
              </a:cxnLst>
              <a:rect l="0" t="0" r="0" b="0"/>
              <a:pathLst>
                <a:path w="14" h="23">
                  <a:moveTo>
                    <a:pt x="1" y="9"/>
                  </a:moveTo>
                  <a:lnTo>
                    <a:pt x="7" y="23"/>
                  </a:lnTo>
                  <a:lnTo>
                    <a:pt x="11" y="15"/>
                  </a:lnTo>
                  <a:lnTo>
                    <a:pt x="14" y="9"/>
                  </a:lnTo>
                  <a:lnTo>
                    <a:pt x="11" y="3"/>
                  </a:lnTo>
                  <a:lnTo>
                    <a:pt x="5" y="0"/>
                  </a:lnTo>
                  <a:lnTo>
                    <a:pt x="0" y="1"/>
                  </a:lnTo>
                  <a:lnTo>
                    <a:pt x="1" y="9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72" name="Shape 871"/>
            <p:cNvSpPr>
              <a:spLocks/>
            </p:cNvSpPr>
            <p:nvPr/>
          </p:nvSpPr>
          <p:spPr bwMode="auto">
            <a:xfrm>
              <a:off x="4986" y="3548"/>
              <a:ext cx="9" cy="16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8"/>
                </a:cxn>
                <a:cxn ang="0">
                  <a:pos x="1" y="12"/>
                </a:cxn>
                <a:cxn ang="0">
                  <a:pos x="4" y="15"/>
                </a:cxn>
                <a:cxn ang="0">
                  <a:pos x="9" y="16"/>
                </a:cxn>
                <a:cxn ang="0">
                  <a:pos x="9" y="0"/>
                </a:cxn>
                <a:cxn ang="0">
                  <a:pos x="3" y="1"/>
                </a:cxn>
                <a:cxn ang="0">
                  <a:pos x="0" y="4"/>
                </a:cxn>
              </a:cxnLst>
              <a:rect l="0" t="0" r="0" b="0"/>
              <a:pathLst>
                <a:path w="9" h="16">
                  <a:moveTo>
                    <a:pt x="0" y="4"/>
                  </a:moveTo>
                  <a:lnTo>
                    <a:pt x="0" y="8"/>
                  </a:lnTo>
                  <a:lnTo>
                    <a:pt x="1" y="12"/>
                  </a:lnTo>
                  <a:lnTo>
                    <a:pt x="4" y="15"/>
                  </a:lnTo>
                  <a:lnTo>
                    <a:pt x="9" y="16"/>
                  </a:lnTo>
                  <a:lnTo>
                    <a:pt x="9" y="0"/>
                  </a:lnTo>
                  <a:lnTo>
                    <a:pt x="3" y="1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73" name="Shape 872"/>
            <p:cNvSpPr>
              <a:spLocks/>
            </p:cNvSpPr>
            <p:nvPr/>
          </p:nvSpPr>
          <p:spPr bwMode="auto">
            <a:xfrm>
              <a:off x="5105" y="3547"/>
              <a:ext cx="16" cy="1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8"/>
                </a:cxn>
                <a:cxn ang="0">
                  <a:pos x="4" y="11"/>
                </a:cxn>
                <a:cxn ang="0">
                  <a:pos x="9" y="12"/>
                </a:cxn>
                <a:cxn ang="0">
                  <a:pos x="14" y="15"/>
                </a:cxn>
                <a:cxn ang="0">
                  <a:pos x="16" y="13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5" y="0"/>
                </a:cxn>
                <a:cxn ang="0">
                  <a:pos x="0" y="3"/>
                </a:cxn>
              </a:cxnLst>
              <a:rect l="0" t="0" r="0" b="0"/>
              <a:pathLst>
                <a:path w="16" h="15">
                  <a:moveTo>
                    <a:pt x="0" y="3"/>
                  </a:moveTo>
                  <a:lnTo>
                    <a:pt x="0" y="8"/>
                  </a:lnTo>
                  <a:lnTo>
                    <a:pt x="4" y="11"/>
                  </a:lnTo>
                  <a:lnTo>
                    <a:pt x="9" y="12"/>
                  </a:lnTo>
                  <a:lnTo>
                    <a:pt x="14" y="15"/>
                  </a:lnTo>
                  <a:lnTo>
                    <a:pt x="16" y="13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5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74" name="Shape 873"/>
            <p:cNvSpPr>
              <a:spLocks/>
            </p:cNvSpPr>
            <p:nvPr/>
          </p:nvSpPr>
          <p:spPr bwMode="auto">
            <a:xfrm>
              <a:off x="5330" y="3545"/>
              <a:ext cx="11" cy="17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7" y="15"/>
                </a:cxn>
                <a:cxn ang="0">
                  <a:pos x="11" y="10"/>
                </a:cxn>
                <a:cxn ang="0">
                  <a:pos x="9" y="0"/>
                </a:cxn>
                <a:cxn ang="0">
                  <a:pos x="4" y="9"/>
                </a:cxn>
                <a:cxn ang="0">
                  <a:pos x="0" y="17"/>
                </a:cxn>
              </a:cxnLst>
              <a:rect l="0" t="0" r="0" b="0"/>
              <a:pathLst>
                <a:path w="11" h="17">
                  <a:moveTo>
                    <a:pt x="0" y="17"/>
                  </a:moveTo>
                  <a:lnTo>
                    <a:pt x="7" y="15"/>
                  </a:lnTo>
                  <a:lnTo>
                    <a:pt x="11" y="10"/>
                  </a:lnTo>
                  <a:lnTo>
                    <a:pt x="9" y="0"/>
                  </a:lnTo>
                  <a:lnTo>
                    <a:pt x="4" y="9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75" name="Shape 874"/>
            <p:cNvSpPr>
              <a:spLocks/>
            </p:cNvSpPr>
            <p:nvPr/>
          </p:nvSpPr>
          <p:spPr bwMode="auto">
            <a:xfrm>
              <a:off x="5153" y="3557"/>
              <a:ext cx="13" cy="1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7"/>
                </a:cxn>
                <a:cxn ang="0">
                  <a:pos x="6" y="14"/>
                </a:cxn>
                <a:cxn ang="0">
                  <a:pos x="13" y="14"/>
                </a:cxn>
                <a:cxn ang="0">
                  <a:pos x="13" y="0"/>
                </a:cxn>
                <a:cxn ang="0">
                  <a:pos x="0" y="3"/>
                </a:cxn>
              </a:cxnLst>
              <a:rect l="0" t="0" r="0" b="0"/>
              <a:pathLst>
                <a:path w="13" h="14">
                  <a:moveTo>
                    <a:pt x="0" y="3"/>
                  </a:moveTo>
                  <a:lnTo>
                    <a:pt x="2" y="7"/>
                  </a:lnTo>
                  <a:lnTo>
                    <a:pt x="6" y="14"/>
                  </a:lnTo>
                  <a:lnTo>
                    <a:pt x="13" y="14"/>
                  </a:lnTo>
                  <a:lnTo>
                    <a:pt x="13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76" name="Shape 875"/>
            <p:cNvSpPr>
              <a:spLocks/>
            </p:cNvSpPr>
            <p:nvPr/>
          </p:nvSpPr>
          <p:spPr bwMode="auto">
            <a:xfrm>
              <a:off x="5082" y="3566"/>
              <a:ext cx="18" cy="34"/>
            </a:xfrm>
            <a:custGeom>
              <a:avLst/>
              <a:gdLst/>
              <a:ahLst/>
              <a:cxnLst>
                <a:cxn ang="0">
                  <a:pos x="5" y="34"/>
                </a:cxn>
                <a:cxn ang="0">
                  <a:pos x="11" y="34"/>
                </a:cxn>
                <a:cxn ang="0">
                  <a:pos x="14" y="31"/>
                </a:cxn>
                <a:cxn ang="0">
                  <a:pos x="16" y="25"/>
                </a:cxn>
                <a:cxn ang="0">
                  <a:pos x="18" y="20"/>
                </a:cxn>
                <a:cxn ang="0">
                  <a:pos x="12" y="0"/>
                </a:cxn>
                <a:cxn ang="0">
                  <a:pos x="9" y="7"/>
                </a:cxn>
                <a:cxn ang="0">
                  <a:pos x="3" y="16"/>
                </a:cxn>
                <a:cxn ang="0">
                  <a:pos x="0" y="25"/>
                </a:cxn>
                <a:cxn ang="0">
                  <a:pos x="5" y="34"/>
                </a:cxn>
              </a:cxnLst>
              <a:rect l="0" t="0" r="0" b="0"/>
              <a:pathLst>
                <a:path w="18" h="34">
                  <a:moveTo>
                    <a:pt x="5" y="34"/>
                  </a:moveTo>
                  <a:lnTo>
                    <a:pt x="11" y="34"/>
                  </a:lnTo>
                  <a:lnTo>
                    <a:pt x="14" y="31"/>
                  </a:lnTo>
                  <a:lnTo>
                    <a:pt x="16" y="25"/>
                  </a:lnTo>
                  <a:lnTo>
                    <a:pt x="18" y="20"/>
                  </a:lnTo>
                  <a:lnTo>
                    <a:pt x="12" y="0"/>
                  </a:lnTo>
                  <a:lnTo>
                    <a:pt x="9" y="7"/>
                  </a:lnTo>
                  <a:lnTo>
                    <a:pt x="3" y="16"/>
                  </a:lnTo>
                  <a:lnTo>
                    <a:pt x="0" y="25"/>
                  </a:lnTo>
                  <a:lnTo>
                    <a:pt x="5" y="34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77" name="Shape 876"/>
            <p:cNvSpPr>
              <a:spLocks/>
            </p:cNvSpPr>
            <p:nvPr/>
          </p:nvSpPr>
          <p:spPr bwMode="auto">
            <a:xfrm>
              <a:off x="5359" y="3560"/>
              <a:ext cx="23" cy="24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8" y="21"/>
                </a:cxn>
                <a:cxn ang="0">
                  <a:pos x="13" y="22"/>
                </a:cxn>
                <a:cxn ang="0">
                  <a:pos x="18" y="22"/>
                </a:cxn>
                <a:cxn ang="0">
                  <a:pos x="23" y="24"/>
                </a:cxn>
                <a:cxn ang="0">
                  <a:pos x="18" y="19"/>
                </a:cxn>
                <a:cxn ang="0">
                  <a:pos x="19" y="13"/>
                </a:cxn>
                <a:cxn ang="0">
                  <a:pos x="23" y="9"/>
                </a:cxn>
                <a:cxn ang="0">
                  <a:pos x="19" y="3"/>
                </a:cxn>
                <a:cxn ang="0">
                  <a:pos x="15" y="1"/>
                </a:cxn>
                <a:cxn ang="0">
                  <a:pos x="10" y="0"/>
                </a:cxn>
                <a:cxn ang="0">
                  <a:pos x="7" y="2"/>
                </a:cxn>
                <a:cxn ang="0">
                  <a:pos x="0" y="8"/>
                </a:cxn>
                <a:cxn ang="0">
                  <a:pos x="6" y="17"/>
                </a:cxn>
              </a:cxnLst>
              <a:rect l="0" t="0" r="0" b="0"/>
              <a:pathLst>
                <a:path w="23" h="24">
                  <a:moveTo>
                    <a:pt x="6" y="17"/>
                  </a:moveTo>
                  <a:lnTo>
                    <a:pt x="8" y="21"/>
                  </a:lnTo>
                  <a:lnTo>
                    <a:pt x="13" y="22"/>
                  </a:lnTo>
                  <a:lnTo>
                    <a:pt x="18" y="22"/>
                  </a:lnTo>
                  <a:lnTo>
                    <a:pt x="23" y="24"/>
                  </a:lnTo>
                  <a:lnTo>
                    <a:pt x="18" y="19"/>
                  </a:lnTo>
                  <a:lnTo>
                    <a:pt x="19" y="13"/>
                  </a:lnTo>
                  <a:lnTo>
                    <a:pt x="23" y="9"/>
                  </a:lnTo>
                  <a:lnTo>
                    <a:pt x="19" y="3"/>
                  </a:lnTo>
                  <a:lnTo>
                    <a:pt x="15" y="1"/>
                  </a:lnTo>
                  <a:lnTo>
                    <a:pt x="10" y="0"/>
                  </a:lnTo>
                  <a:lnTo>
                    <a:pt x="7" y="2"/>
                  </a:lnTo>
                  <a:lnTo>
                    <a:pt x="0" y="8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78" name="Shape 877"/>
            <p:cNvSpPr>
              <a:spLocks/>
            </p:cNvSpPr>
            <p:nvPr/>
          </p:nvSpPr>
          <p:spPr bwMode="auto">
            <a:xfrm>
              <a:off x="5113" y="3573"/>
              <a:ext cx="15" cy="17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5" y="17"/>
                </a:cxn>
                <a:cxn ang="0">
                  <a:pos x="12" y="15"/>
                </a:cxn>
                <a:cxn ang="0">
                  <a:pos x="13" y="12"/>
                </a:cxn>
                <a:cxn ang="0">
                  <a:pos x="15" y="9"/>
                </a:cxn>
                <a:cxn ang="0">
                  <a:pos x="14" y="5"/>
                </a:cxn>
                <a:cxn ang="0">
                  <a:pos x="13" y="0"/>
                </a:cxn>
                <a:cxn ang="0">
                  <a:pos x="0" y="16"/>
                </a:cxn>
              </a:cxnLst>
              <a:rect l="0" t="0" r="0" b="0"/>
              <a:pathLst>
                <a:path w="15" h="17">
                  <a:moveTo>
                    <a:pt x="0" y="16"/>
                  </a:moveTo>
                  <a:lnTo>
                    <a:pt x="5" y="17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9"/>
                  </a:lnTo>
                  <a:lnTo>
                    <a:pt x="14" y="5"/>
                  </a:lnTo>
                  <a:lnTo>
                    <a:pt x="13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79" name="Shape 878"/>
            <p:cNvSpPr>
              <a:spLocks/>
            </p:cNvSpPr>
            <p:nvPr/>
          </p:nvSpPr>
          <p:spPr bwMode="auto">
            <a:xfrm>
              <a:off x="5420" y="3580"/>
              <a:ext cx="11" cy="9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5" y="9"/>
                </a:cxn>
                <a:cxn ang="0">
                  <a:pos x="11" y="9"/>
                </a:cxn>
                <a:cxn ang="0">
                  <a:pos x="11" y="0"/>
                </a:cxn>
                <a:cxn ang="0">
                  <a:pos x="4" y="0"/>
                </a:cxn>
                <a:cxn ang="0">
                  <a:pos x="0" y="4"/>
                </a:cxn>
              </a:cxnLst>
              <a:rect l="0" t="0" r="0" b="0"/>
              <a:pathLst>
                <a:path w="11" h="9">
                  <a:moveTo>
                    <a:pt x="0" y="4"/>
                  </a:moveTo>
                  <a:lnTo>
                    <a:pt x="0" y="7"/>
                  </a:lnTo>
                  <a:lnTo>
                    <a:pt x="5" y="9"/>
                  </a:lnTo>
                  <a:lnTo>
                    <a:pt x="11" y="9"/>
                  </a:lnTo>
                  <a:lnTo>
                    <a:pt x="11" y="0"/>
                  </a:lnTo>
                  <a:lnTo>
                    <a:pt x="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80" name="Shape 879"/>
            <p:cNvSpPr>
              <a:spLocks/>
            </p:cNvSpPr>
            <p:nvPr/>
          </p:nvSpPr>
          <p:spPr bwMode="auto">
            <a:xfrm>
              <a:off x="5335" y="3584"/>
              <a:ext cx="16" cy="1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2" y="11"/>
                </a:cxn>
                <a:cxn ang="0">
                  <a:pos x="9" y="18"/>
                </a:cxn>
                <a:cxn ang="0">
                  <a:pos x="15" y="18"/>
                </a:cxn>
                <a:cxn ang="0">
                  <a:pos x="16" y="11"/>
                </a:cxn>
                <a:cxn ang="0">
                  <a:pos x="14" y="7"/>
                </a:cxn>
                <a:cxn ang="0">
                  <a:pos x="9" y="3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5"/>
                </a:cxn>
              </a:cxnLst>
              <a:rect l="0" t="0" r="0" b="0"/>
              <a:pathLst>
                <a:path w="16" h="18">
                  <a:moveTo>
                    <a:pt x="0" y="5"/>
                  </a:moveTo>
                  <a:lnTo>
                    <a:pt x="2" y="11"/>
                  </a:lnTo>
                  <a:lnTo>
                    <a:pt x="9" y="18"/>
                  </a:lnTo>
                  <a:lnTo>
                    <a:pt x="15" y="18"/>
                  </a:lnTo>
                  <a:lnTo>
                    <a:pt x="16" y="11"/>
                  </a:lnTo>
                  <a:lnTo>
                    <a:pt x="14" y="7"/>
                  </a:lnTo>
                  <a:lnTo>
                    <a:pt x="9" y="3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81" name="Shape 880"/>
            <p:cNvSpPr>
              <a:spLocks/>
            </p:cNvSpPr>
            <p:nvPr/>
          </p:nvSpPr>
          <p:spPr bwMode="auto">
            <a:xfrm>
              <a:off x="5436" y="3595"/>
              <a:ext cx="10" cy="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"/>
                </a:cxn>
                <a:cxn ang="0">
                  <a:pos x="4" y="13"/>
                </a:cxn>
                <a:cxn ang="0">
                  <a:pos x="6" y="16"/>
                </a:cxn>
                <a:cxn ang="0">
                  <a:pos x="10" y="11"/>
                </a:cxn>
                <a:cxn ang="0">
                  <a:pos x="8" y="6"/>
                </a:cxn>
                <a:cxn ang="0">
                  <a:pos x="3" y="1"/>
                </a:cxn>
                <a:cxn ang="0">
                  <a:pos x="0" y="0"/>
                </a:cxn>
              </a:cxnLst>
              <a:rect l="0" t="0" r="0" b="0"/>
              <a:pathLst>
                <a:path w="10" h="16">
                  <a:moveTo>
                    <a:pt x="0" y="0"/>
                  </a:moveTo>
                  <a:lnTo>
                    <a:pt x="0" y="8"/>
                  </a:lnTo>
                  <a:lnTo>
                    <a:pt x="4" y="13"/>
                  </a:lnTo>
                  <a:lnTo>
                    <a:pt x="6" y="16"/>
                  </a:lnTo>
                  <a:lnTo>
                    <a:pt x="10" y="11"/>
                  </a:lnTo>
                  <a:lnTo>
                    <a:pt x="8" y="6"/>
                  </a:ln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82" name="Shape 881"/>
            <p:cNvSpPr>
              <a:spLocks/>
            </p:cNvSpPr>
            <p:nvPr/>
          </p:nvSpPr>
          <p:spPr bwMode="auto">
            <a:xfrm>
              <a:off x="5410" y="3597"/>
              <a:ext cx="15" cy="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4"/>
                </a:cxn>
                <a:cxn ang="0">
                  <a:pos x="5" y="6"/>
                </a:cxn>
                <a:cxn ang="0">
                  <a:pos x="10" y="6"/>
                </a:cxn>
                <a:cxn ang="0">
                  <a:pos x="15" y="9"/>
                </a:cxn>
                <a:cxn ang="0">
                  <a:pos x="14" y="2"/>
                </a:cxn>
                <a:cxn ang="0">
                  <a:pos x="11" y="1"/>
                </a:cxn>
                <a:cxn ang="0">
                  <a:pos x="5" y="1"/>
                </a:cxn>
                <a:cxn ang="0">
                  <a:pos x="1" y="0"/>
                </a:cxn>
              </a:cxnLst>
              <a:rect l="0" t="0" r="0" b="0"/>
              <a:pathLst>
                <a:path w="15" h="9">
                  <a:moveTo>
                    <a:pt x="1" y="0"/>
                  </a:moveTo>
                  <a:lnTo>
                    <a:pt x="0" y="4"/>
                  </a:lnTo>
                  <a:lnTo>
                    <a:pt x="5" y="6"/>
                  </a:lnTo>
                  <a:lnTo>
                    <a:pt x="10" y="6"/>
                  </a:lnTo>
                  <a:lnTo>
                    <a:pt x="15" y="9"/>
                  </a:lnTo>
                  <a:lnTo>
                    <a:pt x="14" y="2"/>
                  </a:lnTo>
                  <a:lnTo>
                    <a:pt x="11" y="1"/>
                  </a:lnTo>
                  <a:lnTo>
                    <a:pt x="5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83" name="Shape 882"/>
            <p:cNvSpPr>
              <a:spLocks/>
            </p:cNvSpPr>
            <p:nvPr/>
          </p:nvSpPr>
          <p:spPr bwMode="auto">
            <a:xfrm>
              <a:off x="5130" y="3611"/>
              <a:ext cx="7" cy="11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7" y="11"/>
                </a:cxn>
              </a:cxnLst>
              <a:rect l="0" t="0" r="0" b="0"/>
              <a:pathLst>
                <a:path w="7" h="11">
                  <a:moveTo>
                    <a:pt x="7" y="11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7" y="11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84" name="Shape 883"/>
            <p:cNvSpPr>
              <a:spLocks/>
            </p:cNvSpPr>
            <p:nvPr/>
          </p:nvSpPr>
          <p:spPr bwMode="auto">
            <a:xfrm>
              <a:off x="5452" y="3600"/>
              <a:ext cx="60" cy="65"/>
            </a:xfrm>
            <a:custGeom>
              <a:avLst/>
              <a:gdLst/>
              <a:ahLst/>
              <a:cxnLst>
                <a:cxn ang="0">
                  <a:pos x="0" y="65"/>
                </a:cxn>
                <a:cxn ang="0">
                  <a:pos x="6" y="61"/>
                </a:cxn>
                <a:cxn ang="0">
                  <a:pos x="13" y="56"/>
                </a:cxn>
                <a:cxn ang="0">
                  <a:pos x="20" y="48"/>
                </a:cxn>
                <a:cxn ang="0">
                  <a:pos x="27" y="40"/>
                </a:cxn>
                <a:cxn ang="0">
                  <a:pos x="34" y="30"/>
                </a:cxn>
                <a:cxn ang="0">
                  <a:pos x="42" y="23"/>
                </a:cxn>
                <a:cxn ang="0">
                  <a:pos x="50" y="16"/>
                </a:cxn>
                <a:cxn ang="0">
                  <a:pos x="60" y="13"/>
                </a:cxn>
                <a:cxn ang="0">
                  <a:pos x="57" y="7"/>
                </a:cxn>
                <a:cxn ang="0">
                  <a:pos x="52" y="5"/>
                </a:cxn>
                <a:cxn ang="0">
                  <a:pos x="46" y="3"/>
                </a:cxn>
                <a:cxn ang="0">
                  <a:pos x="42" y="0"/>
                </a:cxn>
                <a:cxn ang="0">
                  <a:pos x="34" y="5"/>
                </a:cxn>
                <a:cxn ang="0">
                  <a:pos x="28" y="12"/>
                </a:cxn>
                <a:cxn ang="0">
                  <a:pos x="23" y="20"/>
                </a:cxn>
                <a:cxn ang="0">
                  <a:pos x="19" y="29"/>
                </a:cxn>
                <a:cxn ang="0">
                  <a:pos x="15" y="39"/>
                </a:cxn>
                <a:cxn ang="0">
                  <a:pos x="11" y="48"/>
                </a:cxn>
                <a:cxn ang="0">
                  <a:pos x="5" y="56"/>
                </a:cxn>
                <a:cxn ang="0">
                  <a:pos x="0" y="65"/>
                </a:cxn>
              </a:cxnLst>
              <a:rect l="0" t="0" r="0" b="0"/>
              <a:pathLst>
                <a:path w="60" h="65">
                  <a:moveTo>
                    <a:pt x="0" y="65"/>
                  </a:moveTo>
                  <a:lnTo>
                    <a:pt x="6" y="61"/>
                  </a:lnTo>
                  <a:lnTo>
                    <a:pt x="13" y="56"/>
                  </a:lnTo>
                  <a:lnTo>
                    <a:pt x="20" y="48"/>
                  </a:lnTo>
                  <a:lnTo>
                    <a:pt x="27" y="40"/>
                  </a:lnTo>
                  <a:lnTo>
                    <a:pt x="34" y="30"/>
                  </a:lnTo>
                  <a:lnTo>
                    <a:pt x="42" y="23"/>
                  </a:lnTo>
                  <a:lnTo>
                    <a:pt x="50" y="16"/>
                  </a:lnTo>
                  <a:lnTo>
                    <a:pt x="60" y="13"/>
                  </a:lnTo>
                  <a:lnTo>
                    <a:pt x="57" y="7"/>
                  </a:lnTo>
                  <a:lnTo>
                    <a:pt x="52" y="5"/>
                  </a:lnTo>
                  <a:lnTo>
                    <a:pt x="46" y="3"/>
                  </a:lnTo>
                  <a:lnTo>
                    <a:pt x="42" y="0"/>
                  </a:lnTo>
                  <a:lnTo>
                    <a:pt x="34" y="5"/>
                  </a:lnTo>
                  <a:lnTo>
                    <a:pt x="28" y="12"/>
                  </a:lnTo>
                  <a:lnTo>
                    <a:pt x="23" y="20"/>
                  </a:lnTo>
                  <a:lnTo>
                    <a:pt x="19" y="29"/>
                  </a:lnTo>
                  <a:lnTo>
                    <a:pt x="15" y="39"/>
                  </a:lnTo>
                  <a:lnTo>
                    <a:pt x="11" y="48"/>
                  </a:lnTo>
                  <a:lnTo>
                    <a:pt x="5" y="56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85" name="Shape 884"/>
            <p:cNvSpPr>
              <a:spLocks/>
            </p:cNvSpPr>
            <p:nvPr/>
          </p:nvSpPr>
          <p:spPr bwMode="auto">
            <a:xfrm>
              <a:off x="5376" y="3604"/>
              <a:ext cx="15" cy="1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5"/>
                </a:cxn>
                <a:cxn ang="0">
                  <a:pos x="4" y="9"/>
                </a:cxn>
                <a:cxn ang="0">
                  <a:pos x="8" y="12"/>
                </a:cxn>
                <a:cxn ang="0">
                  <a:pos x="13" y="16"/>
                </a:cxn>
                <a:cxn ang="0">
                  <a:pos x="15" y="8"/>
                </a:cxn>
                <a:cxn ang="0">
                  <a:pos x="13" y="4"/>
                </a:cxn>
                <a:cxn ang="0">
                  <a:pos x="7" y="1"/>
                </a:cxn>
                <a:cxn ang="0">
                  <a:pos x="2" y="0"/>
                </a:cxn>
              </a:cxnLst>
              <a:rect l="0" t="0" r="0" b="0"/>
              <a:pathLst>
                <a:path w="15" h="16">
                  <a:moveTo>
                    <a:pt x="2" y="0"/>
                  </a:moveTo>
                  <a:lnTo>
                    <a:pt x="0" y="5"/>
                  </a:lnTo>
                  <a:lnTo>
                    <a:pt x="4" y="9"/>
                  </a:lnTo>
                  <a:lnTo>
                    <a:pt x="8" y="12"/>
                  </a:lnTo>
                  <a:lnTo>
                    <a:pt x="13" y="16"/>
                  </a:lnTo>
                  <a:lnTo>
                    <a:pt x="15" y="8"/>
                  </a:lnTo>
                  <a:lnTo>
                    <a:pt x="13" y="4"/>
                  </a:lnTo>
                  <a:lnTo>
                    <a:pt x="7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86" name="Shape 885"/>
            <p:cNvSpPr>
              <a:spLocks/>
            </p:cNvSpPr>
            <p:nvPr/>
          </p:nvSpPr>
          <p:spPr bwMode="auto">
            <a:xfrm>
              <a:off x="5164" y="3613"/>
              <a:ext cx="15" cy="1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8"/>
                </a:cxn>
                <a:cxn ang="0">
                  <a:pos x="4" y="11"/>
                </a:cxn>
                <a:cxn ang="0">
                  <a:pos x="11" y="9"/>
                </a:cxn>
                <a:cxn ang="0">
                  <a:pos x="12" y="5"/>
                </a:cxn>
                <a:cxn ang="0">
                  <a:pos x="15" y="4"/>
                </a:cxn>
                <a:cxn ang="0">
                  <a:pos x="7" y="0"/>
                </a:cxn>
                <a:cxn ang="0">
                  <a:pos x="0" y="2"/>
                </a:cxn>
              </a:cxnLst>
              <a:rect l="0" t="0" r="0" b="0"/>
              <a:pathLst>
                <a:path w="15" h="11">
                  <a:moveTo>
                    <a:pt x="0" y="2"/>
                  </a:moveTo>
                  <a:lnTo>
                    <a:pt x="0" y="8"/>
                  </a:lnTo>
                  <a:lnTo>
                    <a:pt x="4" y="11"/>
                  </a:lnTo>
                  <a:lnTo>
                    <a:pt x="11" y="9"/>
                  </a:lnTo>
                  <a:lnTo>
                    <a:pt x="12" y="5"/>
                  </a:lnTo>
                  <a:lnTo>
                    <a:pt x="15" y="4"/>
                  </a:lnTo>
                  <a:lnTo>
                    <a:pt x="7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87" name="Shape 886"/>
            <p:cNvSpPr>
              <a:spLocks/>
            </p:cNvSpPr>
            <p:nvPr/>
          </p:nvSpPr>
          <p:spPr bwMode="auto">
            <a:xfrm>
              <a:off x="5112" y="3617"/>
              <a:ext cx="12" cy="16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12" y="16"/>
                </a:cxn>
                <a:cxn ang="0">
                  <a:pos x="10" y="11"/>
                </a:cxn>
                <a:cxn ang="0">
                  <a:pos x="11" y="6"/>
                </a:cxn>
                <a:cxn ang="0">
                  <a:pos x="10" y="1"/>
                </a:cxn>
                <a:cxn ang="0">
                  <a:pos x="7" y="0"/>
                </a:cxn>
                <a:cxn ang="0">
                  <a:pos x="5" y="4"/>
                </a:cxn>
                <a:cxn ang="0">
                  <a:pos x="2" y="9"/>
                </a:cxn>
                <a:cxn ang="0">
                  <a:pos x="0" y="13"/>
                </a:cxn>
                <a:cxn ang="0">
                  <a:pos x="5" y="16"/>
                </a:cxn>
              </a:cxnLst>
              <a:rect l="0" t="0" r="0" b="0"/>
              <a:pathLst>
                <a:path w="12" h="16">
                  <a:moveTo>
                    <a:pt x="5" y="16"/>
                  </a:moveTo>
                  <a:lnTo>
                    <a:pt x="12" y="16"/>
                  </a:lnTo>
                  <a:lnTo>
                    <a:pt x="10" y="11"/>
                  </a:lnTo>
                  <a:lnTo>
                    <a:pt x="11" y="6"/>
                  </a:lnTo>
                  <a:lnTo>
                    <a:pt x="10" y="1"/>
                  </a:lnTo>
                  <a:lnTo>
                    <a:pt x="7" y="0"/>
                  </a:lnTo>
                  <a:lnTo>
                    <a:pt x="5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88" name="Shape 887"/>
            <p:cNvSpPr>
              <a:spLocks/>
            </p:cNvSpPr>
            <p:nvPr/>
          </p:nvSpPr>
          <p:spPr bwMode="auto">
            <a:xfrm>
              <a:off x="5205" y="3619"/>
              <a:ext cx="11" cy="14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2" y="14"/>
                </a:cxn>
                <a:cxn ang="0">
                  <a:pos x="11" y="12"/>
                </a:cxn>
                <a:cxn ang="0">
                  <a:pos x="11" y="5"/>
                </a:cxn>
                <a:cxn ang="0">
                  <a:pos x="8" y="1"/>
                </a:cxn>
                <a:cxn ang="0">
                  <a:pos x="3" y="0"/>
                </a:cxn>
                <a:cxn ang="0">
                  <a:pos x="0" y="5"/>
                </a:cxn>
              </a:cxnLst>
              <a:rect l="0" t="0" r="0" b="0"/>
              <a:pathLst>
                <a:path w="11" h="14">
                  <a:moveTo>
                    <a:pt x="0" y="5"/>
                  </a:moveTo>
                  <a:lnTo>
                    <a:pt x="2" y="14"/>
                  </a:lnTo>
                  <a:lnTo>
                    <a:pt x="11" y="12"/>
                  </a:lnTo>
                  <a:lnTo>
                    <a:pt x="11" y="5"/>
                  </a:lnTo>
                  <a:lnTo>
                    <a:pt x="8" y="1"/>
                  </a:lnTo>
                  <a:lnTo>
                    <a:pt x="3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89" name="Shape 888"/>
            <p:cNvSpPr>
              <a:spLocks/>
            </p:cNvSpPr>
            <p:nvPr/>
          </p:nvSpPr>
          <p:spPr bwMode="auto">
            <a:xfrm>
              <a:off x="5411" y="3617"/>
              <a:ext cx="9" cy="7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6"/>
                </a:cxn>
                <a:cxn ang="0">
                  <a:pos x="6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3"/>
                </a:cxn>
              </a:cxnLst>
              <a:rect l="0" t="0" r="0" b="0"/>
              <a:pathLst>
                <a:path w="9" h="7">
                  <a:moveTo>
                    <a:pt x="0" y="3"/>
                  </a:moveTo>
                  <a:lnTo>
                    <a:pt x="1" y="6"/>
                  </a:lnTo>
                  <a:lnTo>
                    <a:pt x="6" y="7"/>
                  </a:lnTo>
                  <a:lnTo>
                    <a:pt x="9" y="4"/>
                  </a:lnTo>
                  <a:lnTo>
                    <a:pt x="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90" name="Shape 889"/>
            <p:cNvSpPr>
              <a:spLocks/>
            </p:cNvSpPr>
            <p:nvPr/>
          </p:nvSpPr>
          <p:spPr bwMode="auto">
            <a:xfrm>
              <a:off x="5337" y="3631"/>
              <a:ext cx="11" cy="1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7"/>
                </a:cxn>
                <a:cxn ang="0">
                  <a:pos x="4" y="12"/>
                </a:cxn>
                <a:cxn ang="0">
                  <a:pos x="11" y="0"/>
                </a:cxn>
                <a:cxn ang="0">
                  <a:pos x="4" y="1"/>
                </a:cxn>
                <a:cxn ang="0">
                  <a:pos x="0" y="2"/>
                </a:cxn>
              </a:cxnLst>
              <a:rect l="0" t="0" r="0" b="0"/>
              <a:pathLst>
                <a:path w="11" h="12">
                  <a:moveTo>
                    <a:pt x="0" y="2"/>
                  </a:moveTo>
                  <a:lnTo>
                    <a:pt x="2" y="7"/>
                  </a:lnTo>
                  <a:lnTo>
                    <a:pt x="4" y="12"/>
                  </a:lnTo>
                  <a:lnTo>
                    <a:pt x="11" y="0"/>
                  </a:lnTo>
                  <a:lnTo>
                    <a:pt x="4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91" name="Shape 890"/>
            <p:cNvSpPr>
              <a:spLocks/>
            </p:cNvSpPr>
            <p:nvPr/>
          </p:nvSpPr>
          <p:spPr bwMode="auto">
            <a:xfrm>
              <a:off x="5308" y="3632"/>
              <a:ext cx="11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1" y="9"/>
                </a:cxn>
                <a:cxn ang="0">
                  <a:pos x="11" y="2"/>
                </a:cxn>
                <a:cxn ang="0">
                  <a:pos x="8" y="1"/>
                </a:cxn>
                <a:cxn ang="0">
                  <a:pos x="4" y="0"/>
                </a:cxn>
                <a:cxn ang="0">
                  <a:pos x="0" y="1"/>
                </a:cxn>
                <a:cxn ang="0">
                  <a:pos x="0" y="9"/>
                </a:cxn>
              </a:cxnLst>
              <a:rect l="0" t="0" r="0" b="0"/>
              <a:pathLst>
                <a:path w="11" h="9">
                  <a:moveTo>
                    <a:pt x="0" y="9"/>
                  </a:moveTo>
                  <a:lnTo>
                    <a:pt x="11" y="9"/>
                  </a:lnTo>
                  <a:lnTo>
                    <a:pt x="11" y="2"/>
                  </a:lnTo>
                  <a:lnTo>
                    <a:pt x="8" y="1"/>
                  </a:lnTo>
                  <a:lnTo>
                    <a:pt x="4" y="0"/>
                  </a:lnTo>
                  <a:lnTo>
                    <a:pt x="0" y="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92" name="Shape 891"/>
            <p:cNvSpPr>
              <a:spLocks/>
            </p:cNvSpPr>
            <p:nvPr/>
          </p:nvSpPr>
          <p:spPr bwMode="auto">
            <a:xfrm>
              <a:off x="5251" y="3635"/>
              <a:ext cx="9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"/>
                </a:cxn>
                <a:cxn ang="0">
                  <a:pos x="5" y="8"/>
                </a:cxn>
                <a:cxn ang="0">
                  <a:pos x="9" y="8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0" b="0"/>
              <a:pathLst>
                <a:path w="9" h="8">
                  <a:moveTo>
                    <a:pt x="0" y="0"/>
                  </a:moveTo>
                  <a:lnTo>
                    <a:pt x="0" y="5"/>
                  </a:lnTo>
                  <a:lnTo>
                    <a:pt x="5" y="8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93" name="Shape 892"/>
            <p:cNvSpPr>
              <a:spLocks/>
            </p:cNvSpPr>
            <p:nvPr/>
          </p:nvSpPr>
          <p:spPr bwMode="auto">
            <a:xfrm>
              <a:off x="5369" y="3635"/>
              <a:ext cx="9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4" y="12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0" b="0"/>
              <a:pathLst>
                <a:path w="9" h="12">
                  <a:moveTo>
                    <a:pt x="0" y="0"/>
                  </a:moveTo>
                  <a:lnTo>
                    <a:pt x="0" y="6"/>
                  </a:lnTo>
                  <a:lnTo>
                    <a:pt x="4" y="1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94" name="Shape 893"/>
            <p:cNvSpPr>
              <a:spLocks/>
            </p:cNvSpPr>
            <p:nvPr/>
          </p:nvSpPr>
          <p:spPr bwMode="auto">
            <a:xfrm>
              <a:off x="5279" y="3656"/>
              <a:ext cx="16" cy="11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"/>
                </a:cxn>
                <a:cxn ang="0">
                  <a:pos x="16" y="11"/>
                </a:cxn>
                <a:cxn ang="0">
                  <a:pos x="13" y="4"/>
                </a:cxn>
                <a:cxn ang="0">
                  <a:pos x="8" y="1"/>
                </a:cxn>
                <a:cxn ang="0">
                  <a:pos x="3" y="0"/>
                </a:cxn>
                <a:cxn ang="0">
                  <a:pos x="0" y="5"/>
                </a:cxn>
              </a:cxnLst>
              <a:rect l="0" t="0" r="0" b="0"/>
              <a:pathLst>
                <a:path w="16" h="11">
                  <a:moveTo>
                    <a:pt x="0" y="5"/>
                  </a:moveTo>
                  <a:lnTo>
                    <a:pt x="0" y="11"/>
                  </a:lnTo>
                  <a:lnTo>
                    <a:pt x="16" y="11"/>
                  </a:lnTo>
                  <a:lnTo>
                    <a:pt x="13" y="4"/>
                  </a:lnTo>
                  <a:lnTo>
                    <a:pt x="8" y="1"/>
                  </a:lnTo>
                  <a:lnTo>
                    <a:pt x="3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95" name="Shape 894"/>
            <p:cNvSpPr>
              <a:spLocks/>
            </p:cNvSpPr>
            <p:nvPr/>
          </p:nvSpPr>
          <p:spPr bwMode="auto">
            <a:xfrm>
              <a:off x="5153" y="3661"/>
              <a:ext cx="8" cy="11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8" y="11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4" y="11"/>
                </a:cxn>
              </a:cxnLst>
              <a:rect l="0" t="0" r="0" b="0"/>
              <a:pathLst>
                <a:path w="8" h="11">
                  <a:moveTo>
                    <a:pt x="4" y="11"/>
                  </a:moveTo>
                  <a:lnTo>
                    <a:pt x="8" y="11"/>
                  </a:lnTo>
                  <a:lnTo>
                    <a:pt x="0" y="0"/>
                  </a:lnTo>
                  <a:lnTo>
                    <a:pt x="0" y="5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96" name="Shape 895"/>
            <p:cNvSpPr>
              <a:spLocks/>
            </p:cNvSpPr>
            <p:nvPr/>
          </p:nvSpPr>
          <p:spPr bwMode="auto">
            <a:xfrm>
              <a:off x="5369" y="3663"/>
              <a:ext cx="9" cy="17"/>
            </a:xfrm>
            <a:custGeom>
              <a:avLst/>
              <a:gdLst/>
              <a:ahLst/>
              <a:cxnLst>
                <a:cxn ang="0">
                  <a:pos x="2" y="17"/>
                </a:cxn>
                <a:cxn ang="0">
                  <a:pos x="9" y="17"/>
                </a:cxn>
                <a:cxn ang="0">
                  <a:pos x="9" y="0"/>
                </a:cxn>
                <a:cxn ang="0">
                  <a:pos x="3" y="1"/>
                </a:cxn>
                <a:cxn ang="0">
                  <a:pos x="1" y="5"/>
                </a:cxn>
                <a:cxn ang="0">
                  <a:pos x="0" y="10"/>
                </a:cxn>
                <a:cxn ang="0">
                  <a:pos x="2" y="17"/>
                </a:cxn>
              </a:cxnLst>
              <a:rect l="0" t="0" r="0" b="0"/>
              <a:pathLst>
                <a:path w="9" h="17">
                  <a:moveTo>
                    <a:pt x="2" y="17"/>
                  </a:moveTo>
                  <a:lnTo>
                    <a:pt x="9" y="17"/>
                  </a:lnTo>
                  <a:lnTo>
                    <a:pt x="9" y="0"/>
                  </a:lnTo>
                  <a:lnTo>
                    <a:pt x="3" y="1"/>
                  </a:lnTo>
                  <a:lnTo>
                    <a:pt x="1" y="5"/>
                  </a:lnTo>
                  <a:lnTo>
                    <a:pt x="0" y="10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97" name="Shape 896"/>
            <p:cNvSpPr>
              <a:spLocks/>
            </p:cNvSpPr>
            <p:nvPr/>
          </p:nvSpPr>
          <p:spPr bwMode="auto">
            <a:xfrm>
              <a:off x="5179" y="3669"/>
              <a:ext cx="17" cy="1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6"/>
                </a:cxn>
                <a:cxn ang="0">
                  <a:pos x="6" y="8"/>
                </a:cxn>
                <a:cxn ang="0">
                  <a:pos x="11" y="10"/>
                </a:cxn>
                <a:cxn ang="0">
                  <a:pos x="17" y="14"/>
                </a:cxn>
                <a:cxn ang="0">
                  <a:pos x="16" y="9"/>
                </a:cxn>
                <a:cxn ang="0">
                  <a:pos x="13" y="4"/>
                </a:cxn>
                <a:cxn ang="0">
                  <a:pos x="8" y="0"/>
                </a:cxn>
                <a:cxn ang="0">
                  <a:pos x="0" y="3"/>
                </a:cxn>
              </a:cxnLst>
              <a:rect l="0" t="0" r="0" b="0"/>
              <a:pathLst>
                <a:path w="17" h="14">
                  <a:moveTo>
                    <a:pt x="0" y="3"/>
                  </a:moveTo>
                  <a:lnTo>
                    <a:pt x="1" y="6"/>
                  </a:lnTo>
                  <a:lnTo>
                    <a:pt x="6" y="8"/>
                  </a:lnTo>
                  <a:lnTo>
                    <a:pt x="11" y="10"/>
                  </a:lnTo>
                  <a:lnTo>
                    <a:pt x="17" y="14"/>
                  </a:lnTo>
                  <a:lnTo>
                    <a:pt x="16" y="9"/>
                  </a:lnTo>
                  <a:lnTo>
                    <a:pt x="13" y="4"/>
                  </a:lnTo>
                  <a:lnTo>
                    <a:pt x="8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98" name="Shape 897"/>
            <p:cNvSpPr>
              <a:spLocks/>
            </p:cNvSpPr>
            <p:nvPr/>
          </p:nvSpPr>
          <p:spPr bwMode="auto">
            <a:xfrm>
              <a:off x="5027" y="3678"/>
              <a:ext cx="20" cy="66"/>
            </a:xfrm>
            <a:custGeom>
              <a:avLst/>
              <a:gdLst/>
              <a:ahLst/>
              <a:cxnLst>
                <a:cxn ang="0">
                  <a:pos x="5" y="66"/>
                </a:cxn>
                <a:cxn ang="0">
                  <a:pos x="12" y="64"/>
                </a:cxn>
                <a:cxn ang="0">
                  <a:pos x="20" y="63"/>
                </a:cxn>
                <a:cxn ang="0">
                  <a:pos x="18" y="55"/>
                </a:cxn>
                <a:cxn ang="0">
                  <a:pos x="16" y="47"/>
                </a:cxn>
                <a:cxn ang="0">
                  <a:pos x="14" y="38"/>
                </a:cxn>
                <a:cxn ang="0">
                  <a:pos x="12" y="30"/>
                </a:cxn>
                <a:cxn ang="0">
                  <a:pos x="9" y="21"/>
                </a:cxn>
                <a:cxn ang="0">
                  <a:pos x="7" y="14"/>
                </a:cxn>
                <a:cxn ang="0">
                  <a:pos x="4" y="6"/>
                </a:cxn>
                <a:cxn ang="0">
                  <a:pos x="2" y="0"/>
                </a:cxn>
                <a:cxn ang="0">
                  <a:pos x="2" y="7"/>
                </a:cxn>
                <a:cxn ang="0">
                  <a:pos x="3" y="15"/>
                </a:cxn>
                <a:cxn ang="0">
                  <a:pos x="2" y="23"/>
                </a:cxn>
                <a:cxn ang="0">
                  <a:pos x="2" y="32"/>
                </a:cxn>
                <a:cxn ang="0">
                  <a:pos x="0" y="40"/>
                </a:cxn>
                <a:cxn ang="0">
                  <a:pos x="2" y="49"/>
                </a:cxn>
                <a:cxn ang="0">
                  <a:pos x="2" y="57"/>
                </a:cxn>
                <a:cxn ang="0">
                  <a:pos x="5" y="66"/>
                </a:cxn>
              </a:cxnLst>
              <a:rect l="0" t="0" r="0" b="0"/>
              <a:pathLst>
                <a:path w="20" h="66">
                  <a:moveTo>
                    <a:pt x="5" y="66"/>
                  </a:moveTo>
                  <a:lnTo>
                    <a:pt x="12" y="64"/>
                  </a:lnTo>
                  <a:lnTo>
                    <a:pt x="20" y="63"/>
                  </a:lnTo>
                  <a:lnTo>
                    <a:pt x="18" y="55"/>
                  </a:lnTo>
                  <a:lnTo>
                    <a:pt x="16" y="47"/>
                  </a:lnTo>
                  <a:lnTo>
                    <a:pt x="14" y="38"/>
                  </a:lnTo>
                  <a:lnTo>
                    <a:pt x="12" y="30"/>
                  </a:lnTo>
                  <a:lnTo>
                    <a:pt x="9" y="21"/>
                  </a:lnTo>
                  <a:lnTo>
                    <a:pt x="7" y="14"/>
                  </a:lnTo>
                  <a:lnTo>
                    <a:pt x="4" y="6"/>
                  </a:lnTo>
                  <a:lnTo>
                    <a:pt x="2" y="0"/>
                  </a:lnTo>
                  <a:lnTo>
                    <a:pt x="2" y="7"/>
                  </a:lnTo>
                  <a:lnTo>
                    <a:pt x="3" y="15"/>
                  </a:lnTo>
                  <a:lnTo>
                    <a:pt x="2" y="23"/>
                  </a:lnTo>
                  <a:lnTo>
                    <a:pt x="2" y="32"/>
                  </a:lnTo>
                  <a:lnTo>
                    <a:pt x="0" y="40"/>
                  </a:lnTo>
                  <a:lnTo>
                    <a:pt x="2" y="49"/>
                  </a:lnTo>
                  <a:lnTo>
                    <a:pt x="2" y="57"/>
                  </a:lnTo>
                  <a:lnTo>
                    <a:pt x="5" y="66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99" name="Shape 898"/>
            <p:cNvSpPr>
              <a:spLocks/>
            </p:cNvSpPr>
            <p:nvPr/>
          </p:nvSpPr>
          <p:spPr bwMode="auto">
            <a:xfrm>
              <a:off x="5284" y="3676"/>
              <a:ext cx="6" cy="1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13"/>
                </a:cxn>
                <a:cxn ang="0">
                  <a:pos x="4" y="13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7"/>
                </a:cxn>
              </a:cxnLst>
              <a:rect l="0" t="0" r="0" b="0"/>
              <a:pathLst>
                <a:path w="6" h="13">
                  <a:moveTo>
                    <a:pt x="0" y="7"/>
                  </a:moveTo>
                  <a:lnTo>
                    <a:pt x="0" y="13"/>
                  </a:lnTo>
                  <a:lnTo>
                    <a:pt x="4" y="13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00" name="Shape 899"/>
            <p:cNvSpPr>
              <a:spLocks/>
            </p:cNvSpPr>
            <p:nvPr/>
          </p:nvSpPr>
          <p:spPr bwMode="auto">
            <a:xfrm>
              <a:off x="5319" y="3679"/>
              <a:ext cx="11" cy="6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6"/>
                </a:cxn>
                <a:cxn ang="0">
                  <a:pos x="11" y="6"/>
                </a:cxn>
                <a:cxn ang="0">
                  <a:pos x="11" y="1"/>
                </a:cxn>
                <a:cxn ang="0">
                  <a:pos x="5" y="0"/>
                </a:cxn>
                <a:cxn ang="0">
                  <a:pos x="0" y="4"/>
                </a:cxn>
              </a:cxnLst>
              <a:rect l="0" t="0" r="0" b="0"/>
              <a:pathLst>
                <a:path w="11" h="6">
                  <a:moveTo>
                    <a:pt x="0" y="4"/>
                  </a:moveTo>
                  <a:lnTo>
                    <a:pt x="0" y="6"/>
                  </a:lnTo>
                  <a:lnTo>
                    <a:pt x="11" y="6"/>
                  </a:lnTo>
                  <a:lnTo>
                    <a:pt x="11" y="1"/>
                  </a:lnTo>
                  <a:lnTo>
                    <a:pt x="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01" name="Shape 900"/>
            <p:cNvSpPr>
              <a:spLocks/>
            </p:cNvSpPr>
            <p:nvPr/>
          </p:nvSpPr>
          <p:spPr bwMode="auto">
            <a:xfrm>
              <a:off x="5164" y="3685"/>
              <a:ext cx="11" cy="1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" y="10"/>
                </a:cxn>
                <a:cxn ang="0">
                  <a:pos x="11" y="11"/>
                </a:cxn>
                <a:cxn ang="0">
                  <a:pos x="10" y="5"/>
                </a:cxn>
                <a:cxn ang="0">
                  <a:pos x="5" y="1"/>
                </a:cxn>
                <a:cxn ang="0">
                  <a:pos x="0" y="0"/>
                </a:cxn>
                <a:cxn ang="0">
                  <a:pos x="0" y="7"/>
                </a:cxn>
              </a:cxnLst>
              <a:rect l="0" t="0" r="0" b="0"/>
              <a:pathLst>
                <a:path w="11" h="11">
                  <a:moveTo>
                    <a:pt x="0" y="7"/>
                  </a:moveTo>
                  <a:lnTo>
                    <a:pt x="4" y="10"/>
                  </a:lnTo>
                  <a:lnTo>
                    <a:pt x="11" y="11"/>
                  </a:lnTo>
                  <a:lnTo>
                    <a:pt x="10" y="5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02" name="Shape 901"/>
            <p:cNvSpPr>
              <a:spLocks/>
            </p:cNvSpPr>
            <p:nvPr/>
          </p:nvSpPr>
          <p:spPr bwMode="auto">
            <a:xfrm>
              <a:off x="5341" y="3680"/>
              <a:ext cx="16" cy="2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10"/>
                </a:cxn>
                <a:cxn ang="0">
                  <a:pos x="5" y="19"/>
                </a:cxn>
                <a:cxn ang="0">
                  <a:pos x="5" y="22"/>
                </a:cxn>
                <a:cxn ang="0">
                  <a:pos x="7" y="25"/>
                </a:cxn>
                <a:cxn ang="0">
                  <a:pos x="10" y="25"/>
                </a:cxn>
                <a:cxn ang="0">
                  <a:pos x="16" y="23"/>
                </a:cxn>
                <a:cxn ang="0">
                  <a:pos x="15" y="15"/>
                </a:cxn>
                <a:cxn ang="0">
                  <a:pos x="13" y="9"/>
                </a:cxn>
                <a:cxn ang="0">
                  <a:pos x="9" y="3"/>
                </a:cxn>
                <a:cxn ang="0">
                  <a:pos x="5" y="0"/>
                </a:cxn>
                <a:cxn ang="0">
                  <a:pos x="2" y="3"/>
                </a:cxn>
                <a:cxn ang="0">
                  <a:pos x="0" y="5"/>
                </a:cxn>
              </a:cxnLst>
              <a:rect l="0" t="0" r="0" b="0"/>
              <a:pathLst>
                <a:path w="16" h="25">
                  <a:moveTo>
                    <a:pt x="0" y="5"/>
                  </a:moveTo>
                  <a:lnTo>
                    <a:pt x="3" y="10"/>
                  </a:lnTo>
                  <a:lnTo>
                    <a:pt x="5" y="19"/>
                  </a:lnTo>
                  <a:lnTo>
                    <a:pt x="5" y="22"/>
                  </a:lnTo>
                  <a:lnTo>
                    <a:pt x="7" y="25"/>
                  </a:lnTo>
                  <a:lnTo>
                    <a:pt x="10" y="25"/>
                  </a:lnTo>
                  <a:lnTo>
                    <a:pt x="16" y="23"/>
                  </a:lnTo>
                  <a:lnTo>
                    <a:pt x="15" y="15"/>
                  </a:lnTo>
                  <a:lnTo>
                    <a:pt x="13" y="9"/>
                  </a:lnTo>
                  <a:lnTo>
                    <a:pt x="9" y="3"/>
                  </a:lnTo>
                  <a:lnTo>
                    <a:pt x="5" y="0"/>
                  </a:lnTo>
                  <a:lnTo>
                    <a:pt x="2" y="3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03" name="Shape 902"/>
            <p:cNvSpPr>
              <a:spLocks/>
            </p:cNvSpPr>
            <p:nvPr/>
          </p:nvSpPr>
          <p:spPr bwMode="auto">
            <a:xfrm>
              <a:off x="5212" y="3692"/>
              <a:ext cx="15" cy="11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6" y="7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5" y="11"/>
                </a:cxn>
                <a:cxn ang="0">
                  <a:pos x="15" y="0"/>
                </a:cxn>
                <a:cxn ang="0">
                  <a:pos x="2" y="0"/>
                </a:cxn>
              </a:cxnLst>
              <a:rect l="0" t="0" r="0" b="0"/>
              <a:pathLst>
                <a:path w="15" h="11">
                  <a:moveTo>
                    <a:pt x="2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6" y="7"/>
                  </a:lnTo>
                  <a:lnTo>
                    <a:pt x="10" y="8"/>
                  </a:lnTo>
                  <a:lnTo>
                    <a:pt x="13" y="9"/>
                  </a:lnTo>
                  <a:lnTo>
                    <a:pt x="15" y="11"/>
                  </a:lnTo>
                  <a:lnTo>
                    <a:pt x="15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04" name="Shape 903"/>
            <p:cNvSpPr>
              <a:spLocks/>
            </p:cNvSpPr>
            <p:nvPr/>
          </p:nvSpPr>
          <p:spPr bwMode="auto">
            <a:xfrm>
              <a:off x="5299" y="3689"/>
              <a:ext cx="13" cy="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8"/>
                </a:cxn>
                <a:cxn ang="0">
                  <a:pos x="9" y="9"/>
                </a:cxn>
                <a:cxn ang="0">
                  <a:pos x="13" y="5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7"/>
                </a:cxn>
              </a:cxnLst>
              <a:rect l="0" t="0" r="0" b="0"/>
              <a:pathLst>
                <a:path w="13" h="9">
                  <a:moveTo>
                    <a:pt x="0" y="7"/>
                  </a:moveTo>
                  <a:lnTo>
                    <a:pt x="3" y="8"/>
                  </a:lnTo>
                  <a:lnTo>
                    <a:pt x="9" y="9"/>
                  </a:lnTo>
                  <a:lnTo>
                    <a:pt x="13" y="5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05" name="Shape 904"/>
            <p:cNvSpPr>
              <a:spLocks/>
            </p:cNvSpPr>
            <p:nvPr/>
          </p:nvSpPr>
          <p:spPr bwMode="auto">
            <a:xfrm>
              <a:off x="5240" y="3700"/>
              <a:ext cx="20" cy="14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4"/>
                </a:cxn>
                <a:cxn ang="0">
                  <a:pos x="5" y="13"/>
                </a:cxn>
                <a:cxn ang="0">
                  <a:pos x="11" y="12"/>
                </a:cxn>
                <a:cxn ang="0">
                  <a:pos x="15" y="9"/>
                </a:cxn>
                <a:cxn ang="0">
                  <a:pos x="20" y="5"/>
                </a:cxn>
                <a:cxn ang="0">
                  <a:pos x="15" y="4"/>
                </a:cxn>
                <a:cxn ang="0">
                  <a:pos x="10" y="1"/>
                </a:cxn>
                <a:cxn ang="0">
                  <a:pos x="5" y="0"/>
                </a:cxn>
                <a:cxn ang="0">
                  <a:pos x="0" y="5"/>
                </a:cxn>
              </a:cxnLst>
              <a:rect l="0" t="0" r="0" b="0"/>
              <a:pathLst>
                <a:path w="20" h="14">
                  <a:moveTo>
                    <a:pt x="0" y="5"/>
                  </a:moveTo>
                  <a:lnTo>
                    <a:pt x="0" y="14"/>
                  </a:lnTo>
                  <a:lnTo>
                    <a:pt x="5" y="13"/>
                  </a:lnTo>
                  <a:lnTo>
                    <a:pt x="11" y="12"/>
                  </a:lnTo>
                  <a:lnTo>
                    <a:pt x="15" y="9"/>
                  </a:lnTo>
                  <a:lnTo>
                    <a:pt x="20" y="5"/>
                  </a:lnTo>
                  <a:lnTo>
                    <a:pt x="15" y="4"/>
                  </a:lnTo>
                  <a:lnTo>
                    <a:pt x="10" y="1"/>
                  </a:lnTo>
                  <a:lnTo>
                    <a:pt x="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06" name="Shape 905"/>
            <p:cNvSpPr>
              <a:spLocks/>
            </p:cNvSpPr>
            <p:nvPr/>
          </p:nvSpPr>
          <p:spPr bwMode="auto">
            <a:xfrm>
              <a:off x="5139" y="3705"/>
              <a:ext cx="18" cy="21"/>
            </a:xfrm>
            <a:custGeom>
              <a:avLst/>
              <a:gdLst/>
              <a:ahLst/>
              <a:cxnLst>
                <a:cxn ang="0">
                  <a:pos x="18" y="21"/>
                </a:cxn>
                <a:cxn ang="0">
                  <a:pos x="16" y="4"/>
                </a:cxn>
                <a:cxn ang="0">
                  <a:pos x="11" y="8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15"/>
                </a:cxn>
                <a:cxn ang="0">
                  <a:pos x="18" y="21"/>
                </a:cxn>
              </a:cxnLst>
              <a:rect l="0" t="0" r="0" b="0"/>
              <a:pathLst>
                <a:path w="18" h="21">
                  <a:moveTo>
                    <a:pt x="18" y="21"/>
                  </a:moveTo>
                  <a:lnTo>
                    <a:pt x="16" y="4"/>
                  </a:lnTo>
                  <a:lnTo>
                    <a:pt x="11" y="8"/>
                  </a:lnTo>
                  <a:lnTo>
                    <a:pt x="5" y="9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8" y="21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07" name="Shape 906"/>
            <p:cNvSpPr>
              <a:spLocks/>
            </p:cNvSpPr>
            <p:nvPr/>
          </p:nvSpPr>
          <p:spPr bwMode="auto">
            <a:xfrm>
              <a:off x="5179" y="3704"/>
              <a:ext cx="21" cy="2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20" y="12"/>
                </a:cxn>
                <a:cxn ang="0">
                  <a:pos x="21" y="5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14" y="20"/>
                </a:cxn>
              </a:cxnLst>
              <a:rect l="0" t="0" r="0" b="0"/>
              <a:pathLst>
                <a:path w="21" h="20">
                  <a:moveTo>
                    <a:pt x="14" y="20"/>
                  </a:moveTo>
                  <a:lnTo>
                    <a:pt x="20" y="12"/>
                  </a:lnTo>
                  <a:lnTo>
                    <a:pt x="21" y="5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08" name="Shape 907"/>
            <p:cNvSpPr>
              <a:spLocks/>
            </p:cNvSpPr>
            <p:nvPr/>
          </p:nvSpPr>
          <p:spPr bwMode="auto">
            <a:xfrm>
              <a:off x="5117" y="3715"/>
              <a:ext cx="11" cy="1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8"/>
                </a:cxn>
                <a:cxn ang="0">
                  <a:pos x="7" y="11"/>
                </a:cxn>
                <a:cxn ang="0">
                  <a:pos x="11" y="11"/>
                </a:cxn>
                <a:cxn ang="0">
                  <a:pos x="11" y="5"/>
                </a:cxn>
                <a:cxn ang="0">
                  <a:pos x="8" y="2"/>
                </a:cxn>
                <a:cxn ang="0">
                  <a:pos x="4" y="0"/>
                </a:cxn>
                <a:cxn ang="0">
                  <a:pos x="0" y="3"/>
                </a:cxn>
              </a:cxnLst>
              <a:rect l="0" t="0" r="0" b="0"/>
              <a:pathLst>
                <a:path w="11" h="11">
                  <a:moveTo>
                    <a:pt x="0" y="3"/>
                  </a:moveTo>
                  <a:lnTo>
                    <a:pt x="1" y="8"/>
                  </a:lnTo>
                  <a:lnTo>
                    <a:pt x="7" y="11"/>
                  </a:lnTo>
                  <a:lnTo>
                    <a:pt x="11" y="11"/>
                  </a:lnTo>
                  <a:lnTo>
                    <a:pt x="11" y="5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09" name="Shape 908"/>
            <p:cNvSpPr>
              <a:spLocks/>
            </p:cNvSpPr>
            <p:nvPr/>
          </p:nvSpPr>
          <p:spPr bwMode="auto">
            <a:xfrm>
              <a:off x="5005" y="3726"/>
              <a:ext cx="10" cy="20"/>
            </a:xfrm>
            <a:custGeom>
              <a:avLst/>
              <a:gdLst/>
              <a:ahLst/>
              <a:cxnLst>
                <a:cxn ang="0">
                  <a:pos x="1" y="18"/>
                </a:cxn>
                <a:cxn ang="0">
                  <a:pos x="4" y="19"/>
                </a:cxn>
                <a:cxn ang="0">
                  <a:pos x="8" y="20"/>
                </a:cxn>
                <a:cxn ang="0">
                  <a:pos x="9" y="14"/>
                </a:cxn>
                <a:cxn ang="0">
                  <a:pos x="10" y="8"/>
                </a:cxn>
                <a:cxn ang="0">
                  <a:pos x="9" y="2"/>
                </a:cxn>
                <a:cxn ang="0">
                  <a:pos x="6" y="0"/>
                </a:cxn>
                <a:cxn ang="0">
                  <a:pos x="1" y="2"/>
                </a:cxn>
                <a:cxn ang="0">
                  <a:pos x="0" y="7"/>
                </a:cxn>
                <a:cxn ang="0">
                  <a:pos x="1" y="12"/>
                </a:cxn>
                <a:cxn ang="0">
                  <a:pos x="1" y="18"/>
                </a:cxn>
              </a:cxnLst>
              <a:rect l="0" t="0" r="0" b="0"/>
              <a:pathLst>
                <a:path w="10" h="20">
                  <a:moveTo>
                    <a:pt x="1" y="18"/>
                  </a:moveTo>
                  <a:lnTo>
                    <a:pt x="4" y="19"/>
                  </a:lnTo>
                  <a:lnTo>
                    <a:pt x="8" y="20"/>
                  </a:lnTo>
                  <a:lnTo>
                    <a:pt x="9" y="14"/>
                  </a:lnTo>
                  <a:lnTo>
                    <a:pt x="10" y="8"/>
                  </a:lnTo>
                  <a:lnTo>
                    <a:pt x="9" y="2"/>
                  </a:lnTo>
                  <a:lnTo>
                    <a:pt x="6" y="0"/>
                  </a:lnTo>
                  <a:lnTo>
                    <a:pt x="1" y="2"/>
                  </a:lnTo>
                  <a:lnTo>
                    <a:pt x="0" y="7"/>
                  </a:lnTo>
                  <a:lnTo>
                    <a:pt x="1" y="12"/>
                  </a:lnTo>
                  <a:lnTo>
                    <a:pt x="1" y="18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10" name="Shape 909"/>
            <p:cNvSpPr>
              <a:spLocks/>
            </p:cNvSpPr>
            <p:nvPr/>
          </p:nvSpPr>
          <p:spPr bwMode="auto">
            <a:xfrm>
              <a:off x="5200" y="3752"/>
              <a:ext cx="58" cy="2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" y="5"/>
                </a:cxn>
                <a:cxn ang="0">
                  <a:pos x="12" y="6"/>
                </a:cxn>
                <a:cxn ang="0">
                  <a:pos x="18" y="7"/>
                </a:cxn>
                <a:cxn ang="0">
                  <a:pos x="24" y="10"/>
                </a:cxn>
                <a:cxn ang="0">
                  <a:pos x="29" y="12"/>
                </a:cxn>
                <a:cxn ang="0">
                  <a:pos x="34" y="16"/>
                </a:cxn>
                <a:cxn ang="0">
                  <a:pos x="38" y="19"/>
                </a:cxn>
                <a:cxn ang="0">
                  <a:pos x="42" y="25"/>
                </a:cxn>
                <a:cxn ang="0">
                  <a:pos x="58" y="9"/>
                </a:cxn>
                <a:cxn ang="0">
                  <a:pos x="50" y="7"/>
                </a:cxn>
                <a:cxn ang="0">
                  <a:pos x="43" y="5"/>
                </a:cxn>
                <a:cxn ang="0">
                  <a:pos x="35" y="3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13" y="0"/>
                </a:cxn>
                <a:cxn ang="0">
                  <a:pos x="6" y="1"/>
                </a:cxn>
                <a:cxn ang="0">
                  <a:pos x="0" y="5"/>
                </a:cxn>
              </a:cxnLst>
              <a:rect l="0" t="0" r="0" b="0"/>
              <a:pathLst>
                <a:path w="58" h="25">
                  <a:moveTo>
                    <a:pt x="0" y="5"/>
                  </a:moveTo>
                  <a:lnTo>
                    <a:pt x="6" y="5"/>
                  </a:lnTo>
                  <a:lnTo>
                    <a:pt x="12" y="6"/>
                  </a:lnTo>
                  <a:lnTo>
                    <a:pt x="18" y="7"/>
                  </a:lnTo>
                  <a:lnTo>
                    <a:pt x="24" y="10"/>
                  </a:lnTo>
                  <a:lnTo>
                    <a:pt x="29" y="12"/>
                  </a:lnTo>
                  <a:lnTo>
                    <a:pt x="34" y="16"/>
                  </a:lnTo>
                  <a:lnTo>
                    <a:pt x="38" y="19"/>
                  </a:lnTo>
                  <a:lnTo>
                    <a:pt x="42" y="25"/>
                  </a:lnTo>
                  <a:lnTo>
                    <a:pt x="58" y="9"/>
                  </a:lnTo>
                  <a:lnTo>
                    <a:pt x="50" y="7"/>
                  </a:lnTo>
                  <a:lnTo>
                    <a:pt x="43" y="5"/>
                  </a:lnTo>
                  <a:lnTo>
                    <a:pt x="35" y="3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13" y="0"/>
                  </a:lnTo>
                  <a:lnTo>
                    <a:pt x="6" y="1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11" name="Shape 910"/>
            <p:cNvSpPr>
              <a:spLocks/>
            </p:cNvSpPr>
            <p:nvPr/>
          </p:nvSpPr>
          <p:spPr bwMode="auto">
            <a:xfrm>
              <a:off x="5317" y="3777"/>
              <a:ext cx="38" cy="45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4" y="39"/>
                </a:cxn>
                <a:cxn ang="0">
                  <a:pos x="9" y="34"/>
                </a:cxn>
                <a:cxn ang="0">
                  <a:pos x="15" y="27"/>
                </a:cxn>
                <a:cxn ang="0">
                  <a:pos x="22" y="23"/>
                </a:cxn>
                <a:cxn ang="0">
                  <a:pos x="26" y="18"/>
                </a:cxn>
                <a:cxn ang="0">
                  <a:pos x="31" y="13"/>
                </a:cxn>
                <a:cxn ang="0">
                  <a:pos x="35" y="6"/>
                </a:cxn>
                <a:cxn ang="0">
                  <a:pos x="38" y="0"/>
                </a:cxn>
                <a:cxn ang="0">
                  <a:pos x="32" y="5"/>
                </a:cxn>
                <a:cxn ang="0">
                  <a:pos x="27" y="11"/>
                </a:cxn>
                <a:cxn ang="0">
                  <a:pos x="20" y="15"/>
                </a:cxn>
                <a:cxn ang="0">
                  <a:pos x="14" y="19"/>
                </a:cxn>
                <a:cxn ang="0">
                  <a:pos x="8" y="23"/>
                </a:cxn>
                <a:cxn ang="0">
                  <a:pos x="4" y="30"/>
                </a:cxn>
                <a:cxn ang="0">
                  <a:pos x="0" y="36"/>
                </a:cxn>
                <a:cxn ang="0">
                  <a:pos x="0" y="45"/>
                </a:cxn>
              </a:cxnLst>
              <a:rect l="0" t="0" r="0" b="0"/>
              <a:pathLst>
                <a:path w="38" h="45">
                  <a:moveTo>
                    <a:pt x="0" y="45"/>
                  </a:moveTo>
                  <a:lnTo>
                    <a:pt x="4" y="39"/>
                  </a:lnTo>
                  <a:lnTo>
                    <a:pt x="9" y="34"/>
                  </a:lnTo>
                  <a:lnTo>
                    <a:pt x="15" y="27"/>
                  </a:lnTo>
                  <a:lnTo>
                    <a:pt x="22" y="23"/>
                  </a:lnTo>
                  <a:lnTo>
                    <a:pt x="26" y="18"/>
                  </a:lnTo>
                  <a:lnTo>
                    <a:pt x="31" y="13"/>
                  </a:lnTo>
                  <a:lnTo>
                    <a:pt x="35" y="6"/>
                  </a:lnTo>
                  <a:lnTo>
                    <a:pt x="38" y="0"/>
                  </a:lnTo>
                  <a:lnTo>
                    <a:pt x="32" y="5"/>
                  </a:lnTo>
                  <a:lnTo>
                    <a:pt x="27" y="11"/>
                  </a:lnTo>
                  <a:lnTo>
                    <a:pt x="20" y="15"/>
                  </a:lnTo>
                  <a:lnTo>
                    <a:pt x="14" y="19"/>
                  </a:lnTo>
                  <a:lnTo>
                    <a:pt x="8" y="23"/>
                  </a:lnTo>
                  <a:lnTo>
                    <a:pt x="4" y="30"/>
                  </a:lnTo>
                  <a:lnTo>
                    <a:pt x="0" y="36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12" name="Rectangle 911"/>
            <p:cNvSpPr>
              <a:spLocks noChangeArrowheads="1"/>
            </p:cNvSpPr>
            <p:nvPr/>
          </p:nvSpPr>
          <p:spPr bwMode="auto">
            <a:xfrm>
              <a:off x="5299" y="3788"/>
              <a:ext cx="5" cy="4"/>
            </a:xfrm>
            <a:prstGeom prst="rect">
              <a:avLst/>
            </a:prstGeom>
            <a:solidFill>
              <a:srgbClr val="FF5E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13" name="Shape 912"/>
            <p:cNvSpPr>
              <a:spLocks/>
            </p:cNvSpPr>
            <p:nvPr/>
          </p:nvSpPr>
          <p:spPr bwMode="auto">
            <a:xfrm>
              <a:off x="5236" y="3833"/>
              <a:ext cx="13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" y="5"/>
                </a:cxn>
                <a:cxn ang="0">
                  <a:pos x="13" y="5"/>
                </a:cxn>
                <a:cxn ang="0">
                  <a:pos x="13" y="0"/>
                </a:cxn>
                <a:cxn ang="0">
                  <a:pos x="6" y="1"/>
                </a:cxn>
                <a:cxn ang="0">
                  <a:pos x="0" y="5"/>
                </a:cxn>
              </a:cxnLst>
              <a:rect l="0" t="0" r="0" b="0"/>
              <a:pathLst>
                <a:path w="13" h="5">
                  <a:moveTo>
                    <a:pt x="0" y="5"/>
                  </a:moveTo>
                  <a:lnTo>
                    <a:pt x="5" y="5"/>
                  </a:lnTo>
                  <a:lnTo>
                    <a:pt x="13" y="5"/>
                  </a:lnTo>
                  <a:lnTo>
                    <a:pt x="13" y="0"/>
                  </a:lnTo>
                  <a:lnTo>
                    <a:pt x="6" y="1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14" name="Shape 913"/>
            <p:cNvSpPr>
              <a:spLocks/>
            </p:cNvSpPr>
            <p:nvPr/>
          </p:nvSpPr>
          <p:spPr bwMode="auto">
            <a:xfrm>
              <a:off x="4966" y="3848"/>
              <a:ext cx="18" cy="1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"/>
                </a:cxn>
                <a:cxn ang="0">
                  <a:pos x="4" y="15"/>
                </a:cxn>
                <a:cxn ang="0">
                  <a:pos x="9" y="17"/>
                </a:cxn>
                <a:cxn ang="0">
                  <a:pos x="16" y="14"/>
                </a:cxn>
                <a:cxn ang="0">
                  <a:pos x="18" y="8"/>
                </a:cxn>
                <a:cxn ang="0">
                  <a:pos x="16" y="1"/>
                </a:cxn>
                <a:cxn ang="0">
                  <a:pos x="8" y="0"/>
                </a:cxn>
                <a:cxn ang="0">
                  <a:pos x="0" y="5"/>
                </a:cxn>
              </a:cxnLst>
              <a:rect l="0" t="0" r="0" b="0"/>
              <a:pathLst>
                <a:path w="18" h="17">
                  <a:moveTo>
                    <a:pt x="0" y="5"/>
                  </a:moveTo>
                  <a:lnTo>
                    <a:pt x="0" y="10"/>
                  </a:lnTo>
                  <a:lnTo>
                    <a:pt x="4" y="15"/>
                  </a:lnTo>
                  <a:lnTo>
                    <a:pt x="9" y="17"/>
                  </a:lnTo>
                  <a:lnTo>
                    <a:pt x="16" y="14"/>
                  </a:lnTo>
                  <a:lnTo>
                    <a:pt x="18" y="8"/>
                  </a:lnTo>
                  <a:lnTo>
                    <a:pt x="16" y="1"/>
                  </a:lnTo>
                  <a:lnTo>
                    <a:pt x="8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15" name="Rectangle 914"/>
            <p:cNvSpPr>
              <a:spLocks noChangeArrowheads="1"/>
            </p:cNvSpPr>
            <p:nvPr/>
          </p:nvSpPr>
          <p:spPr bwMode="auto">
            <a:xfrm>
              <a:off x="5229" y="3842"/>
              <a:ext cx="5" cy="5"/>
            </a:xfrm>
            <a:prstGeom prst="rect">
              <a:avLst/>
            </a:prstGeom>
            <a:solidFill>
              <a:srgbClr val="FF5E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16" name="Shape 915"/>
            <p:cNvSpPr>
              <a:spLocks/>
            </p:cNvSpPr>
            <p:nvPr/>
          </p:nvSpPr>
          <p:spPr bwMode="auto">
            <a:xfrm>
              <a:off x="5074" y="3849"/>
              <a:ext cx="67" cy="31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31"/>
                </a:cxn>
                <a:cxn ang="0">
                  <a:pos x="9" y="31"/>
                </a:cxn>
                <a:cxn ang="0">
                  <a:pos x="18" y="30"/>
                </a:cxn>
                <a:cxn ang="0">
                  <a:pos x="26" y="27"/>
                </a:cxn>
                <a:cxn ang="0">
                  <a:pos x="34" y="23"/>
                </a:cxn>
                <a:cxn ang="0">
                  <a:pos x="42" y="17"/>
                </a:cxn>
                <a:cxn ang="0">
                  <a:pos x="51" y="12"/>
                </a:cxn>
                <a:cxn ang="0">
                  <a:pos x="58" y="7"/>
                </a:cxn>
                <a:cxn ang="0">
                  <a:pos x="67" y="4"/>
                </a:cxn>
                <a:cxn ang="0">
                  <a:pos x="67" y="0"/>
                </a:cxn>
                <a:cxn ang="0">
                  <a:pos x="58" y="3"/>
                </a:cxn>
                <a:cxn ang="0">
                  <a:pos x="50" y="6"/>
                </a:cxn>
                <a:cxn ang="0">
                  <a:pos x="42" y="9"/>
                </a:cxn>
                <a:cxn ang="0">
                  <a:pos x="33" y="12"/>
                </a:cxn>
                <a:cxn ang="0">
                  <a:pos x="24" y="15"/>
                </a:cxn>
                <a:cxn ang="0">
                  <a:pos x="15" y="18"/>
                </a:cxn>
                <a:cxn ang="0">
                  <a:pos x="7" y="21"/>
                </a:cxn>
                <a:cxn ang="0">
                  <a:pos x="0" y="27"/>
                </a:cxn>
              </a:cxnLst>
              <a:rect l="0" t="0" r="0" b="0"/>
              <a:pathLst>
                <a:path w="67" h="31">
                  <a:moveTo>
                    <a:pt x="0" y="27"/>
                  </a:moveTo>
                  <a:lnTo>
                    <a:pt x="0" y="31"/>
                  </a:lnTo>
                  <a:lnTo>
                    <a:pt x="9" y="31"/>
                  </a:lnTo>
                  <a:lnTo>
                    <a:pt x="18" y="30"/>
                  </a:lnTo>
                  <a:lnTo>
                    <a:pt x="26" y="27"/>
                  </a:lnTo>
                  <a:lnTo>
                    <a:pt x="34" y="23"/>
                  </a:lnTo>
                  <a:lnTo>
                    <a:pt x="42" y="17"/>
                  </a:lnTo>
                  <a:lnTo>
                    <a:pt x="51" y="12"/>
                  </a:lnTo>
                  <a:lnTo>
                    <a:pt x="58" y="7"/>
                  </a:lnTo>
                  <a:lnTo>
                    <a:pt x="67" y="4"/>
                  </a:lnTo>
                  <a:lnTo>
                    <a:pt x="67" y="0"/>
                  </a:lnTo>
                  <a:lnTo>
                    <a:pt x="58" y="3"/>
                  </a:lnTo>
                  <a:lnTo>
                    <a:pt x="50" y="6"/>
                  </a:lnTo>
                  <a:lnTo>
                    <a:pt x="42" y="9"/>
                  </a:lnTo>
                  <a:lnTo>
                    <a:pt x="33" y="12"/>
                  </a:lnTo>
                  <a:lnTo>
                    <a:pt x="24" y="15"/>
                  </a:lnTo>
                  <a:lnTo>
                    <a:pt x="15" y="18"/>
                  </a:lnTo>
                  <a:lnTo>
                    <a:pt x="7" y="21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17" name="Shape 916"/>
            <p:cNvSpPr>
              <a:spLocks/>
            </p:cNvSpPr>
            <p:nvPr/>
          </p:nvSpPr>
          <p:spPr bwMode="auto">
            <a:xfrm>
              <a:off x="5155" y="3880"/>
              <a:ext cx="11" cy="7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11" y="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2" y="7"/>
                </a:cxn>
              </a:cxnLst>
              <a:rect l="0" t="0" r="0" b="0"/>
              <a:pathLst>
                <a:path w="11" h="7">
                  <a:moveTo>
                    <a:pt x="2" y="7"/>
                  </a:moveTo>
                  <a:lnTo>
                    <a:pt x="11" y="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18" name="Shape 917"/>
            <p:cNvSpPr>
              <a:spLocks/>
            </p:cNvSpPr>
            <p:nvPr/>
          </p:nvSpPr>
          <p:spPr bwMode="auto">
            <a:xfrm>
              <a:off x="5193" y="3886"/>
              <a:ext cx="12" cy="10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8"/>
                </a:cxn>
                <a:cxn ang="0">
                  <a:pos x="3" y="10"/>
                </a:cxn>
                <a:cxn ang="0">
                  <a:pos x="7" y="9"/>
                </a:cxn>
                <a:cxn ang="0">
                  <a:pos x="12" y="6"/>
                </a:cxn>
                <a:cxn ang="0">
                  <a:pos x="10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0" y="3"/>
                </a:cxn>
              </a:cxnLst>
              <a:rect l="0" t="0" r="0" b="0"/>
              <a:pathLst>
                <a:path w="12" h="10">
                  <a:moveTo>
                    <a:pt x="0" y="3"/>
                  </a:moveTo>
                  <a:lnTo>
                    <a:pt x="0" y="8"/>
                  </a:lnTo>
                  <a:lnTo>
                    <a:pt x="3" y="10"/>
                  </a:lnTo>
                  <a:lnTo>
                    <a:pt x="7" y="9"/>
                  </a:lnTo>
                  <a:lnTo>
                    <a:pt x="12" y="6"/>
                  </a:lnTo>
                  <a:lnTo>
                    <a:pt x="10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19" name="Shape 918"/>
            <p:cNvSpPr>
              <a:spLocks/>
            </p:cNvSpPr>
            <p:nvPr/>
          </p:nvSpPr>
          <p:spPr bwMode="auto">
            <a:xfrm>
              <a:off x="4974" y="3910"/>
              <a:ext cx="6" cy="22"/>
            </a:xfrm>
            <a:custGeom>
              <a:avLst/>
              <a:gdLst/>
              <a:ahLst/>
              <a:cxnLst>
                <a:cxn ang="0">
                  <a:pos x="3" y="22"/>
                </a:cxn>
                <a:cxn ang="0">
                  <a:pos x="6" y="17"/>
                </a:cxn>
                <a:cxn ang="0">
                  <a:pos x="5" y="11"/>
                </a:cxn>
                <a:cxn ang="0">
                  <a:pos x="3" y="5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0" y="10"/>
                </a:cxn>
                <a:cxn ang="0">
                  <a:pos x="1" y="16"/>
                </a:cxn>
                <a:cxn ang="0">
                  <a:pos x="3" y="22"/>
                </a:cxn>
              </a:cxnLst>
              <a:rect l="0" t="0" r="0" b="0"/>
              <a:pathLst>
                <a:path w="6" h="22">
                  <a:moveTo>
                    <a:pt x="3" y="22"/>
                  </a:moveTo>
                  <a:lnTo>
                    <a:pt x="6" y="17"/>
                  </a:lnTo>
                  <a:lnTo>
                    <a:pt x="5" y="11"/>
                  </a:lnTo>
                  <a:lnTo>
                    <a:pt x="3" y="5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10"/>
                  </a:lnTo>
                  <a:lnTo>
                    <a:pt x="1" y="16"/>
                  </a:lnTo>
                  <a:lnTo>
                    <a:pt x="3" y="22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20" name="Shape 919"/>
            <p:cNvSpPr>
              <a:spLocks/>
            </p:cNvSpPr>
            <p:nvPr/>
          </p:nvSpPr>
          <p:spPr bwMode="auto">
            <a:xfrm>
              <a:off x="4948" y="3921"/>
              <a:ext cx="7" cy="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7"/>
                </a:cxn>
                <a:cxn ang="0">
                  <a:pos x="7" y="7"/>
                </a:cxn>
                <a:cxn ang="0">
                  <a:pos x="7" y="0"/>
                </a:cxn>
                <a:cxn ang="0">
                  <a:pos x="2" y="1"/>
                </a:cxn>
                <a:cxn ang="0">
                  <a:pos x="0" y="7"/>
                </a:cxn>
              </a:cxnLst>
              <a:rect l="0" t="0" r="0" b="0"/>
              <a:pathLst>
                <a:path w="7" h="7">
                  <a:moveTo>
                    <a:pt x="0" y="7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7" y="0"/>
                  </a:lnTo>
                  <a:lnTo>
                    <a:pt x="2" y="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21" name="Shape 920"/>
            <p:cNvSpPr>
              <a:spLocks/>
            </p:cNvSpPr>
            <p:nvPr/>
          </p:nvSpPr>
          <p:spPr bwMode="auto">
            <a:xfrm>
              <a:off x="5085" y="3916"/>
              <a:ext cx="11" cy="7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6"/>
                </a:cxn>
                <a:cxn ang="0">
                  <a:pos x="7" y="7"/>
                </a:cxn>
                <a:cxn ang="0">
                  <a:pos x="11" y="7"/>
                </a:cxn>
                <a:cxn ang="0">
                  <a:pos x="9" y="0"/>
                </a:cxn>
                <a:cxn ang="0">
                  <a:pos x="0" y="3"/>
                </a:cxn>
              </a:cxnLst>
              <a:rect l="0" t="0" r="0" b="0"/>
              <a:pathLst>
                <a:path w="11" h="7">
                  <a:moveTo>
                    <a:pt x="0" y="3"/>
                  </a:moveTo>
                  <a:lnTo>
                    <a:pt x="1" y="6"/>
                  </a:lnTo>
                  <a:lnTo>
                    <a:pt x="7" y="7"/>
                  </a:lnTo>
                  <a:lnTo>
                    <a:pt x="11" y="7"/>
                  </a:lnTo>
                  <a:lnTo>
                    <a:pt x="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22" name="Shape 921"/>
            <p:cNvSpPr>
              <a:spLocks/>
            </p:cNvSpPr>
            <p:nvPr/>
          </p:nvSpPr>
          <p:spPr bwMode="auto">
            <a:xfrm>
              <a:off x="5153" y="3929"/>
              <a:ext cx="22" cy="16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" y="11"/>
                </a:cxn>
                <a:cxn ang="0">
                  <a:pos x="13" y="16"/>
                </a:cxn>
                <a:cxn ang="0">
                  <a:pos x="22" y="16"/>
                </a:cxn>
                <a:cxn ang="0">
                  <a:pos x="20" y="1"/>
                </a:cxn>
                <a:cxn ang="0">
                  <a:pos x="14" y="0"/>
                </a:cxn>
                <a:cxn ang="0">
                  <a:pos x="10" y="1"/>
                </a:cxn>
                <a:cxn ang="0">
                  <a:pos x="5" y="3"/>
                </a:cxn>
                <a:cxn ang="0">
                  <a:pos x="0" y="5"/>
                </a:cxn>
              </a:cxnLst>
              <a:rect l="0" t="0" r="0" b="0"/>
              <a:pathLst>
                <a:path w="22" h="16">
                  <a:moveTo>
                    <a:pt x="0" y="5"/>
                  </a:moveTo>
                  <a:lnTo>
                    <a:pt x="5" y="11"/>
                  </a:lnTo>
                  <a:lnTo>
                    <a:pt x="13" y="16"/>
                  </a:lnTo>
                  <a:lnTo>
                    <a:pt x="22" y="16"/>
                  </a:lnTo>
                  <a:lnTo>
                    <a:pt x="20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5" y="3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23" name="Shape 922"/>
            <p:cNvSpPr>
              <a:spLocks/>
            </p:cNvSpPr>
            <p:nvPr/>
          </p:nvSpPr>
          <p:spPr bwMode="auto">
            <a:xfrm>
              <a:off x="5069" y="3939"/>
              <a:ext cx="70" cy="26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7" y="25"/>
                </a:cxn>
                <a:cxn ang="0">
                  <a:pos x="15" y="24"/>
                </a:cxn>
                <a:cxn ang="0">
                  <a:pos x="24" y="23"/>
                </a:cxn>
                <a:cxn ang="0">
                  <a:pos x="33" y="22"/>
                </a:cxn>
                <a:cxn ang="0">
                  <a:pos x="43" y="20"/>
                </a:cxn>
                <a:cxn ang="0">
                  <a:pos x="52" y="19"/>
                </a:cxn>
                <a:cxn ang="0">
                  <a:pos x="61" y="17"/>
                </a:cxn>
                <a:cxn ang="0">
                  <a:pos x="70" y="17"/>
                </a:cxn>
                <a:cxn ang="0">
                  <a:pos x="59" y="0"/>
                </a:cxn>
                <a:cxn ang="0">
                  <a:pos x="50" y="1"/>
                </a:cxn>
                <a:cxn ang="0">
                  <a:pos x="43" y="4"/>
                </a:cxn>
                <a:cxn ang="0">
                  <a:pos x="34" y="7"/>
                </a:cxn>
                <a:cxn ang="0">
                  <a:pos x="28" y="11"/>
                </a:cxn>
                <a:cxn ang="0">
                  <a:pos x="21" y="14"/>
                </a:cxn>
                <a:cxn ang="0">
                  <a:pos x="14" y="18"/>
                </a:cxn>
                <a:cxn ang="0">
                  <a:pos x="7" y="22"/>
                </a:cxn>
                <a:cxn ang="0">
                  <a:pos x="0" y="26"/>
                </a:cxn>
              </a:cxnLst>
              <a:rect l="0" t="0" r="0" b="0"/>
              <a:pathLst>
                <a:path w="70" h="26">
                  <a:moveTo>
                    <a:pt x="0" y="26"/>
                  </a:moveTo>
                  <a:lnTo>
                    <a:pt x="7" y="25"/>
                  </a:lnTo>
                  <a:lnTo>
                    <a:pt x="15" y="24"/>
                  </a:lnTo>
                  <a:lnTo>
                    <a:pt x="24" y="23"/>
                  </a:lnTo>
                  <a:lnTo>
                    <a:pt x="33" y="22"/>
                  </a:lnTo>
                  <a:lnTo>
                    <a:pt x="43" y="20"/>
                  </a:lnTo>
                  <a:lnTo>
                    <a:pt x="52" y="19"/>
                  </a:lnTo>
                  <a:lnTo>
                    <a:pt x="61" y="17"/>
                  </a:lnTo>
                  <a:lnTo>
                    <a:pt x="70" y="17"/>
                  </a:lnTo>
                  <a:lnTo>
                    <a:pt x="59" y="0"/>
                  </a:lnTo>
                  <a:lnTo>
                    <a:pt x="50" y="1"/>
                  </a:lnTo>
                  <a:lnTo>
                    <a:pt x="43" y="4"/>
                  </a:lnTo>
                  <a:lnTo>
                    <a:pt x="34" y="7"/>
                  </a:lnTo>
                  <a:lnTo>
                    <a:pt x="28" y="11"/>
                  </a:lnTo>
                  <a:lnTo>
                    <a:pt x="21" y="14"/>
                  </a:lnTo>
                  <a:lnTo>
                    <a:pt x="14" y="18"/>
                  </a:lnTo>
                  <a:lnTo>
                    <a:pt x="7" y="22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24" name="Shape 923"/>
            <p:cNvSpPr>
              <a:spLocks/>
            </p:cNvSpPr>
            <p:nvPr/>
          </p:nvSpPr>
          <p:spPr bwMode="auto">
            <a:xfrm>
              <a:off x="4995" y="3944"/>
              <a:ext cx="13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3" y="6"/>
                </a:cxn>
                <a:cxn ang="0">
                  <a:pos x="7" y="0"/>
                </a:cxn>
                <a:cxn ang="0">
                  <a:pos x="0" y="1"/>
                </a:cxn>
                <a:cxn ang="0">
                  <a:pos x="0" y="8"/>
                </a:cxn>
              </a:cxnLst>
              <a:rect l="0" t="0" r="0" b="0"/>
              <a:pathLst>
                <a:path w="13" h="8">
                  <a:moveTo>
                    <a:pt x="0" y="8"/>
                  </a:moveTo>
                  <a:lnTo>
                    <a:pt x="13" y="6"/>
                  </a:lnTo>
                  <a:lnTo>
                    <a:pt x="7" y="0"/>
                  </a:lnTo>
                  <a:lnTo>
                    <a:pt x="0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25" name="Shape 924"/>
            <p:cNvSpPr>
              <a:spLocks/>
            </p:cNvSpPr>
            <p:nvPr/>
          </p:nvSpPr>
          <p:spPr bwMode="auto">
            <a:xfrm>
              <a:off x="4927" y="3954"/>
              <a:ext cx="9" cy="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" y="7"/>
                </a:cxn>
                <a:cxn ang="0">
                  <a:pos x="9" y="0"/>
                </a:cxn>
                <a:cxn ang="0">
                  <a:pos x="4" y="1"/>
                </a:cxn>
                <a:cxn ang="0">
                  <a:pos x="0" y="5"/>
                </a:cxn>
              </a:cxnLst>
              <a:rect l="0" t="0" r="0" b="0"/>
              <a:pathLst>
                <a:path w="9" h="7">
                  <a:moveTo>
                    <a:pt x="0" y="5"/>
                  </a:moveTo>
                  <a:lnTo>
                    <a:pt x="5" y="7"/>
                  </a:lnTo>
                  <a:lnTo>
                    <a:pt x="9" y="0"/>
                  </a:lnTo>
                  <a:lnTo>
                    <a:pt x="4" y="1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26" name="Shape 925"/>
            <p:cNvSpPr>
              <a:spLocks/>
            </p:cNvSpPr>
            <p:nvPr/>
          </p:nvSpPr>
          <p:spPr bwMode="auto">
            <a:xfrm>
              <a:off x="4903" y="3964"/>
              <a:ext cx="14" cy="1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12"/>
                </a:cxn>
                <a:cxn ang="0">
                  <a:pos x="11" y="18"/>
                </a:cxn>
                <a:cxn ang="0">
                  <a:pos x="14" y="9"/>
                </a:cxn>
                <a:cxn ang="0">
                  <a:pos x="12" y="3"/>
                </a:cxn>
                <a:cxn ang="0">
                  <a:pos x="6" y="0"/>
                </a:cxn>
                <a:cxn ang="0">
                  <a:pos x="0" y="3"/>
                </a:cxn>
              </a:cxnLst>
              <a:rect l="0" t="0" r="0" b="0"/>
              <a:pathLst>
                <a:path w="14" h="18">
                  <a:moveTo>
                    <a:pt x="0" y="3"/>
                  </a:moveTo>
                  <a:lnTo>
                    <a:pt x="2" y="12"/>
                  </a:lnTo>
                  <a:lnTo>
                    <a:pt x="11" y="18"/>
                  </a:lnTo>
                  <a:lnTo>
                    <a:pt x="14" y="9"/>
                  </a:lnTo>
                  <a:lnTo>
                    <a:pt x="12" y="3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27" name="Shape 926"/>
            <p:cNvSpPr>
              <a:spLocks/>
            </p:cNvSpPr>
            <p:nvPr/>
          </p:nvSpPr>
          <p:spPr bwMode="auto">
            <a:xfrm>
              <a:off x="4812" y="3975"/>
              <a:ext cx="25" cy="4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5"/>
                </a:cxn>
                <a:cxn ang="0">
                  <a:pos x="1" y="11"/>
                </a:cxn>
                <a:cxn ang="0">
                  <a:pos x="2" y="16"/>
                </a:cxn>
                <a:cxn ang="0">
                  <a:pos x="4" y="22"/>
                </a:cxn>
                <a:cxn ang="0">
                  <a:pos x="5" y="27"/>
                </a:cxn>
                <a:cxn ang="0">
                  <a:pos x="7" y="33"/>
                </a:cxn>
                <a:cxn ang="0">
                  <a:pos x="6" y="39"/>
                </a:cxn>
                <a:cxn ang="0">
                  <a:pos x="5" y="45"/>
                </a:cxn>
                <a:cxn ang="0">
                  <a:pos x="9" y="48"/>
                </a:cxn>
                <a:cxn ang="0">
                  <a:pos x="14" y="46"/>
                </a:cxn>
                <a:cxn ang="0">
                  <a:pos x="19" y="43"/>
                </a:cxn>
                <a:cxn ang="0">
                  <a:pos x="25" y="47"/>
                </a:cxn>
                <a:cxn ang="0">
                  <a:pos x="22" y="40"/>
                </a:cxn>
                <a:cxn ang="0">
                  <a:pos x="19" y="34"/>
                </a:cxn>
                <a:cxn ang="0">
                  <a:pos x="16" y="28"/>
                </a:cxn>
                <a:cxn ang="0">
                  <a:pos x="14" y="22"/>
                </a:cxn>
                <a:cxn ang="0">
                  <a:pos x="10" y="16"/>
                </a:cxn>
                <a:cxn ang="0">
                  <a:pos x="7" y="10"/>
                </a:cxn>
                <a:cxn ang="0">
                  <a:pos x="4" y="4"/>
                </a:cxn>
                <a:cxn ang="0">
                  <a:pos x="1" y="0"/>
                </a:cxn>
              </a:cxnLst>
              <a:rect l="0" t="0" r="0" b="0"/>
              <a:pathLst>
                <a:path w="25" h="48">
                  <a:moveTo>
                    <a:pt x="1" y="0"/>
                  </a:moveTo>
                  <a:lnTo>
                    <a:pt x="0" y="5"/>
                  </a:lnTo>
                  <a:lnTo>
                    <a:pt x="1" y="11"/>
                  </a:lnTo>
                  <a:lnTo>
                    <a:pt x="2" y="16"/>
                  </a:lnTo>
                  <a:lnTo>
                    <a:pt x="4" y="22"/>
                  </a:lnTo>
                  <a:lnTo>
                    <a:pt x="5" y="27"/>
                  </a:lnTo>
                  <a:lnTo>
                    <a:pt x="7" y="33"/>
                  </a:lnTo>
                  <a:lnTo>
                    <a:pt x="6" y="39"/>
                  </a:lnTo>
                  <a:lnTo>
                    <a:pt x="5" y="45"/>
                  </a:lnTo>
                  <a:lnTo>
                    <a:pt x="9" y="48"/>
                  </a:lnTo>
                  <a:lnTo>
                    <a:pt x="14" y="46"/>
                  </a:lnTo>
                  <a:lnTo>
                    <a:pt x="19" y="43"/>
                  </a:lnTo>
                  <a:lnTo>
                    <a:pt x="25" y="47"/>
                  </a:lnTo>
                  <a:lnTo>
                    <a:pt x="22" y="40"/>
                  </a:lnTo>
                  <a:lnTo>
                    <a:pt x="19" y="34"/>
                  </a:lnTo>
                  <a:lnTo>
                    <a:pt x="16" y="28"/>
                  </a:lnTo>
                  <a:lnTo>
                    <a:pt x="14" y="22"/>
                  </a:lnTo>
                  <a:lnTo>
                    <a:pt x="10" y="16"/>
                  </a:lnTo>
                  <a:lnTo>
                    <a:pt x="7" y="10"/>
                  </a:lnTo>
                  <a:lnTo>
                    <a:pt x="4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28" name="Shape 927"/>
            <p:cNvSpPr>
              <a:spLocks/>
            </p:cNvSpPr>
            <p:nvPr/>
          </p:nvSpPr>
          <p:spPr bwMode="auto">
            <a:xfrm>
              <a:off x="4855" y="3985"/>
              <a:ext cx="19" cy="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1" y="5"/>
                </a:cxn>
                <a:cxn ang="0">
                  <a:pos x="19" y="1"/>
                </a:cxn>
                <a:cxn ang="0">
                  <a:pos x="9" y="0"/>
                </a:cxn>
                <a:cxn ang="0">
                  <a:pos x="0" y="3"/>
                </a:cxn>
              </a:cxnLst>
              <a:rect l="0" t="0" r="0" b="0"/>
              <a:pathLst>
                <a:path w="19" h="5">
                  <a:moveTo>
                    <a:pt x="0" y="3"/>
                  </a:moveTo>
                  <a:lnTo>
                    <a:pt x="11" y="5"/>
                  </a:lnTo>
                  <a:lnTo>
                    <a:pt x="19" y="1"/>
                  </a:lnTo>
                  <a:lnTo>
                    <a:pt x="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29" name="Shape 928"/>
            <p:cNvSpPr>
              <a:spLocks/>
            </p:cNvSpPr>
            <p:nvPr/>
          </p:nvSpPr>
          <p:spPr bwMode="auto">
            <a:xfrm>
              <a:off x="4316" y="1484"/>
              <a:ext cx="46" cy="52"/>
            </a:xfrm>
            <a:custGeom>
              <a:avLst/>
              <a:gdLst/>
              <a:ahLst/>
              <a:cxnLst>
                <a:cxn ang="0">
                  <a:pos x="46" y="14"/>
                </a:cxn>
                <a:cxn ang="0">
                  <a:pos x="44" y="12"/>
                </a:cxn>
                <a:cxn ang="0">
                  <a:pos x="44" y="13"/>
                </a:cxn>
                <a:cxn ang="0">
                  <a:pos x="44" y="14"/>
                </a:cxn>
                <a:cxn ang="0">
                  <a:pos x="37" y="7"/>
                </a:cxn>
                <a:cxn ang="0">
                  <a:pos x="29" y="2"/>
                </a:cxn>
                <a:cxn ang="0">
                  <a:pos x="19" y="0"/>
                </a:cxn>
                <a:cxn ang="0">
                  <a:pos x="11" y="5"/>
                </a:cxn>
                <a:cxn ang="0">
                  <a:pos x="5" y="7"/>
                </a:cxn>
                <a:cxn ang="0">
                  <a:pos x="2" y="12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1" y="35"/>
                </a:cxn>
                <a:cxn ang="0">
                  <a:pos x="1" y="41"/>
                </a:cxn>
                <a:cxn ang="0">
                  <a:pos x="2" y="48"/>
                </a:cxn>
                <a:cxn ang="0">
                  <a:pos x="5" y="49"/>
                </a:cxn>
                <a:cxn ang="0">
                  <a:pos x="11" y="50"/>
                </a:cxn>
                <a:cxn ang="0">
                  <a:pos x="17" y="51"/>
                </a:cxn>
                <a:cxn ang="0">
                  <a:pos x="23" y="52"/>
                </a:cxn>
                <a:cxn ang="0">
                  <a:pos x="28" y="51"/>
                </a:cxn>
                <a:cxn ang="0">
                  <a:pos x="33" y="50"/>
                </a:cxn>
                <a:cxn ang="0">
                  <a:pos x="38" y="48"/>
                </a:cxn>
                <a:cxn ang="0">
                  <a:pos x="44" y="45"/>
                </a:cxn>
                <a:cxn ang="0">
                  <a:pos x="43" y="40"/>
                </a:cxn>
                <a:cxn ang="0">
                  <a:pos x="41" y="38"/>
                </a:cxn>
                <a:cxn ang="0">
                  <a:pos x="36" y="38"/>
                </a:cxn>
                <a:cxn ang="0">
                  <a:pos x="33" y="38"/>
                </a:cxn>
                <a:cxn ang="0">
                  <a:pos x="27" y="41"/>
                </a:cxn>
                <a:cxn ang="0">
                  <a:pos x="22" y="43"/>
                </a:cxn>
                <a:cxn ang="0">
                  <a:pos x="19" y="37"/>
                </a:cxn>
                <a:cxn ang="0">
                  <a:pos x="20" y="32"/>
                </a:cxn>
                <a:cxn ang="0">
                  <a:pos x="23" y="28"/>
                </a:cxn>
                <a:cxn ang="0">
                  <a:pos x="30" y="27"/>
                </a:cxn>
                <a:cxn ang="0">
                  <a:pos x="36" y="27"/>
                </a:cxn>
                <a:cxn ang="0">
                  <a:pos x="44" y="27"/>
                </a:cxn>
                <a:cxn ang="0">
                  <a:pos x="44" y="19"/>
                </a:cxn>
                <a:cxn ang="0">
                  <a:pos x="46" y="14"/>
                </a:cxn>
              </a:cxnLst>
              <a:rect l="0" t="0" r="0" b="0"/>
              <a:pathLst>
                <a:path w="46" h="52">
                  <a:moveTo>
                    <a:pt x="46" y="14"/>
                  </a:moveTo>
                  <a:lnTo>
                    <a:pt x="44" y="12"/>
                  </a:lnTo>
                  <a:lnTo>
                    <a:pt x="44" y="13"/>
                  </a:lnTo>
                  <a:lnTo>
                    <a:pt x="44" y="14"/>
                  </a:lnTo>
                  <a:lnTo>
                    <a:pt x="37" y="7"/>
                  </a:lnTo>
                  <a:lnTo>
                    <a:pt x="29" y="2"/>
                  </a:lnTo>
                  <a:lnTo>
                    <a:pt x="19" y="0"/>
                  </a:lnTo>
                  <a:lnTo>
                    <a:pt x="11" y="5"/>
                  </a:lnTo>
                  <a:lnTo>
                    <a:pt x="5" y="7"/>
                  </a:lnTo>
                  <a:lnTo>
                    <a:pt x="2" y="12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1" y="35"/>
                  </a:lnTo>
                  <a:lnTo>
                    <a:pt x="1" y="41"/>
                  </a:lnTo>
                  <a:lnTo>
                    <a:pt x="2" y="48"/>
                  </a:lnTo>
                  <a:lnTo>
                    <a:pt x="5" y="49"/>
                  </a:lnTo>
                  <a:lnTo>
                    <a:pt x="11" y="50"/>
                  </a:lnTo>
                  <a:lnTo>
                    <a:pt x="17" y="51"/>
                  </a:lnTo>
                  <a:lnTo>
                    <a:pt x="23" y="52"/>
                  </a:lnTo>
                  <a:lnTo>
                    <a:pt x="28" y="51"/>
                  </a:lnTo>
                  <a:lnTo>
                    <a:pt x="33" y="50"/>
                  </a:lnTo>
                  <a:lnTo>
                    <a:pt x="38" y="48"/>
                  </a:lnTo>
                  <a:lnTo>
                    <a:pt x="44" y="45"/>
                  </a:lnTo>
                  <a:lnTo>
                    <a:pt x="43" y="40"/>
                  </a:lnTo>
                  <a:lnTo>
                    <a:pt x="41" y="38"/>
                  </a:lnTo>
                  <a:lnTo>
                    <a:pt x="36" y="38"/>
                  </a:lnTo>
                  <a:lnTo>
                    <a:pt x="33" y="38"/>
                  </a:lnTo>
                  <a:lnTo>
                    <a:pt x="27" y="41"/>
                  </a:lnTo>
                  <a:lnTo>
                    <a:pt x="22" y="43"/>
                  </a:lnTo>
                  <a:lnTo>
                    <a:pt x="19" y="37"/>
                  </a:lnTo>
                  <a:lnTo>
                    <a:pt x="20" y="32"/>
                  </a:lnTo>
                  <a:lnTo>
                    <a:pt x="23" y="28"/>
                  </a:lnTo>
                  <a:lnTo>
                    <a:pt x="30" y="27"/>
                  </a:lnTo>
                  <a:lnTo>
                    <a:pt x="36" y="27"/>
                  </a:lnTo>
                  <a:lnTo>
                    <a:pt x="44" y="27"/>
                  </a:lnTo>
                  <a:lnTo>
                    <a:pt x="44" y="19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30" name="Shape 929"/>
            <p:cNvSpPr>
              <a:spLocks/>
            </p:cNvSpPr>
            <p:nvPr/>
          </p:nvSpPr>
          <p:spPr bwMode="auto">
            <a:xfrm>
              <a:off x="4333" y="1498"/>
              <a:ext cx="12" cy="9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0"/>
                </a:cxn>
                <a:cxn ang="0">
                  <a:pos x="1" y="0"/>
                </a:cxn>
                <a:cxn ang="0">
                  <a:pos x="0" y="5"/>
                </a:cxn>
                <a:cxn ang="0">
                  <a:pos x="3" y="9"/>
                </a:cxn>
                <a:cxn ang="0">
                  <a:pos x="9" y="8"/>
                </a:cxn>
                <a:cxn ang="0">
                  <a:pos x="12" y="2"/>
                </a:cxn>
              </a:cxnLst>
              <a:rect l="0" t="0" r="0" b="0"/>
              <a:pathLst>
                <a:path w="12" h="9">
                  <a:moveTo>
                    <a:pt x="12" y="2"/>
                  </a:moveTo>
                  <a:lnTo>
                    <a:pt x="12" y="0"/>
                  </a:lnTo>
                  <a:lnTo>
                    <a:pt x="1" y="0"/>
                  </a:lnTo>
                  <a:lnTo>
                    <a:pt x="0" y="5"/>
                  </a:lnTo>
                  <a:lnTo>
                    <a:pt x="3" y="9"/>
                  </a:lnTo>
                  <a:lnTo>
                    <a:pt x="9" y="8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31" name="Shape 930"/>
            <p:cNvSpPr>
              <a:spLocks/>
            </p:cNvSpPr>
            <p:nvPr/>
          </p:nvSpPr>
          <p:spPr bwMode="auto">
            <a:xfrm>
              <a:off x="4372" y="1481"/>
              <a:ext cx="45" cy="49"/>
            </a:xfrm>
            <a:custGeom>
              <a:avLst/>
              <a:gdLst/>
              <a:ahLst/>
              <a:cxnLst>
                <a:cxn ang="0">
                  <a:pos x="45" y="12"/>
                </a:cxn>
                <a:cxn ang="0">
                  <a:pos x="45" y="12"/>
                </a:cxn>
                <a:cxn ang="0">
                  <a:pos x="44" y="12"/>
                </a:cxn>
                <a:cxn ang="0">
                  <a:pos x="43" y="12"/>
                </a:cxn>
                <a:cxn ang="0">
                  <a:pos x="36" y="5"/>
                </a:cxn>
                <a:cxn ang="0">
                  <a:pos x="28" y="1"/>
                </a:cxn>
                <a:cxn ang="0">
                  <a:pos x="19" y="0"/>
                </a:cxn>
                <a:cxn ang="0">
                  <a:pos x="11" y="6"/>
                </a:cxn>
                <a:cxn ang="0">
                  <a:pos x="5" y="8"/>
                </a:cxn>
                <a:cxn ang="0">
                  <a:pos x="2" y="13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0" y="29"/>
                </a:cxn>
                <a:cxn ang="0">
                  <a:pos x="0" y="35"/>
                </a:cxn>
                <a:cxn ang="0">
                  <a:pos x="0" y="40"/>
                </a:cxn>
                <a:cxn ang="0">
                  <a:pos x="0" y="46"/>
                </a:cxn>
                <a:cxn ang="0">
                  <a:pos x="3" y="47"/>
                </a:cxn>
                <a:cxn ang="0">
                  <a:pos x="9" y="48"/>
                </a:cxn>
                <a:cxn ang="0">
                  <a:pos x="15" y="48"/>
                </a:cxn>
                <a:cxn ang="0">
                  <a:pos x="21" y="49"/>
                </a:cxn>
                <a:cxn ang="0">
                  <a:pos x="27" y="49"/>
                </a:cxn>
                <a:cxn ang="0">
                  <a:pos x="33" y="49"/>
                </a:cxn>
                <a:cxn ang="0">
                  <a:pos x="39" y="47"/>
                </a:cxn>
                <a:cxn ang="0">
                  <a:pos x="45" y="46"/>
                </a:cxn>
                <a:cxn ang="0">
                  <a:pos x="43" y="40"/>
                </a:cxn>
                <a:cxn ang="0">
                  <a:pos x="39" y="38"/>
                </a:cxn>
                <a:cxn ang="0">
                  <a:pos x="35" y="37"/>
                </a:cxn>
                <a:cxn ang="0">
                  <a:pos x="31" y="39"/>
                </a:cxn>
                <a:cxn ang="0">
                  <a:pos x="26" y="41"/>
                </a:cxn>
                <a:cxn ang="0">
                  <a:pos x="20" y="41"/>
                </a:cxn>
                <a:cxn ang="0">
                  <a:pos x="17" y="36"/>
                </a:cxn>
                <a:cxn ang="0">
                  <a:pos x="18" y="32"/>
                </a:cxn>
                <a:cxn ang="0">
                  <a:pos x="22" y="28"/>
                </a:cxn>
                <a:cxn ang="0">
                  <a:pos x="29" y="27"/>
                </a:cxn>
                <a:cxn ang="0">
                  <a:pos x="35" y="27"/>
                </a:cxn>
                <a:cxn ang="0">
                  <a:pos x="43" y="28"/>
                </a:cxn>
                <a:cxn ang="0">
                  <a:pos x="43" y="19"/>
                </a:cxn>
                <a:cxn ang="0">
                  <a:pos x="45" y="12"/>
                </a:cxn>
              </a:cxnLst>
              <a:rect l="0" t="0" r="0" b="0"/>
              <a:pathLst>
                <a:path w="45" h="49">
                  <a:moveTo>
                    <a:pt x="45" y="12"/>
                  </a:moveTo>
                  <a:lnTo>
                    <a:pt x="45" y="12"/>
                  </a:lnTo>
                  <a:lnTo>
                    <a:pt x="44" y="12"/>
                  </a:lnTo>
                  <a:lnTo>
                    <a:pt x="43" y="12"/>
                  </a:lnTo>
                  <a:lnTo>
                    <a:pt x="36" y="5"/>
                  </a:lnTo>
                  <a:lnTo>
                    <a:pt x="28" y="1"/>
                  </a:lnTo>
                  <a:lnTo>
                    <a:pt x="19" y="0"/>
                  </a:lnTo>
                  <a:lnTo>
                    <a:pt x="11" y="6"/>
                  </a:lnTo>
                  <a:lnTo>
                    <a:pt x="5" y="8"/>
                  </a:lnTo>
                  <a:lnTo>
                    <a:pt x="2" y="13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46"/>
                  </a:lnTo>
                  <a:lnTo>
                    <a:pt x="3" y="47"/>
                  </a:lnTo>
                  <a:lnTo>
                    <a:pt x="9" y="48"/>
                  </a:lnTo>
                  <a:lnTo>
                    <a:pt x="15" y="48"/>
                  </a:lnTo>
                  <a:lnTo>
                    <a:pt x="21" y="49"/>
                  </a:lnTo>
                  <a:lnTo>
                    <a:pt x="27" y="49"/>
                  </a:lnTo>
                  <a:lnTo>
                    <a:pt x="33" y="49"/>
                  </a:lnTo>
                  <a:lnTo>
                    <a:pt x="39" y="47"/>
                  </a:lnTo>
                  <a:lnTo>
                    <a:pt x="45" y="46"/>
                  </a:lnTo>
                  <a:lnTo>
                    <a:pt x="43" y="40"/>
                  </a:lnTo>
                  <a:lnTo>
                    <a:pt x="39" y="38"/>
                  </a:lnTo>
                  <a:lnTo>
                    <a:pt x="35" y="37"/>
                  </a:lnTo>
                  <a:lnTo>
                    <a:pt x="31" y="39"/>
                  </a:lnTo>
                  <a:lnTo>
                    <a:pt x="26" y="41"/>
                  </a:lnTo>
                  <a:lnTo>
                    <a:pt x="20" y="41"/>
                  </a:lnTo>
                  <a:lnTo>
                    <a:pt x="17" y="36"/>
                  </a:lnTo>
                  <a:lnTo>
                    <a:pt x="18" y="32"/>
                  </a:lnTo>
                  <a:lnTo>
                    <a:pt x="22" y="28"/>
                  </a:lnTo>
                  <a:lnTo>
                    <a:pt x="29" y="27"/>
                  </a:lnTo>
                  <a:lnTo>
                    <a:pt x="35" y="27"/>
                  </a:lnTo>
                  <a:lnTo>
                    <a:pt x="43" y="28"/>
                  </a:lnTo>
                  <a:lnTo>
                    <a:pt x="43" y="19"/>
                  </a:lnTo>
                  <a:lnTo>
                    <a:pt x="45" y="1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32" name="Shape 931"/>
            <p:cNvSpPr>
              <a:spLocks/>
            </p:cNvSpPr>
            <p:nvPr/>
          </p:nvSpPr>
          <p:spPr bwMode="auto">
            <a:xfrm>
              <a:off x="4388" y="1493"/>
              <a:ext cx="11" cy="12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2" y="12"/>
                </a:cxn>
                <a:cxn ang="0">
                  <a:pos x="9" y="10"/>
                </a:cxn>
                <a:cxn ang="0">
                  <a:pos x="11" y="5"/>
                </a:cxn>
              </a:cxnLst>
              <a:rect l="0" t="0" r="0" b="0"/>
              <a:pathLst>
                <a:path w="11" h="12">
                  <a:moveTo>
                    <a:pt x="11" y="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2" y="12"/>
                  </a:lnTo>
                  <a:lnTo>
                    <a:pt x="9" y="10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33" name="Shape 932"/>
            <p:cNvSpPr>
              <a:spLocks/>
            </p:cNvSpPr>
            <p:nvPr/>
          </p:nvSpPr>
          <p:spPr bwMode="auto">
            <a:xfrm>
              <a:off x="4166" y="1486"/>
              <a:ext cx="49" cy="53"/>
            </a:xfrm>
            <a:custGeom>
              <a:avLst/>
              <a:gdLst/>
              <a:ahLst/>
              <a:cxnLst>
                <a:cxn ang="0">
                  <a:pos x="49" y="53"/>
                </a:cxn>
                <a:cxn ang="0">
                  <a:pos x="43" y="46"/>
                </a:cxn>
                <a:cxn ang="0">
                  <a:pos x="42" y="36"/>
                </a:cxn>
                <a:cxn ang="0">
                  <a:pos x="41" y="25"/>
                </a:cxn>
                <a:cxn ang="0">
                  <a:pos x="41" y="14"/>
                </a:cxn>
                <a:cxn ang="0">
                  <a:pos x="39" y="5"/>
                </a:cxn>
                <a:cxn ang="0">
                  <a:pos x="34" y="0"/>
                </a:cxn>
                <a:cxn ang="0">
                  <a:pos x="24" y="0"/>
                </a:cxn>
                <a:cxn ang="0">
                  <a:pos x="10" y="7"/>
                </a:cxn>
                <a:cxn ang="0">
                  <a:pos x="10" y="12"/>
                </a:cxn>
                <a:cxn ang="0">
                  <a:pos x="16" y="12"/>
                </a:cxn>
                <a:cxn ang="0">
                  <a:pos x="21" y="16"/>
                </a:cxn>
                <a:cxn ang="0">
                  <a:pos x="12" y="20"/>
                </a:cxn>
                <a:cxn ang="0">
                  <a:pos x="5" y="27"/>
                </a:cxn>
                <a:cxn ang="0">
                  <a:pos x="0" y="35"/>
                </a:cxn>
                <a:cxn ang="0">
                  <a:pos x="3" y="46"/>
                </a:cxn>
                <a:cxn ang="0">
                  <a:pos x="6" y="48"/>
                </a:cxn>
                <a:cxn ang="0">
                  <a:pos x="12" y="50"/>
                </a:cxn>
                <a:cxn ang="0">
                  <a:pos x="18" y="51"/>
                </a:cxn>
                <a:cxn ang="0">
                  <a:pos x="24" y="52"/>
                </a:cxn>
                <a:cxn ang="0">
                  <a:pos x="30" y="52"/>
                </a:cxn>
                <a:cxn ang="0">
                  <a:pos x="37" y="52"/>
                </a:cxn>
                <a:cxn ang="0">
                  <a:pos x="43" y="52"/>
                </a:cxn>
                <a:cxn ang="0">
                  <a:pos x="49" y="53"/>
                </a:cxn>
              </a:cxnLst>
              <a:rect l="0" t="0" r="0" b="0"/>
              <a:pathLst>
                <a:path w="49" h="53">
                  <a:moveTo>
                    <a:pt x="49" y="53"/>
                  </a:moveTo>
                  <a:lnTo>
                    <a:pt x="43" y="46"/>
                  </a:lnTo>
                  <a:lnTo>
                    <a:pt x="42" y="36"/>
                  </a:lnTo>
                  <a:lnTo>
                    <a:pt x="41" y="25"/>
                  </a:lnTo>
                  <a:lnTo>
                    <a:pt x="41" y="14"/>
                  </a:lnTo>
                  <a:lnTo>
                    <a:pt x="39" y="5"/>
                  </a:lnTo>
                  <a:lnTo>
                    <a:pt x="34" y="0"/>
                  </a:lnTo>
                  <a:lnTo>
                    <a:pt x="24" y="0"/>
                  </a:lnTo>
                  <a:lnTo>
                    <a:pt x="10" y="7"/>
                  </a:lnTo>
                  <a:lnTo>
                    <a:pt x="10" y="12"/>
                  </a:lnTo>
                  <a:lnTo>
                    <a:pt x="16" y="12"/>
                  </a:lnTo>
                  <a:lnTo>
                    <a:pt x="21" y="16"/>
                  </a:lnTo>
                  <a:lnTo>
                    <a:pt x="12" y="20"/>
                  </a:lnTo>
                  <a:lnTo>
                    <a:pt x="5" y="27"/>
                  </a:lnTo>
                  <a:lnTo>
                    <a:pt x="0" y="35"/>
                  </a:lnTo>
                  <a:lnTo>
                    <a:pt x="3" y="46"/>
                  </a:lnTo>
                  <a:lnTo>
                    <a:pt x="6" y="48"/>
                  </a:lnTo>
                  <a:lnTo>
                    <a:pt x="12" y="50"/>
                  </a:lnTo>
                  <a:lnTo>
                    <a:pt x="18" y="51"/>
                  </a:lnTo>
                  <a:lnTo>
                    <a:pt x="24" y="52"/>
                  </a:lnTo>
                  <a:lnTo>
                    <a:pt x="30" y="52"/>
                  </a:lnTo>
                  <a:lnTo>
                    <a:pt x="37" y="52"/>
                  </a:lnTo>
                  <a:lnTo>
                    <a:pt x="43" y="52"/>
                  </a:lnTo>
                  <a:lnTo>
                    <a:pt x="49" y="53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34" name="Shape 933"/>
            <p:cNvSpPr>
              <a:spLocks/>
            </p:cNvSpPr>
            <p:nvPr/>
          </p:nvSpPr>
          <p:spPr bwMode="auto">
            <a:xfrm>
              <a:off x="4182" y="1516"/>
              <a:ext cx="10" cy="13"/>
            </a:xfrm>
            <a:custGeom>
              <a:avLst/>
              <a:gdLst/>
              <a:ahLst/>
              <a:cxnLst>
                <a:cxn ang="0">
                  <a:pos x="10" y="2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6"/>
                </a:cxn>
                <a:cxn ang="0">
                  <a:pos x="1" y="10"/>
                </a:cxn>
                <a:cxn ang="0">
                  <a:pos x="3" y="13"/>
                </a:cxn>
                <a:cxn ang="0">
                  <a:pos x="9" y="9"/>
                </a:cxn>
                <a:cxn ang="0">
                  <a:pos x="10" y="2"/>
                </a:cxn>
              </a:cxnLst>
              <a:rect l="0" t="0" r="0" b="0"/>
              <a:pathLst>
                <a:path w="10" h="13">
                  <a:moveTo>
                    <a:pt x="10" y="2"/>
                  </a:moveTo>
                  <a:lnTo>
                    <a:pt x="7" y="1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6"/>
                  </a:lnTo>
                  <a:lnTo>
                    <a:pt x="1" y="10"/>
                  </a:lnTo>
                  <a:lnTo>
                    <a:pt x="3" y="13"/>
                  </a:lnTo>
                  <a:lnTo>
                    <a:pt x="9" y="9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35" name="Shape 934"/>
            <p:cNvSpPr>
              <a:spLocks/>
            </p:cNvSpPr>
            <p:nvPr/>
          </p:nvSpPr>
          <p:spPr bwMode="auto">
            <a:xfrm>
              <a:off x="4048" y="1486"/>
              <a:ext cx="49" cy="53"/>
            </a:xfrm>
            <a:custGeom>
              <a:avLst/>
              <a:gdLst/>
              <a:ahLst/>
              <a:cxnLst>
                <a:cxn ang="0">
                  <a:pos x="49" y="53"/>
                </a:cxn>
                <a:cxn ang="0">
                  <a:pos x="43" y="46"/>
                </a:cxn>
                <a:cxn ang="0">
                  <a:pos x="42" y="36"/>
                </a:cxn>
                <a:cxn ang="0">
                  <a:pos x="41" y="25"/>
                </a:cxn>
                <a:cxn ang="0">
                  <a:pos x="41" y="14"/>
                </a:cxn>
                <a:cxn ang="0">
                  <a:pos x="39" y="5"/>
                </a:cxn>
                <a:cxn ang="0">
                  <a:pos x="34" y="0"/>
                </a:cxn>
                <a:cxn ang="0">
                  <a:pos x="25" y="0"/>
                </a:cxn>
                <a:cxn ang="0">
                  <a:pos x="11" y="7"/>
                </a:cxn>
                <a:cxn ang="0">
                  <a:pos x="11" y="12"/>
                </a:cxn>
                <a:cxn ang="0">
                  <a:pos x="16" y="12"/>
                </a:cxn>
                <a:cxn ang="0">
                  <a:pos x="22" y="16"/>
                </a:cxn>
                <a:cxn ang="0">
                  <a:pos x="13" y="20"/>
                </a:cxn>
                <a:cxn ang="0">
                  <a:pos x="5" y="27"/>
                </a:cxn>
                <a:cxn ang="0">
                  <a:pos x="0" y="35"/>
                </a:cxn>
                <a:cxn ang="0">
                  <a:pos x="2" y="46"/>
                </a:cxn>
                <a:cxn ang="0">
                  <a:pos x="7" y="48"/>
                </a:cxn>
                <a:cxn ang="0">
                  <a:pos x="13" y="50"/>
                </a:cxn>
                <a:cxn ang="0">
                  <a:pos x="19" y="51"/>
                </a:cxn>
                <a:cxn ang="0">
                  <a:pos x="25" y="52"/>
                </a:cxn>
                <a:cxn ang="0">
                  <a:pos x="31" y="52"/>
                </a:cxn>
                <a:cxn ang="0">
                  <a:pos x="37" y="52"/>
                </a:cxn>
                <a:cxn ang="0">
                  <a:pos x="43" y="52"/>
                </a:cxn>
                <a:cxn ang="0">
                  <a:pos x="49" y="53"/>
                </a:cxn>
              </a:cxnLst>
              <a:rect l="0" t="0" r="0" b="0"/>
              <a:pathLst>
                <a:path w="49" h="53">
                  <a:moveTo>
                    <a:pt x="49" y="53"/>
                  </a:moveTo>
                  <a:lnTo>
                    <a:pt x="43" y="46"/>
                  </a:lnTo>
                  <a:lnTo>
                    <a:pt x="42" y="36"/>
                  </a:lnTo>
                  <a:lnTo>
                    <a:pt x="41" y="25"/>
                  </a:lnTo>
                  <a:lnTo>
                    <a:pt x="41" y="14"/>
                  </a:lnTo>
                  <a:lnTo>
                    <a:pt x="39" y="5"/>
                  </a:lnTo>
                  <a:lnTo>
                    <a:pt x="34" y="0"/>
                  </a:lnTo>
                  <a:lnTo>
                    <a:pt x="25" y="0"/>
                  </a:lnTo>
                  <a:lnTo>
                    <a:pt x="11" y="7"/>
                  </a:lnTo>
                  <a:lnTo>
                    <a:pt x="11" y="12"/>
                  </a:lnTo>
                  <a:lnTo>
                    <a:pt x="16" y="12"/>
                  </a:lnTo>
                  <a:lnTo>
                    <a:pt x="22" y="16"/>
                  </a:lnTo>
                  <a:lnTo>
                    <a:pt x="13" y="20"/>
                  </a:lnTo>
                  <a:lnTo>
                    <a:pt x="5" y="27"/>
                  </a:lnTo>
                  <a:lnTo>
                    <a:pt x="0" y="35"/>
                  </a:lnTo>
                  <a:lnTo>
                    <a:pt x="2" y="46"/>
                  </a:lnTo>
                  <a:lnTo>
                    <a:pt x="7" y="48"/>
                  </a:lnTo>
                  <a:lnTo>
                    <a:pt x="13" y="50"/>
                  </a:lnTo>
                  <a:lnTo>
                    <a:pt x="19" y="51"/>
                  </a:lnTo>
                  <a:lnTo>
                    <a:pt x="25" y="52"/>
                  </a:lnTo>
                  <a:lnTo>
                    <a:pt x="31" y="52"/>
                  </a:lnTo>
                  <a:lnTo>
                    <a:pt x="37" y="52"/>
                  </a:lnTo>
                  <a:lnTo>
                    <a:pt x="43" y="52"/>
                  </a:lnTo>
                  <a:lnTo>
                    <a:pt x="49" y="53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36" name="Shape 935"/>
            <p:cNvSpPr>
              <a:spLocks/>
            </p:cNvSpPr>
            <p:nvPr/>
          </p:nvSpPr>
          <p:spPr bwMode="auto">
            <a:xfrm>
              <a:off x="4066" y="1516"/>
              <a:ext cx="7" cy="13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2" y="13"/>
                </a:cxn>
                <a:cxn ang="0">
                  <a:pos x="7" y="9"/>
                </a:cxn>
                <a:cxn ang="0">
                  <a:pos x="7" y="2"/>
                </a:cxn>
              </a:cxnLst>
              <a:rect l="0" t="0" r="0" b="0"/>
              <a:pathLst>
                <a:path w="7" h="13">
                  <a:moveTo>
                    <a:pt x="7" y="2"/>
                  </a:moveTo>
                  <a:lnTo>
                    <a:pt x="6" y="1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3"/>
                  </a:lnTo>
                  <a:lnTo>
                    <a:pt x="7" y="9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37" name="Shape 936"/>
            <p:cNvSpPr>
              <a:spLocks/>
            </p:cNvSpPr>
            <p:nvPr/>
          </p:nvSpPr>
          <p:spPr bwMode="auto">
            <a:xfrm>
              <a:off x="3927" y="1486"/>
              <a:ext cx="49" cy="55"/>
            </a:xfrm>
            <a:custGeom>
              <a:avLst/>
              <a:gdLst/>
              <a:ahLst/>
              <a:cxnLst>
                <a:cxn ang="0">
                  <a:pos x="49" y="55"/>
                </a:cxn>
                <a:cxn ang="0">
                  <a:pos x="43" y="48"/>
                </a:cxn>
                <a:cxn ang="0">
                  <a:pos x="42" y="38"/>
                </a:cxn>
                <a:cxn ang="0">
                  <a:pos x="41" y="27"/>
                </a:cxn>
                <a:cxn ang="0">
                  <a:pos x="41" y="16"/>
                </a:cxn>
                <a:cxn ang="0">
                  <a:pos x="39" y="7"/>
                </a:cxn>
                <a:cxn ang="0">
                  <a:pos x="34" y="1"/>
                </a:cxn>
                <a:cxn ang="0">
                  <a:pos x="25" y="0"/>
                </a:cxn>
                <a:cxn ang="0">
                  <a:pos x="10" y="7"/>
                </a:cxn>
                <a:cxn ang="0">
                  <a:pos x="10" y="14"/>
                </a:cxn>
                <a:cxn ang="0">
                  <a:pos x="16" y="14"/>
                </a:cxn>
                <a:cxn ang="0">
                  <a:pos x="21" y="19"/>
                </a:cxn>
                <a:cxn ang="0">
                  <a:pos x="13" y="22"/>
                </a:cxn>
                <a:cxn ang="0">
                  <a:pos x="5" y="29"/>
                </a:cxn>
                <a:cxn ang="0">
                  <a:pos x="0" y="37"/>
                </a:cxn>
                <a:cxn ang="0">
                  <a:pos x="1" y="48"/>
                </a:cxn>
                <a:cxn ang="0">
                  <a:pos x="6" y="50"/>
                </a:cxn>
                <a:cxn ang="0">
                  <a:pos x="12" y="52"/>
                </a:cxn>
                <a:cxn ang="0">
                  <a:pos x="18" y="53"/>
                </a:cxn>
                <a:cxn ang="0">
                  <a:pos x="25" y="54"/>
                </a:cxn>
                <a:cxn ang="0">
                  <a:pos x="31" y="54"/>
                </a:cxn>
                <a:cxn ang="0">
                  <a:pos x="37" y="54"/>
                </a:cxn>
                <a:cxn ang="0">
                  <a:pos x="43" y="54"/>
                </a:cxn>
                <a:cxn ang="0">
                  <a:pos x="49" y="55"/>
                </a:cxn>
              </a:cxnLst>
              <a:rect l="0" t="0" r="0" b="0"/>
              <a:pathLst>
                <a:path w="49" h="55">
                  <a:moveTo>
                    <a:pt x="49" y="55"/>
                  </a:moveTo>
                  <a:lnTo>
                    <a:pt x="43" y="48"/>
                  </a:lnTo>
                  <a:lnTo>
                    <a:pt x="42" y="38"/>
                  </a:lnTo>
                  <a:lnTo>
                    <a:pt x="41" y="27"/>
                  </a:lnTo>
                  <a:lnTo>
                    <a:pt x="41" y="16"/>
                  </a:lnTo>
                  <a:lnTo>
                    <a:pt x="39" y="7"/>
                  </a:lnTo>
                  <a:lnTo>
                    <a:pt x="34" y="1"/>
                  </a:lnTo>
                  <a:lnTo>
                    <a:pt x="25" y="0"/>
                  </a:lnTo>
                  <a:lnTo>
                    <a:pt x="10" y="7"/>
                  </a:lnTo>
                  <a:lnTo>
                    <a:pt x="10" y="14"/>
                  </a:lnTo>
                  <a:lnTo>
                    <a:pt x="16" y="14"/>
                  </a:lnTo>
                  <a:lnTo>
                    <a:pt x="21" y="19"/>
                  </a:lnTo>
                  <a:lnTo>
                    <a:pt x="13" y="22"/>
                  </a:lnTo>
                  <a:lnTo>
                    <a:pt x="5" y="29"/>
                  </a:lnTo>
                  <a:lnTo>
                    <a:pt x="0" y="37"/>
                  </a:lnTo>
                  <a:lnTo>
                    <a:pt x="1" y="48"/>
                  </a:lnTo>
                  <a:lnTo>
                    <a:pt x="6" y="50"/>
                  </a:lnTo>
                  <a:lnTo>
                    <a:pt x="12" y="52"/>
                  </a:lnTo>
                  <a:lnTo>
                    <a:pt x="18" y="53"/>
                  </a:lnTo>
                  <a:lnTo>
                    <a:pt x="25" y="54"/>
                  </a:lnTo>
                  <a:lnTo>
                    <a:pt x="31" y="54"/>
                  </a:lnTo>
                  <a:lnTo>
                    <a:pt x="37" y="54"/>
                  </a:lnTo>
                  <a:lnTo>
                    <a:pt x="43" y="54"/>
                  </a:lnTo>
                  <a:lnTo>
                    <a:pt x="49" y="55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38" name="Shape 937"/>
            <p:cNvSpPr>
              <a:spLocks/>
            </p:cNvSpPr>
            <p:nvPr/>
          </p:nvSpPr>
          <p:spPr bwMode="auto">
            <a:xfrm>
              <a:off x="3944" y="1518"/>
              <a:ext cx="10" cy="14"/>
            </a:xfrm>
            <a:custGeom>
              <a:avLst/>
              <a:gdLst/>
              <a:ahLst/>
              <a:cxnLst>
                <a:cxn ang="0">
                  <a:pos x="10" y="2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2" y="14"/>
                </a:cxn>
                <a:cxn ang="0">
                  <a:pos x="9" y="9"/>
                </a:cxn>
                <a:cxn ang="0">
                  <a:pos x="10" y="2"/>
                </a:cxn>
              </a:cxnLst>
              <a:rect l="0" t="0" r="0" b="0"/>
              <a:pathLst>
                <a:path w="10" h="14">
                  <a:moveTo>
                    <a:pt x="10" y="2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9" y="9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FF5E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39" name="Shape 938"/>
            <p:cNvSpPr>
              <a:spLocks/>
            </p:cNvSpPr>
            <p:nvPr/>
          </p:nvSpPr>
          <p:spPr bwMode="auto">
            <a:xfrm>
              <a:off x="4220" y="1485"/>
              <a:ext cx="41" cy="52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6" y="13"/>
                </a:cxn>
                <a:cxn ang="0">
                  <a:pos x="7" y="19"/>
                </a:cxn>
                <a:cxn ang="0">
                  <a:pos x="10" y="25"/>
                </a:cxn>
                <a:cxn ang="0">
                  <a:pos x="15" y="31"/>
                </a:cxn>
                <a:cxn ang="0">
                  <a:pos x="17" y="34"/>
                </a:cxn>
                <a:cxn ang="0">
                  <a:pos x="17" y="38"/>
                </a:cxn>
                <a:cxn ang="0">
                  <a:pos x="13" y="40"/>
                </a:cxn>
                <a:cxn ang="0">
                  <a:pos x="6" y="42"/>
                </a:cxn>
                <a:cxn ang="0">
                  <a:pos x="4" y="39"/>
                </a:cxn>
                <a:cxn ang="0">
                  <a:pos x="0" y="43"/>
                </a:cxn>
                <a:cxn ang="0">
                  <a:pos x="1" y="49"/>
                </a:cxn>
                <a:cxn ang="0">
                  <a:pos x="8" y="52"/>
                </a:cxn>
                <a:cxn ang="0">
                  <a:pos x="17" y="52"/>
                </a:cxn>
                <a:cxn ang="0">
                  <a:pos x="26" y="50"/>
                </a:cxn>
                <a:cxn ang="0">
                  <a:pos x="35" y="49"/>
                </a:cxn>
                <a:cxn ang="0">
                  <a:pos x="37" y="42"/>
                </a:cxn>
                <a:cxn ang="0">
                  <a:pos x="40" y="37"/>
                </a:cxn>
                <a:cxn ang="0">
                  <a:pos x="40" y="31"/>
                </a:cxn>
                <a:cxn ang="0">
                  <a:pos x="39" y="26"/>
                </a:cxn>
                <a:cxn ang="0">
                  <a:pos x="36" y="21"/>
                </a:cxn>
                <a:cxn ang="0">
                  <a:pos x="33" y="18"/>
                </a:cxn>
                <a:cxn ang="0">
                  <a:pos x="30" y="14"/>
                </a:cxn>
                <a:cxn ang="0">
                  <a:pos x="30" y="11"/>
                </a:cxn>
                <a:cxn ang="0">
                  <a:pos x="41" y="4"/>
                </a:cxn>
                <a:cxn ang="0">
                  <a:pos x="32" y="1"/>
                </a:cxn>
                <a:cxn ang="0">
                  <a:pos x="23" y="0"/>
                </a:cxn>
                <a:cxn ang="0">
                  <a:pos x="15" y="1"/>
                </a:cxn>
                <a:cxn ang="0">
                  <a:pos x="8" y="8"/>
                </a:cxn>
              </a:cxnLst>
              <a:rect l="0" t="0" r="0" b="0"/>
              <a:pathLst>
                <a:path w="41" h="52">
                  <a:moveTo>
                    <a:pt x="8" y="8"/>
                  </a:moveTo>
                  <a:lnTo>
                    <a:pt x="6" y="13"/>
                  </a:lnTo>
                  <a:lnTo>
                    <a:pt x="7" y="19"/>
                  </a:lnTo>
                  <a:lnTo>
                    <a:pt x="10" y="25"/>
                  </a:lnTo>
                  <a:lnTo>
                    <a:pt x="15" y="31"/>
                  </a:lnTo>
                  <a:lnTo>
                    <a:pt x="17" y="34"/>
                  </a:lnTo>
                  <a:lnTo>
                    <a:pt x="17" y="38"/>
                  </a:lnTo>
                  <a:lnTo>
                    <a:pt x="13" y="40"/>
                  </a:lnTo>
                  <a:lnTo>
                    <a:pt x="6" y="42"/>
                  </a:lnTo>
                  <a:lnTo>
                    <a:pt x="4" y="39"/>
                  </a:lnTo>
                  <a:lnTo>
                    <a:pt x="0" y="43"/>
                  </a:lnTo>
                  <a:lnTo>
                    <a:pt x="1" y="49"/>
                  </a:lnTo>
                  <a:lnTo>
                    <a:pt x="8" y="52"/>
                  </a:lnTo>
                  <a:lnTo>
                    <a:pt x="17" y="52"/>
                  </a:lnTo>
                  <a:lnTo>
                    <a:pt x="26" y="50"/>
                  </a:lnTo>
                  <a:lnTo>
                    <a:pt x="35" y="49"/>
                  </a:lnTo>
                  <a:lnTo>
                    <a:pt x="37" y="42"/>
                  </a:lnTo>
                  <a:lnTo>
                    <a:pt x="40" y="37"/>
                  </a:lnTo>
                  <a:lnTo>
                    <a:pt x="40" y="31"/>
                  </a:lnTo>
                  <a:lnTo>
                    <a:pt x="39" y="26"/>
                  </a:lnTo>
                  <a:lnTo>
                    <a:pt x="36" y="21"/>
                  </a:lnTo>
                  <a:lnTo>
                    <a:pt x="33" y="18"/>
                  </a:lnTo>
                  <a:lnTo>
                    <a:pt x="30" y="14"/>
                  </a:lnTo>
                  <a:lnTo>
                    <a:pt x="30" y="11"/>
                  </a:lnTo>
                  <a:lnTo>
                    <a:pt x="41" y="4"/>
                  </a:lnTo>
                  <a:lnTo>
                    <a:pt x="32" y="1"/>
                  </a:lnTo>
                  <a:lnTo>
                    <a:pt x="23" y="0"/>
                  </a:lnTo>
                  <a:lnTo>
                    <a:pt x="15" y="1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40" name="Shape 939"/>
            <p:cNvSpPr>
              <a:spLocks/>
            </p:cNvSpPr>
            <p:nvPr/>
          </p:nvSpPr>
          <p:spPr bwMode="auto">
            <a:xfrm>
              <a:off x="4267" y="1485"/>
              <a:ext cx="42" cy="52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5" y="13"/>
                </a:cxn>
                <a:cxn ang="0">
                  <a:pos x="6" y="19"/>
                </a:cxn>
                <a:cxn ang="0">
                  <a:pos x="9" y="25"/>
                </a:cxn>
                <a:cxn ang="0">
                  <a:pos x="13" y="31"/>
                </a:cxn>
                <a:cxn ang="0">
                  <a:pos x="16" y="34"/>
                </a:cxn>
                <a:cxn ang="0">
                  <a:pos x="16" y="38"/>
                </a:cxn>
                <a:cxn ang="0">
                  <a:pos x="11" y="40"/>
                </a:cxn>
                <a:cxn ang="0">
                  <a:pos x="3" y="42"/>
                </a:cxn>
                <a:cxn ang="0">
                  <a:pos x="3" y="39"/>
                </a:cxn>
                <a:cxn ang="0">
                  <a:pos x="0" y="43"/>
                </a:cxn>
                <a:cxn ang="0">
                  <a:pos x="1" y="49"/>
                </a:cxn>
                <a:cxn ang="0">
                  <a:pos x="7" y="52"/>
                </a:cxn>
                <a:cxn ang="0">
                  <a:pos x="16" y="52"/>
                </a:cxn>
                <a:cxn ang="0">
                  <a:pos x="24" y="50"/>
                </a:cxn>
                <a:cxn ang="0">
                  <a:pos x="33" y="49"/>
                </a:cxn>
                <a:cxn ang="0">
                  <a:pos x="36" y="42"/>
                </a:cxn>
                <a:cxn ang="0">
                  <a:pos x="39" y="37"/>
                </a:cxn>
                <a:cxn ang="0">
                  <a:pos x="40" y="31"/>
                </a:cxn>
                <a:cxn ang="0">
                  <a:pos x="40" y="26"/>
                </a:cxn>
                <a:cxn ang="0">
                  <a:pos x="32" y="18"/>
                </a:cxn>
                <a:cxn ang="0">
                  <a:pos x="29" y="11"/>
                </a:cxn>
                <a:cxn ang="0">
                  <a:pos x="42" y="4"/>
                </a:cxn>
                <a:cxn ang="0">
                  <a:pos x="31" y="1"/>
                </a:cxn>
                <a:cxn ang="0">
                  <a:pos x="22" y="0"/>
                </a:cxn>
                <a:cxn ang="0">
                  <a:pos x="13" y="1"/>
                </a:cxn>
                <a:cxn ang="0">
                  <a:pos x="8" y="8"/>
                </a:cxn>
              </a:cxnLst>
              <a:rect l="0" t="0" r="0" b="0"/>
              <a:pathLst>
                <a:path w="42" h="52">
                  <a:moveTo>
                    <a:pt x="8" y="8"/>
                  </a:moveTo>
                  <a:lnTo>
                    <a:pt x="5" y="13"/>
                  </a:lnTo>
                  <a:lnTo>
                    <a:pt x="6" y="19"/>
                  </a:lnTo>
                  <a:lnTo>
                    <a:pt x="9" y="25"/>
                  </a:lnTo>
                  <a:lnTo>
                    <a:pt x="13" y="31"/>
                  </a:lnTo>
                  <a:lnTo>
                    <a:pt x="16" y="34"/>
                  </a:lnTo>
                  <a:lnTo>
                    <a:pt x="16" y="38"/>
                  </a:lnTo>
                  <a:lnTo>
                    <a:pt x="11" y="40"/>
                  </a:lnTo>
                  <a:lnTo>
                    <a:pt x="3" y="42"/>
                  </a:lnTo>
                  <a:lnTo>
                    <a:pt x="3" y="39"/>
                  </a:lnTo>
                  <a:lnTo>
                    <a:pt x="0" y="43"/>
                  </a:lnTo>
                  <a:lnTo>
                    <a:pt x="1" y="49"/>
                  </a:lnTo>
                  <a:lnTo>
                    <a:pt x="7" y="52"/>
                  </a:lnTo>
                  <a:lnTo>
                    <a:pt x="16" y="52"/>
                  </a:lnTo>
                  <a:lnTo>
                    <a:pt x="24" y="50"/>
                  </a:lnTo>
                  <a:lnTo>
                    <a:pt x="33" y="49"/>
                  </a:lnTo>
                  <a:lnTo>
                    <a:pt x="36" y="42"/>
                  </a:lnTo>
                  <a:lnTo>
                    <a:pt x="39" y="37"/>
                  </a:lnTo>
                  <a:lnTo>
                    <a:pt x="40" y="31"/>
                  </a:lnTo>
                  <a:lnTo>
                    <a:pt x="40" y="26"/>
                  </a:lnTo>
                  <a:lnTo>
                    <a:pt x="32" y="18"/>
                  </a:lnTo>
                  <a:lnTo>
                    <a:pt x="29" y="11"/>
                  </a:lnTo>
                  <a:lnTo>
                    <a:pt x="42" y="4"/>
                  </a:lnTo>
                  <a:lnTo>
                    <a:pt x="31" y="1"/>
                  </a:lnTo>
                  <a:lnTo>
                    <a:pt x="22" y="0"/>
                  </a:lnTo>
                  <a:lnTo>
                    <a:pt x="13" y="1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41" name="Shape 940"/>
            <p:cNvSpPr>
              <a:spLocks/>
            </p:cNvSpPr>
            <p:nvPr/>
          </p:nvSpPr>
          <p:spPr bwMode="auto">
            <a:xfrm>
              <a:off x="3742" y="1454"/>
              <a:ext cx="122" cy="103"/>
            </a:xfrm>
            <a:custGeom>
              <a:avLst/>
              <a:gdLst/>
              <a:ahLst/>
              <a:cxnLst>
                <a:cxn ang="0">
                  <a:pos x="119" y="80"/>
                </a:cxn>
                <a:cxn ang="0">
                  <a:pos x="121" y="71"/>
                </a:cxn>
                <a:cxn ang="0">
                  <a:pos x="122" y="63"/>
                </a:cxn>
                <a:cxn ang="0">
                  <a:pos x="121" y="57"/>
                </a:cxn>
                <a:cxn ang="0">
                  <a:pos x="121" y="52"/>
                </a:cxn>
                <a:cxn ang="0">
                  <a:pos x="121" y="45"/>
                </a:cxn>
                <a:cxn ang="0">
                  <a:pos x="121" y="39"/>
                </a:cxn>
                <a:cxn ang="0">
                  <a:pos x="118" y="32"/>
                </a:cxn>
                <a:cxn ang="0">
                  <a:pos x="116" y="26"/>
                </a:cxn>
                <a:cxn ang="0">
                  <a:pos x="113" y="20"/>
                </a:cxn>
                <a:cxn ang="0">
                  <a:pos x="109" y="15"/>
                </a:cxn>
                <a:cxn ang="0">
                  <a:pos x="102" y="10"/>
                </a:cxn>
                <a:cxn ang="0">
                  <a:pos x="94" y="7"/>
                </a:cxn>
                <a:cxn ang="0">
                  <a:pos x="83" y="3"/>
                </a:cxn>
                <a:cxn ang="0">
                  <a:pos x="70" y="2"/>
                </a:cxn>
                <a:cxn ang="0">
                  <a:pos x="58" y="0"/>
                </a:cxn>
                <a:cxn ang="0">
                  <a:pos x="46" y="2"/>
                </a:cxn>
                <a:cxn ang="0">
                  <a:pos x="33" y="5"/>
                </a:cxn>
                <a:cxn ang="0">
                  <a:pos x="24" y="11"/>
                </a:cxn>
                <a:cxn ang="0">
                  <a:pos x="15" y="17"/>
                </a:cxn>
                <a:cxn ang="0">
                  <a:pos x="8" y="25"/>
                </a:cxn>
                <a:cxn ang="0">
                  <a:pos x="3" y="34"/>
                </a:cxn>
                <a:cxn ang="0">
                  <a:pos x="2" y="44"/>
                </a:cxn>
                <a:cxn ang="0">
                  <a:pos x="1" y="50"/>
                </a:cxn>
                <a:cxn ang="0">
                  <a:pos x="0" y="55"/>
                </a:cxn>
                <a:cxn ang="0">
                  <a:pos x="0" y="59"/>
                </a:cxn>
                <a:cxn ang="0">
                  <a:pos x="1" y="64"/>
                </a:cxn>
                <a:cxn ang="0">
                  <a:pos x="1" y="68"/>
                </a:cxn>
                <a:cxn ang="0">
                  <a:pos x="3" y="72"/>
                </a:cxn>
                <a:cxn ang="0">
                  <a:pos x="5" y="78"/>
                </a:cxn>
                <a:cxn ang="0">
                  <a:pos x="9" y="85"/>
                </a:cxn>
                <a:cxn ang="0">
                  <a:pos x="16" y="93"/>
                </a:cxn>
                <a:cxn ang="0">
                  <a:pos x="30" y="99"/>
                </a:cxn>
                <a:cxn ang="0">
                  <a:pos x="47" y="102"/>
                </a:cxn>
                <a:cxn ang="0">
                  <a:pos x="66" y="103"/>
                </a:cxn>
                <a:cxn ang="0">
                  <a:pos x="83" y="101"/>
                </a:cxn>
                <a:cxn ang="0">
                  <a:pos x="100" y="97"/>
                </a:cxn>
                <a:cxn ang="0">
                  <a:pos x="112" y="89"/>
                </a:cxn>
                <a:cxn ang="0">
                  <a:pos x="119" y="80"/>
                </a:cxn>
              </a:cxnLst>
              <a:rect l="0" t="0" r="0" b="0"/>
              <a:pathLst>
                <a:path w="122" h="103">
                  <a:moveTo>
                    <a:pt x="119" y="80"/>
                  </a:moveTo>
                  <a:lnTo>
                    <a:pt x="121" y="71"/>
                  </a:lnTo>
                  <a:lnTo>
                    <a:pt x="122" y="63"/>
                  </a:lnTo>
                  <a:lnTo>
                    <a:pt x="121" y="57"/>
                  </a:lnTo>
                  <a:lnTo>
                    <a:pt x="121" y="52"/>
                  </a:lnTo>
                  <a:lnTo>
                    <a:pt x="121" y="45"/>
                  </a:lnTo>
                  <a:lnTo>
                    <a:pt x="121" y="39"/>
                  </a:lnTo>
                  <a:lnTo>
                    <a:pt x="118" y="32"/>
                  </a:lnTo>
                  <a:lnTo>
                    <a:pt x="116" y="26"/>
                  </a:lnTo>
                  <a:lnTo>
                    <a:pt x="113" y="20"/>
                  </a:lnTo>
                  <a:lnTo>
                    <a:pt x="109" y="15"/>
                  </a:lnTo>
                  <a:lnTo>
                    <a:pt x="102" y="10"/>
                  </a:lnTo>
                  <a:lnTo>
                    <a:pt x="94" y="7"/>
                  </a:lnTo>
                  <a:lnTo>
                    <a:pt x="83" y="3"/>
                  </a:lnTo>
                  <a:lnTo>
                    <a:pt x="70" y="2"/>
                  </a:lnTo>
                  <a:lnTo>
                    <a:pt x="58" y="0"/>
                  </a:lnTo>
                  <a:lnTo>
                    <a:pt x="46" y="2"/>
                  </a:lnTo>
                  <a:lnTo>
                    <a:pt x="33" y="5"/>
                  </a:lnTo>
                  <a:lnTo>
                    <a:pt x="24" y="11"/>
                  </a:lnTo>
                  <a:lnTo>
                    <a:pt x="15" y="17"/>
                  </a:lnTo>
                  <a:lnTo>
                    <a:pt x="8" y="25"/>
                  </a:lnTo>
                  <a:lnTo>
                    <a:pt x="3" y="34"/>
                  </a:lnTo>
                  <a:lnTo>
                    <a:pt x="2" y="44"/>
                  </a:lnTo>
                  <a:lnTo>
                    <a:pt x="1" y="50"/>
                  </a:lnTo>
                  <a:lnTo>
                    <a:pt x="0" y="55"/>
                  </a:lnTo>
                  <a:lnTo>
                    <a:pt x="0" y="59"/>
                  </a:lnTo>
                  <a:lnTo>
                    <a:pt x="1" y="64"/>
                  </a:lnTo>
                  <a:lnTo>
                    <a:pt x="1" y="68"/>
                  </a:lnTo>
                  <a:lnTo>
                    <a:pt x="3" y="72"/>
                  </a:lnTo>
                  <a:lnTo>
                    <a:pt x="5" y="78"/>
                  </a:lnTo>
                  <a:lnTo>
                    <a:pt x="9" y="85"/>
                  </a:lnTo>
                  <a:lnTo>
                    <a:pt x="16" y="93"/>
                  </a:lnTo>
                  <a:lnTo>
                    <a:pt x="30" y="99"/>
                  </a:lnTo>
                  <a:lnTo>
                    <a:pt x="47" y="102"/>
                  </a:lnTo>
                  <a:lnTo>
                    <a:pt x="66" y="103"/>
                  </a:lnTo>
                  <a:lnTo>
                    <a:pt x="83" y="101"/>
                  </a:lnTo>
                  <a:lnTo>
                    <a:pt x="100" y="97"/>
                  </a:lnTo>
                  <a:lnTo>
                    <a:pt x="112" y="89"/>
                  </a:lnTo>
                  <a:lnTo>
                    <a:pt x="119" y="8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42" name="Shape 941"/>
            <p:cNvSpPr>
              <a:spLocks/>
            </p:cNvSpPr>
            <p:nvPr/>
          </p:nvSpPr>
          <p:spPr bwMode="auto">
            <a:xfrm>
              <a:off x="3753" y="1468"/>
              <a:ext cx="101" cy="80"/>
            </a:xfrm>
            <a:custGeom>
              <a:avLst/>
              <a:gdLst/>
              <a:ahLst/>
              <a:cxnLst>
                <a:cxn ang="0">
                  <a:pos x="86" y="66"/>
                </a:cxn>
                <a:cxn ang="0">
                  <a:pos x="79" y="64"/>
                </a:cxn>
                <a:cxn ang="0">
                  <a:pos x="85" y="61"/>
                </a:cxn>
                <a:cxn ang="0">
                  <a:pos x="88" y="64"/>
                </a:cxn>
                <a:cxn ang="0">
                  <a:pos x="90" y="64"/>
                </a:cxn>
                <a:cxn ang="0">
                  <a:pos x="89" y="60"/>
                </a:cxn>
                <a:cxn ang="0">
                  <a:pos x="91" y="53"/>
                </a:cxn>
                <a:cxn ang="0">
                  <a:pos x="95" y="51"/>
                </a:cxn>
                <a:cxn ang="0">
                  <a:pos x="93" y="50"/>
                </a:cxn>
                <a:cxn ang="0">
                  <a:pos x="93" y="46"/>
                </a:cxn>
                <a:cxn ang="0">
                  <a:pos x="92" y="44"/>
                </a:cxn>
                <a:cxn ang="0">
                  <a:pos x="93" y="41"/>
                </a:cxn>
                <a:cxn ang="0">
                  <a:pos x="101" y="39"/>
                </a:cxn>
                <a:cxn ang="0">
                  <a:pos x="90" y="34"/>
                </a:cxn>
                <a:cxn ang="0">
                  <a:pos x="92" y="30"/>
                </a:cxn>
                <a:cxn ang="0">
                  <a:pos x="90" y="25"/>
                </a:cxn>
                <a:cxn ang="0">
                  <a:pos x="94" y="25"/>
                </a:cxn>
                <a:cxn ang="0">
                  <a:pos x="81" y="23"/>
                </a:cxn>
                <a:cxn ang="0">
                  <a:pos x="81" y="21"/>
                </a:cxn>
                <a:cxn ang="0">
                  <a:pos x="86" y="19"/>
                </a:cxn>
                <a:cxn ang="0">
                  <a:pos x="81" y="14"/>
                </a:cxn>
                <a:cxn ang="0">
                  <a:pos x="88" y="12"/>
                </a:cxn>
                <a:cxn ang="0">
                  <a:pos x="74" y="9"/>
                </a:cxn>
                <a:cxn ang="0">
                  <a:pos x="76" y="8"/>
                </a:cxn>
                <a:cxn ang="0">
                  <a:pos x="70" y="2"/>
                </a:cxn>
                <a:cxn ang="0">
                  <a:pos x="54" y="0"/>
                </a:cxn>
                <a:cxn ang="0">
                  <a:pos x="44" y="3"/>
                </a:cxn>
                <a:cxn ang="0">
                  <a:pos x="44" y="5"/>
                </a:cxn>
                <a:cxn ang="0">
                  <a:pos x="48" y="8"/>
                </a:cxn>
                <a:cxn ang="0">
                  <a:pos x="37" y="6"/>
                </a:cxn>
                <a:cxn ang="0">
                  <a:pos x="25" y="8"/>
                </a:cxn>
                <a:cxn ang="0">
                  <a:pos x="27" y="12"/>
                </a:cxn>
                <a:cxn ang="0">
                  <a:pos x="16" y="12"/>
                </a:cxn>
                <a:cxn ang="0">
                  <a:pos x="18" y="17"/>
                </a:cxn>
                <a:cxn ang="0">
                  <a:pos x="7" y="19"/>
                </a:cxn>
                <a:cxn ang="0">
                  <a:pos x="9" y="23"/>
                </a:cxn>
                <a:cxn ang="0">
                  <a:pos x="8" y="28"/>
                </a:cxn>
                <a:cxn ang="0">
                  <a:pos x="4" y="31"/>
                </a:cxn>
                <a:cxn ang="0">
                  <a:pos x="5" y="35"/>
                </a:cxn>
                <a:cxn ang="0">
                  <a:pos x="9" y="38"/>
                </a:cxn>
                <a:cxn ang="0">
                  <a:pos x="0" y="41"/>
                </a:cxn>
                <a:cxn ang="0">
                  <a:pos x="11" y="45"/>
                </a:cxn>
                <a:cxn ang="0">
                  <a:pos x="7" y="48"/>
                </a:cxn>
                <a:cxn ang="0">
                  <a:pos x="11" y="52"/>
                </a:cxn>
                <a:cxn ang="0">
                  <a:pos x="9" y="56"/>
                </a:cxn>
                <a:cxn ang="0">
                  <a:pos x="5" y="59"/>
                </a:cxn>
                <a:cxn ang="0">
                  <a:pos x="16" y="65"/>
                </a:cxn>
                <a:cxn ang="0">
                  <a:pos x="12" y="69"/>
                </a:cxn>
                <a:cxn ang="0">
                  <a:pos x="21" y="74"/>
                </a:cxn>
                <a:cxn ang="0">
                  <a:pos x="42" y="79"/>
                </a:cxn>
                <a:cxn ang="0">
                  <a:pos x="62" y="79"/>
                </a:cxn>
                <a:cxn ang="0">
                  <a:pos x="82" y="74"/>
                </a:cxn>
              </a:cxnLst>
              <a:rect l="0" t="0" r="0" b="0"/>
              <a:pathLst>
                <a:path w="101" h="80">
                  <a:moveTo>
                    <a:pt x="92" y="71"/>
                  </a:moveTo>
                  <a:lnTo>
                    <a:pt x="86" y="66"/>
                  </a:lnTo>
                  <a:lnTo>
                    <a:pt x="82" y="65"/>
                  </a:lnTo>
                  <a:lnTo>
                    <a:pt x="79" y="64"/>
                  </a:lnTo>
                  <a:lnTo>
                    <a:pt x="81" y="62"/>
                  </a:lnTo>
                  <a:lnTo>
                    <a:pt x="85" y="61"/>
                  </a:lnTo>
                  <a:lnTo>
                    <a:pt x="87" y="61"/>
                  </a:lnTo>
                  <a:lnTo>
                    <a:pt x="88" y="64"/>
                  </a:lnTo>
                  <a:lnTo>
                    <a:pt x="89" y="64"/>
                  </a:lnTo>
                  <a:lnTo>
                    <a:pt x="90" y="64"/>
                  </a:lnTo>
                  <a:lnTo>
                    <a:pt x="90" y="61"/>
                  </a:lnTo>
                  <a:lnTo>
                    <a:pt x="89" y="60"/>
                  </a:lnTo>
                  <a:lnTo>
                    <a:pt x="88" y="59"/>
                  </a:lnTo>
                  <a:lnTo>
                    <a:pt x="91" y="53"/>
                  </a:lnTo>
                  <a:lnTo>
                    <a:pt x="97" y="54"/>
                  </a:lnTo>
                  <a:lnTo>
                    <a:pt x="95" y="51"/>
                  </a:lnTo>
                  <a:lnTo>
                    <a:pt x="94" y="50"/>
                  </a:lnTo>
                  <a:lnTo>
                    <a:pt x="93" y="50"/>
                  </a:lnTo>
                  <a:lnTo>
                    <a:pt x="92" y="48"/>
                  </a:lnTo>
                  <a:lnTo>
                    <a:pt x="93" y="46"/>
                  </a:lnTo>
                  <a:lnTo>
                    <a:pt x="94" y="45"/>
                  </a:lnTo>
                  <a:lnTo>
                    <a:pt x="92" y="44"/>
                  </a:lnTo>
                  <a:lnTo>
                    <a:pt x="92" y="43"/>
                  </a:lnTo>
                  <a:lnTo>
                    <a:pt x="93" y="41"/>
                  </a:lnTo>
                  <a:lnTo>
                    <a:pt x="94" y="41"/>
                  </a:lnTo>
                  <a:lnTo>
                    <a:pt x="101" y="39"/>
                  </a:lnTo>
                  <a:lnTo>
                    <a:pt x="101" y="37"/>
                  </a:lnTo>
                  <a:lnTo>
                    <a:pt x="90" y="34"/>
                  </a:lnTo>
                  <a:lnTo>
                    <a:pt x="90" y="32"/>
                  </a:lnTo>
                  <a:lnTo>
                    <a:pt x="92" y="30"/>
                  </a:lnTo>
                  <a:lnTo>
                    <a:pt x="91" y="28"/>
                  </a:lnTo>
                  <a:lnTo>
                    <a:pt x="90" y="25"/>
                  </a:lnTo>
                  <a:lnTo>
                    <a:pt x="92" y="25"/>
                  </a:lnTo>
                  <a:lnTo>
                    <a:pt x="94" y="25"/>
                  </a:lnTo>
                  <a:lnTo>
                    <a:pt x="87" y="23"/>
                  </a:lnTo>
                  <a:lnTo>
                    <a:pt x="81" y="23"/>
                  </a:lnTo>
                  <a:lnTo>
                    <a:pt x="81" y="22"/>
                  </a:lnTo>
                  <a:lnTo>
                    <a:pt x="81" y="21"/>
                  </a:lnTo>
                  <a:lnTo>
                    <a:pt x="83" y="20"/>
                  </a:lnTo>
                  <a:lnTo>
                    <a:pt x="86" y="19"/>
                  </a:lnTo>
                  <a:lnTo>
                    <a:pt x="82" y="17"/>
                  </a:lnTo>
                  <a:lnTo>
                    <a:pt x="81" y="14"/>
                  </a:lnTo>
                  <a:lnTo>
                    <a:pt x="84" y="12"/>
                  </a:lnTo>
                  <a:lnTo>
                    <a:pt x="88" y="12"/>
                  </a:lnTo>
                  <a:lnTo>
                    <a:pt x="74" y="10"/>
                  </a:lnTo>
                  <a:lnTo>
                    <a:pt x="74" y="9"/>
                  </a:lnTo>
                  <a:lnTo>
                    <a:pt x="74" y="8"/>
                  </a:lnTo>
                  <a:lnTo>
                    <a:pt x="76" y="8"/>
                  </a:lnTo>
                  <a:lnTo>
                    <a:pt x="79" y="8"/>
                  </a:lnTo>
                  <a:lnTo>
                    <a:pt x="70" y="2"/>
                  </a:lnTo>
                  <a:lnTo>
                    <a:pt x="62" y="0"/>
                  </a:lnTo>
                  <a:lnTo>
                    <a:pt x="54" y="0"/>
                  </a:lnTo>
                  <a:lnTo>
                    <a:pt x="46" y="3"/>
                  </a:lnTo>
                  <a:lnTo>
                    <a:pt x="44" y="3"/>
                  </a:lnTo>
                  <a:lnTo>
                    <a:pt x="43" y="3"/>
                  </a:lnTo>
                  <a:lnTo>
                    <a:pt x="44" y="5"/>
                  </a:lnTo>
                  <a:lnTo>
                    <a:pt x="48" y="5"/>
                  </a:lnTo>
                  <a:lnTo>
                    <a:pt x="48" y="8"/>
                  </a:lnTo>
                  <a:lnTo>
                    <a:pt x="42" y="7"/>
                  </a:lnTo>
                  <a:lnTo>
                    <a:pt x="37" y="6"/>
                  </a:lnTo>
                  <a:lnTo>
                    <a:pt x="31" y="5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12"/>
                  </a:lnTo>
                  <a:lnTo>
                    <a:pt x="22" y="12"/>
                  </a:lnTo>
                  <a:lnTo>
                    <a:pt x="16" y="12"/>
                  </a:lnTo>
                  <a:lnTo>
                    <a:pt x="17" y="15"/>
                  </a:lnTo>
                  <a:lnTo>
                    <a:pt x="18" y="17"/>
                  </a:lnTo>
                  <a:lnTo>
                    <a:pt x="12" y="19"/>
                  </a:lnTo>
                  <a:lnTo>
                    <a:pt x="7" y="19"/>
                  </a:lnTo>
                  <a:lnTo>
                    <a:pt x="11" y="21"/>
                  </a:lnTo>
                  <a:lnTo>
                    <a:pt x="9" y="23"/>
                  </a:lnTo>
                  <a:lnTo>
                    <a:pt x="7" y="25"/>
                  </a:lnTo>
                  <a:lnTo>
                    <a:pt x="8" y="28"/>
                  </a:lnTo>
                  <a:lnTo>
                    <a:pt x="9" y="32"/>
                  </a:lnTo>
                  <a:lnTo>
                    <a:pt x="4" y="31"/>
                  </a:lnTo>
                  <a:lnTo>
                    <a:pt x="2" y="34"/>
                  </a:lnTo>
                  <a:lnTo>
                    <a:pt x="5" y="35"/>
                  </a:lnTo>
                  <a:lnTo>
                    <a:pt x="9" y="37"/>
                  </a:lnTo>
                  <a:lnTo>
                    <a:pt x="9" y="38"/>
                  </a:lnTo>
                  <a:lnTo>
                    <a:pt x="9" y="39"/>
                  </a:lnTo>
                  <a:lnTo>
                    <a:pt x="0" y="41"/>
                  </a:lnTo>
                  <a:lnTo>
                    <a:pt x="4" y="43"/>
                  </a:lnTo>
                  <a:lnTo>
                    <a:pt x="11" y="45"/>
                  </a:lnTo>
                  <a:lnTo>
                    <a:pt x="11" y="48"/>
                  </a:lnTo>
                  <a:lnTo>
                    <a:pt x="7" y="48"/>
                  </a:lnTo>
                  <a:lnTo>
                    <a:pt x="8" y="51"/>
                  </a:lnTo>
                  <a:lnTo>
                    <a:pt x="11" y="52"/>
                  </a:lnTo>
                  <a:lnTo>
                    <a:pt x="13" y="54"/>
                  </a:lnTo>
                  <a:lnTo>
                    <a:pt x="9" y="56"/>
                  </a:lnTo>
                  <a:lnTo>
                    <a:pt x="5" y="56"/>
                  </a:lnTo>
                  <a:lnTo>
                    <a:pt x="5" y="59"/>
                  </a:lnTo>
                  <a:lnTo>
                    <a:pt x="18" y="61"/>
                  </a:lnTo>
                  <a:lnTo>
                    <a:pt x="16" y="65"/>
                  </a:lnTo>
                  <a:lnTo>
                    <a:pt x="13" y="66"/>
                  </a:lnTo>
                  <a:lnTo>
                    <a:pt x="12" y="69"/>
                  </a:lnTo>
                  <a:lnTo>
                    <a:pt x="11" y="71"/>
                  </a:lnTo>
                  <a:lnTo>
                    <a:pt x="21" y="74"/>
                  </a:lnTo>
                  <a:lnTo>
                    <a:pt x="32" y="77"/>
                  </a:lnTo>
                  <a:lnTo>
                    <a:pt x="42" y="79"/>
                  </a:lnTo>
                  <a:lnTo>
                    <a:pt x="53" y="80"/>
                  </a:lnTo>
                  <a:lnTo>
                    <a:pt x="62" y="79"/>
                  </a:lnTo>
                  <a:lnTo>
                    <a:pt x="72" y="77"/>
                  </a:lnTo>
                  <a:lnTo>
                    <a:pt x="82" y="74"/>
                  </a:lnTo>
                  <a:lnTo>
                    <a:pt x="92" y="71"/>
                  </a:lnTo>
                  <a:close/>
                </a:path>
              </a:pathLst>
            </a:custGeom>
            <a:solidFill>
              <a:srgbClr val="52F2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43" name="Shape 942"/>
            <p:cNvSpPr>
              <a:spLocks/>
            </p:cNvSpPr>
            <p:nvPr/>
          </p:nvSpPr>
          <p:spPr bwMode="auto">
            <a:xfrm>
              <a:off x="3773" y="1530"/>
              <a:ext cx="5" cy="4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5" y="4"/>
                </a:cxn>
                <a:cxn ang="0">
                  <a:pos x="5" y="2"/>
                </a:cxn>
              </a:cxnLst>
              <a:rect l="0" t="0" r="0" b="0"/>
              <a:pathLst>
                <a:path w="5" h="4">
                  <a:moveTo>
                    <a:pt x="5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5" y="4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44" name="Shape 943"/>
            <p:cNvSpPr>
              <a:spLocks/>
            </p:cNvSpPr>
            <p:nvPr/>
          </p:nvSpPr>
          <p:spPr bwMode="auto">
            <a:xfrm>
              <a:off x="3780" y="1532"/>
              <a:ext cx="2" cy="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2" y="0"/>
                </a:cxn>
              </a:cxnLst>
              <a:rect l="0" t="0" r="0" b="0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45" name="Shape 944"/>
            <p:cNvSpPr>
              <a:spLocks/>
            </p:cNvSpPr>
            <p:nvPr/>
          </p:nvSpPr>
          <p:spPr bwMode="auto">
            <a:xfrm>
              <a:off x="3769" y="1522"/>
              <a:ext cx="2" cy="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2" h="2">
                  <a:moveTo>
                    <a:pt x="2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46" name="Shape 945"/>
            <p:cNvSpPr>
              <a:spLocks/>
            </p:cNvSpPr>
            <p:nvPr/>
          </p:nvSpPr>
          <p:spPr bwMode="auto">
            <a:xfrm>
              <a:off x="3775" y="1522"/>
              <a:ext cx="3" cy="2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3" y="2"/>
                </a:cxn>
              </a:cxnLst>
              <a:rect l="0" t="0" r="0" b="0"/>
              <a:pathLst>
                <a:path w="3" h="2">
                  <a:moveTo>
                    <a:pt x="3" y="2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47" name="Shape 946"/>
            <p:cNvSpPr>
              <a:spLocks/>
            </p:cNvSpPr>
            <p:nvPr/>
          </p:nvSpPr>
          <p:spPr bwMode="auto">
            <a:xfrm>
              <a:off x="3827" y="1524"/>
              <a:ext cx="3" cy="3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1" y="1"/>
                </a:cxn>
                <a:cxn ang="0">
                  <a:pos x="3" y="0"/>
                </a:cxn>
              </a:cxnLst>
              <a:rect l="0" t="0" r="0" b="0"/>
              <a:pathLst>
                <a:path w="3" h="3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48" name="Shape 947"/>
            <p:cNvSpPr>
              <a:spLocks/>
            </p:cNvSpPr>
            <p:nvPr/>
          </p:nvSpPr>
          <p:spPr bwMode="auto">
            <a:xfrm>
              <a:off x="3834" y="1524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2" y="0"/>
                </a:cxn>
              </a:cxnLst>
              <a:rect l="0" t="0" r="0" b="0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49" name="Shape 948"/>
            <p:cNvSpPr>
              <a:spLocks/>
            </p:cNvSpPr>
            <p:nvPr/>
          </p:nvSpPr>
          <p:spPr bwMode="auto">
            <a:xfrm>
              <a:off x="3769" y="1515"/>
              <a:ext cx="1" cy="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3"/>
                </a:cxn>
              </a:cxnLst>
              <a:rect l="0" t="0" r="0" b="0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50" name="Shape 949"/>
            <p:cNvSpPr>
              <a:spLocks/>
            </p:cNvSpPr>
            <p:nvPr/>
          </p:nvSpPr>
          <p:spPr bwMode="auto">
            <a:xfrm>
              <a:off x="3832" y="1516"/>
              <a:ext cx="2" cy="2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2"/>
                </a:cxn>
              </a:cxnLst>
              <a:rect l="0" t="0" r="0" b="0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51" name="Shape 950"/>
            <p:cNvSpPr>
              <a:spLocks/>
            </p:cNvSpPr>
            <p:nvPr/>
          </p:nvSpPr>
          <p:spPr bwMode="auto">
            <a:xfrm>
              <a:off x="3839" y="1516"/>
              <a:ext cx="2" cy="2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1"/>
                </a:cxn>
                <a:cxn ang="0">
                  <a:pos x="2" y="2"/>
                </a:cxn>
              </a:cxnLst>
              <a:rect l="0" t="0" r="0" b="0"/>
              <a:pathLst>
                <a:path w="2" h="2">
                  <a:moveTo>
                    <a:pt x="2" y="2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52" name="Shape 951"/>
            <p:cNvSpPr>
              <a:spLocks/>
            </p:cNvSpPr>
            <p:nvPr/>
          </p:nvSpPr>
          <p:spPr bwMode="auto">
            <a:xfrm>
              <a:off x="3766" y="1507"/>
              <a:ext cx="5" cy="2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5" y="2"/>
                </a:cxn>
              </a:cxnLst>
              <a:rect l="0" t="0" r="0" b="0"/>
              <a:pathLst>
                <a:path w="5" h="2">
                  <a:moveTo>
                    <a:pt x="5" y="2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53" name="Shape 952"/>
            <p:cNvSpPr>
              <a:spLocks/>
            </p:cNvSpPr>
            <p:nvPr/>
          </p:nvSpPr>
          <p:spPr bwMode="auto">
            <a:xfrm>
              <a:off x="3827" y="1509"/>
              <a:ext cx="1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0" b="0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54" name="Rectangle 953"/>
            <p:cNvSpPr>
              <a:spLocks noChangeArrowheads="1"/>
            </p:cNvSpPr>
            <p:nvPr/>
          </p:nvSpPr>
          <p:spPr bwMode="auto">
            <a:xfrm>
              <a:off x="3832" y="1509"/>
              <a:ext cx="2" cy="2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55" name="Shape 954"/>
            <p:cNvSpPr>
              <a:spLocks/>
            </p:cNvSpPr>
            <p:nvPr/>
          </p:nvSpPr>
          <p:spPr bwMode="auto">
            <a:xfrm>
              <a:off x="3839" y="1509"/>
              <a:ext cx="4" cy="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1" y="2"/>
                </a:cxn>
                <a:cxn ang="0">
                  <a:pos x="4" y="2"/>
                </a:cxn>
                <a:cxn ang="0">
                  <a:pos x="4" y="0"/>
                </a:cxn>
              </a:cxnLst>
              <a:rect l="0" t="0" r="0" b="0"/>
              <a:pathLst>
                <a:path w="4" h="2">
                  <a:moveTo>
                    <a:pt x="4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56" name="Shape 955"/>
            <p:cNvSpPr>
              <a:spLocks/>
            </p:cNvSpPr>
            <p:nvPr/>
          </p:nvSpPr>
          <p:spPr bwMode="auto">
            <a:xfrm>
              <a:off x="3764" y="1498"/>
              <a:ext cx="5" cy="2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2" y="1"/>
                </a:cxn>
                <a:cxn ang="0">
                  <a:pos x="5" y="2"/>
                </a:cxn>
              </a:cxnLst>
              <a:rect l="0" t="0" r="0" b="0"/>
              <a:pathLst>
                <a:path w="5" h="2">
                  <a:moveTo>
                    <a:pt x="5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1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57" name="Shape 956"/>
            <p:cNvSpPr>
              <a:spLocks/>
            </p:cNvSpPr>
            <p:nvPr/>
          </p:nvSpPr>
          <p:spPr bwMode="auto">
            <a:xfrm>
              <a:off x="3830" y="1501"/>
              <a:ext cx="2" cy="1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2" y="1"/>
                </a:cxn>
              </a:cxnLst>
              <a:rect l="0" t="0" r="0" b="0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58" name="Shape 957"/>
            <p:cNvSpPr>
              <a:spLocks/>
            </p:cNvSpPr>
            <p:nvPr/>
          </p:nvSpPr>
          <p:spPr bwMode="auto">
            <a:xfrm>
              <a:off x="3834" y="1500"/>
              <a:ext cx="2" cy="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59" name="Shape 958"/>
            <p:cNvSpPr>
              <a:spLocks/>
            </p:cNvSpPr>
            <p:nvPr/>
          </p:nvSpPr>
          <p:spPr bwMode="auto">
            <a:xfrm>
              <a:off x="3839" y="1500"/>
              <a:ext cx="2" cy="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2" h="2">
                  <a:moveTo>
                    <a:pt x="2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60" name="Shape 959"/>
            <p:cNvSpPr>
              <a:spLocks/>
            </p:cNvSpPr>
            <p:nvPr/>
          </p:nvSpPr>
          <p:spPr bwMode="auto">
            <a:xfrm>
              <a:off x="3766" y="1489"/>
              <a:ext cx="5" cy="2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5" y="2"/>
                </a:cxn>
              </a:cxnLst>
              <a:rect l="0" t="0" r="0" b="0"/>
              <a:pathLst>
                <a:path w="5" h="2">
                  <a:moveTo>
                    <a:pt x="5" y="2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61" name="Shape 960"/>
            <p:cNvSpPr>
              <a:spLocks/>
            </p:cNvSpPr>
            <p:nvPr/>
          </p:nvSpPr>
          <p:spPr bwMode="auto">
            <a:xfrm>
              <a:off x="3773" y="1490"/>
              <a:ext cx="2" cy="1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2" y="1"/>
                </a:cxn>
              </a:cxnLst>
              <a:rect l="0" t="0" r="0" b="0"/>
              <a:pathLst>
                <a:path w="2" h="1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62" name="Shape 961"/>
            <p:cNvSpPr>
              <a:spLocks/>
            </p:cNvSpPr>
            <p:nvPr/>
          </p:nvSpPr>
          <p:spPr bwMode="auto">
            <a:xfrm>
              <a:off x="3834" y="1496"/>
              <a:ext cx="7" cy="1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7" y="0"/>
                </a:cxn>
              </a:cxnLst>
              <a:rect l="0" t="0" r="0" b="0"/>
              <a:pathLst>
                <a:path w="7">
                  <a:moveTo>
                    <a:pt x="7" y="0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63" name="Shape 962"/>
            <p:cNvSpPr>
              <a:spLocks/>
            </p:cNvSpPr>
            <p:nvPr/>
          </p:nvSpPr>
          <p:spPr bwMode="auto">
            <a:xfrm>
              <a:off x="3773" y="1485"/>
              <a:ext cx="5" cy="2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1"/>
                </a:cxn>
                <a:cxn ang="0">
                  <a:pos x="5" y="0"/>
                </a:cxn>
              </a:cxnLst>
              <a:rect l="0" t="0" r="0" b="0"/>
              <a:pathLst>
                <a:path w="5" h="2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64" name="Shape 963"/>
            <p:cNvSpPr>
              <a:spLocks/>
            </p:cNvSpPr>
            <p:nvPr/>
          </p:nvSpPr>
          <p:spPr bwMode="auto">
            <a:xfrm>
              <a:off x="3782" y="1485"/>
              <a:ext cx="3" cy="2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3" y="2"/>
                </a:cxn>
              </a:cxnLst>
              <a:rect l="0" t="0" r="0" b="0"/>
              <a:pathLst>
                <a:path w="3" h="2">
                  <a:moveTo>
                    <a:pt x="3" y="2"/>
                  </a:move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65" name="Shape 964"/>
            <p:cNvSpPr>
              <a:spLocks/>
            </p:cNvSpPr>
            <p:nvPr/>
          </p:nvSpPr>
          <p:spPr bwMode="auto">
            <a:xfrm>
              <a:off x="3823" y="1489"/>
              <a:ext cx="2" cy="1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0" b="0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66" name="Shape 965"/>
            <p:cNvSpPr>
              <a:spLocks/>
            </p:cNvSpPr>
            <p:nvPr/>
          </p:nvSpPr>
          <p:spPr bwMode="auto">
            <a:xfrm>
              <a:off x="3827" y="1488"/>
              <a:ext cx="5" cy="3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4" y="1"/>
                </a:cxn>
                <a:cxn ang="0">
                  <a:pos x="3" y="1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5" y="3"/>
                </a:cxn>
              </a:cxnLst>
              <a:rect l="0" t="0" r="0" b="0"/>
              <a:pathLst>
                <a:path w="5" h="3">
                  <a:moveTo>
                    <a:pt x="5" y="3"/>
                  </a:moveTo>
                  <a:lnTo>
                    <a:pt x="4" y="1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67" name="Shape 966"/>
            <p:cNvSpPr>
              <a:spLocks/>
            </p:cNvSpPr>
            <p:nvPr/>
          </p:nvSpPr>
          <p:spPr bwMode="auto">
            <a:xfrm>
              <a:off x="3823" y="1482"/>
              <a:ext cx="4" cy="3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4" y="3"/>
                </a:cxn>
              </a:cxnLst>
              <a:rect l="0" t="0" r="0" b="0"/>
              <a:pathLst>
                <a:path w="4" h="3">
                  <a:moveTo>
                    <a:pt x="4" y="3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3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68" name="Shape 967"/>
            <p:cNvSpPr>
              <a:spLocks/>
            </p:cNvSpPr>
            <p:nvPr/>
          </p:nvSpPr>
          <p:spPr bwMode="auto">
            <a:xfrm>
              <a:off x="3785" y="1476"/>
              <a:ext cx="5" cy="4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3" y="3"/>
                </a:cxn>
                <a:cxn ang="0">
                  <a:pos x="5" y="2"/>
                </a:cxn>
              </a:cxnLst>
              <a:rect l="0" t="0" r="0" b="0"/>
              <a:pathLst>
                <a:path w="5" h="4">
                  <a:moveTo>
                    <a:pt x="5" y="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3" y="3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69" name="Rectangle 968"/>
            <p:cNvSpPr>
              <a:spLocks noChangeArrowheads="1"/>
            </p:cNvSpPr>
            <p:nvPr/>
          </p:nvSpPr>
          <p:spPr bwMode="auto">
            <a:xfrm>
              <a:off x="3830" y="1482"/>
              <a:ext cx="2" cy="3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70" name="Shape 969"/>
            <p:cNvSpPr>
              <a:spLocks/>
            </p:cNvSpPr>
            <p:nvPr/>
          </p:nvSpPr>
          <p:spPr bwMode="auto">
            <a:xfrm>
              <a:off x="3794" y="1478"/>
              <a:ext cx="2" cy="2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1" y="1"/>
                </a:cxn>
                <a:cxn ang="0">
                  <a:pos x="2" y="2"/>
                </a:cxn>
              </a:cxnLst>
              <a:rect l="0" t="0" r="0" b="0"/>
              <a:pathLst>
                <a:path w="2" h="2">
                  <a:moveTo>
                    <a:pt x="2" y="2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71" name="Shape 970"/>
            <p:cNvSpPr>
              <a:spLocks/>
            </p:cNvSpPr>
            <p:nvPr/>
          </p:nvSpPr>
          <p:spPr bwMode="auto">
            <a:xfrm>
              <a:off x="3821" y="1476"/>
              <a:ext cx="2" cy="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0" b="0"/>
              <a:pathLst>
                <a:path w="2" h="2">
                  <a:moveTo>
                    <a:pt x="2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72" name="Shape 971"/>
            <p:cNvSpPr>
              <a:spLocks/>
            </p:cNvSpPr>
            <p:nvPr/>
          </p:nvSpPr>
          <p:spPr bwMode="auto">
            <a:xfrm>
              <a:off x="3827" y="1518"/>
              <a:ext cx="3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</a:cxnLst>
              <a:rect l="0" t="0" r="0" b="0"/>
              <a:pathLst>
                <a:path w="3" h="2">
                  <a:moveTo>
                    <a:pt x="0" y="2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73" name="Shape 972"/>
            <p:cNvSpPr>
              <a:spLocks/>
            </p:cNvSpPr>
            <p:nvPr/>
          </p:nvSpPr>
          <p:spPr bwMode="auto">
            <a:xfrm>
              <a:off x="3782" y="1520"/>
              <a:ext cx="1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2"/>
                </a:cxn>
              </a:cxnLst>
              <a:rect l="0" t="0" r="0" b="0"/>
              <a:pathLst>
                <a:path h="2">
                  <a:moveTo>
                    <a:pt x="0" y="2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974" name="Shape 973"/>
            <p:cNvSpPr>
              <a:spLocks/>
            </p:cNvSpPr>
            <p:nvPr/>
          </p:nvSpPr>
          <p:spPr bwMode="auto">
            <a:xfrm>
              <a:off x="3780" y="1511"/>
              <a:ext cx="2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0" b="0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371601"/>
            <a:ext cx="2971800" cy="18650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3276600"/>
            <a:ext cx="3124200" cy="309253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990600"/>
            <a:ext cx="3705225" cy="346868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grpSp>
        <p:nvGrpSpPr>
          <p:cNvPr id="11" name="Group 10"/>
          <p:cNvGrpSpPr/>
          <p:nvPr/>
        </p:nvGrpSpPr>
        <p:grpSpPr>
          <a:xfrm>
            <a:off x="4648200" y="3505200"/>
            <a:ext cx="2819400" cy="2682905"/>
            <a:chOff x="3886200" y="2362200"/>
            <a:chExt cx="3816350" cy="3749705"/>
          </a:xfrm>
        </p:grpSpPr>
        <p:pic>
          <p:nvPicPr>
            <p:cNvPr id="12" name="Rectangl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86200" y="3048000"/>
              <a:ext cx="3816350" cy="306390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13" name="Shape 12"/>
            <p:cNvSpPr>
              <a:spLocks/>
            </p:cNvSpPr>
            <p:nvPr/>
          </p:nvSpPr>
          <p:spPr bwMode="auto">
            <a:xfrm>
              <a:off x="5410200" y="2362200"/>
              <a:ext cx="558800" cy="468313"/>
            </a:xfrm>
            <a:custGeom>
              <a:avLst/>
              <a:gdLst/>
              <a:ahLst/>
              <a:cxnLst>
                <a:cxn ang="0">
                  <a:pos x="0" y="582"/>
                </a:cxn>
                <a:cxn ang="0">
                  <a:pos x="0" y="565"/>
                </a:cxn>
                <a:cxn ang="0">
                  <a:pos x="0" y="546"/>
                </a:cxn>
                <a:cxn ang="0">
                  <a:pos x="0" y="529"/>
                </a:cxn>
                <a:cxn ang="0">
                  <a:pos x="0" y="510"/>
                </a:cxn>
                <a:cxn ang="0">
                  <a:pos x="0" y="489"/>
                </a:cxn>
                <a:cxn ang="0">
                  <a:pos x="0" y="470"/>
                </a:cxn>
                <a:cxn ang="0">
                  <a:pos x="0" y="451"/>
                </a:cxn>
                <a:cxn ang="0">
                  <a:pos x="0" y="432"/>
                </a:cxn>
                <a:cxn ang="0">
                  <a:pos x="0" y="411"/>
                </a:cxn>
                <a:cxn ang="0">
                  <a:pos x="0" y="390"/>
                </a:cxn>
                <a:cxn ang="0">
                  <a:pos x="0" y="371"/>
                </a:cxn>
                <a:cxn ang="0">
                  <a:pos x="0" y="350"/>
                </a:cxn>
                <a:cxn ang="0">
                  <a:pos x="0" y="329"/>
                </a:cxn>
                <a:cxn ang="0">
                  <a:pos x="0" y="308"/>
                </a:cxn>
                <a:cxn ang="0">
                  <a:pos x="0" y="289"/>
                </a:cxn>
                <a:cxn ang="0">
                  <a:pos x="0" y="268"/>
                </a:cxn>
                <a:cxn ang="0">
                  <a:pos x="0" y="249"/>
                </a:cxn>
                <a:cxn ang="0">
                  <a:pos x="0" y="228"/>
                </a:cxn>
                <a:cxn ang="0">
                  <a:pos x="0" y="209"/>
                </a:cxn>
                <a:cxn ang="0">
                  <a:pos x="0" y="190"/>
                </a:cxn>
                <a:cxn ang="0">
                  <a:pos x="0" y="171"/>
                </a:cxn>
                <a:cxn ang="0">
                  <a:pos x="0" y="152"/>
                </a:cxn>
                <a:cxn ang="0">
                  <a:pos x="0" y="135"/>
                </a:cxn>
                <a:cxn ang="0">
                  <a:pos x="0" y="116"/>
                </a:cxn>
                <a:cxn ang="0">
                  <a:pos x="0" y="99"/>
                </a:cxn>
                <a:cxn ang="0">
                  <a:pos x="0" y="82"/>
                </a:cxn>
                <a:cxn ang="0">
                  <a:pos x="0" y="65"/>
                </a:cxn>
                <a:cxn ang="0">
                  <a:pos x="0" y="50"/>
                </a:cxn>
                <a:cxn ang="0">
                  <a:pos x="0" y="34"/>
                </a:cxn>
                <a:cxn ang="0">
                  <a:pos x="0" y="19"/>
                </a:cxn>
                <a:cxn ang="0">
                  <a:pos x="0" y="6"/>
                </a:cxn>
                <a:cxn ang="0">
                  <a:pos x="705" y="245"/>
                </a:cxn>
                <a:cxn ang="0">
                  <a:pos x="0" y="592"/>
                </a:cxn>
              </a:cxnLst>
              <a:rect l="0" t="0" r="0" b="0"/>
              <a:pathLst>
                <a:path w="705" h="592">
                  <a:moveTo>
                    <a:pt x="0" y="592"/>
                  </a:moveTo>
                  <a:lnTo>
                    <a:pt x="0" y="582"/>
                  </a:lnTo>
                  <a:lnTo>
                    <a:pt x="0" y="574"/>
                  </a:lnTo>
                  <a:lnTo>
                    <a:pt x="0" y="565"/>
                  </a:lnTo>
                  <a:lnTo>
                    <a:pt x="0" y="555"/>
                  </a:lnTo>
                  <a:lnTo>
                    <a:pt x="0" y="546"/>
                  </a:lnTo>
                  <a:lnTo>
                    <a:pt x="0" y="538"/>
                  </a:lnTo>
                  <a:lnTo>
                    <a:pt x="0" y="529"/>
                  </a:lnTo>
                  <a:lnTo>
                    <a:pt x="0" y="519"/>
                  </a:lnTo>
                  <a:lnTo>
                    <a:pt x="0" y="510"/>
                  </a:lnTo>
                  <a:lnTo>
                    <a:pt x="0" y="500"/>
                  </a:lnTo>
                  <a:lnTo>
                    <a:pt x="0" y="489"/>
                  </a:lnTo>
                  <a:lnTo>
                    <a:pt x="0" y="481"/>
                  </a:lnTo>
                  <a:lnTo>
                    <a:pt x="0" y="470"/>
                  </a:lnTo>
                  <a:lnTo>
                    <a:pt x="0" y="460"/>
                  </a:lnTo>
                  <a:lnTo>
                    <a:pt x="0" y="451"/>
                  </a:lnTo>
                  <a:lnTo>
                    <a:pt x="0" y="441"/>
                  </a:lnTo>
                  <a:lnTo>
                    <a:pt x="0" y="432"/>
                  </a:lnTo>
                  <a:lnTo>
                    <a:pt x="0" y="420"/>
                  </a:lnTo>
                  <a:lnTo>
                    <a:pt x="0" y="411"/>
                  </a:lnTo>
                  <a:lnTo>
                    <a:pt x="0" y="401"/>
                  </a:lnTo>
                  <a:lnTo>
                    <a:pt x="0" y="390"/>
                  </a:lnTo>
                  <a:lnTo>
                    <a:pt x="0" y="380"/>
                  </a:lnTo>
                  <a:lnTo>
                    <a:pt x="0" y="371"/>
                  </a:lnTo>
                  <a:lnTo>
                    <a:pt x="0" y="361"/>
                  </a:lnTo>
                  <a:lnTo>
                    <a:pt x="0" y="350"/>
                  </a:lnTo>
                  <a:lnTo>
                    <a:pt x="0" y="341"/>
                  </a:lnTo>
                  <a:lnTo>
                    <a:pt x="0" y="329"/>
                  </a:lnTo>
                  <a:lnTo>
                    <a:pt x="0" y="320"/>
                  </a:lnTo>
                  <a:lnTo>
                    <a:pt x="0" y="308"/>
                  </a:lnTo>
                  <a:lnTo>
                    <a:pt x="0" y="299"/>
                  </a:lnTo>
                  <a:lnTo>
                    <a:pt x="0" y="289"/>
                  </a:lnTo>
                  <a:lnTo>
                    <a:pt x="0" y="280"/>
                  </a:lnTo>
                  <a:lnTo>
                    <a:pt x="0" y="268"/>
                  </a:lnTo>
                  <a:lnTo>
                    <a:pt x="0" y="259"/>
                  </a:lnTo>
                  <a:lnTo>
                    <a:pt x="0" y="249"/>
                  </a:lnTo>
                  <a:lnTo>
                    <a:pt x="0" y="240"/>
                  </a:lnTo>
                  <a:lnTo>
                    <a:pt x="0" y="228"/>
                  </a:lnTo>
                  <a:lnTo>
                    <a:pt x="0" y="219"/>
                  </a:lnTo>
                  <a:lnTo>
                    <a:pt x="0" y="209"/>
                  </a:lnTo>
                  <a:lnTo>
                    <a:pt x="0" y="200"/>
                  </a:lnTo>
                  <a:lnTo>
                    <a:pt x="0" y="190"/>
                  </a:lnTo>
                  <a:lnTo>
                    <a:pt x="0" y="181"/>
                  </a:lnTo>
                  <a:lnTo>
                    <a:pt x="0" y="171"/>
                  </a:lnTo>
                  <a:lnTo>
                    <a:pt x="0" y="162"/>
                  </a:lnTo>
                  <a:lnTo>
                    <a:pt x="0" y="152"/>
                  </a:lnTo>
                  <a:lnTo>
                    <a:pt x="0" y="143"/>
                  </a:lnTo>
                  <a:lnTo>
                    <a:pt x="0" y="135"/>
                  </a:lnTo>
                  <a:lnTo>
                    <a:pt x="0" y="126"/>
                  </a:lnTo>
                  <a:lnTo>
                    <a:pt x="0" y="116"/>
                  </a:lnTo>
                  <a:lnTo>
                    <a:pt x="0" y="109"/>
                  </a:lnTo>
                  <a:lnTo>
                    <a:pt x="0" y="99"/>
                  </a:lnTo>
                  <a:lnTo>
                    <a:pt x="0" y="91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65"/>
                  </a:lnTo>
                  <a:lnTo>
                    <a:pt x="0" y="57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6"/>
                  </a:lnTo>
                  <a:lnTo>
                    <a:pt x="0" y="0"/>
                  </a:lnTo>
                  <a:lnTo>
                    <a:pt x="705" y="245"/>
                  </a:lnTo>
                  <a:lnTo>
                    <a:pt x="0" y="592"/>
                  </a:lnTo>
                  <a:lnTo>
                    <a:pt x="0" y="592"/>
                  </a:lnTo>
                  <a:close/>
                </a:path>
              </a:pathLst>
            </a:custGeom>
            <a:solidFill>
              <a:srgbClr val="FF7D2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4" name="Shape 13"/>
            <p:cNvSpPr>
              <a:spLocks/>
            </p:cNvSpPr>
            <p:nvPr/>
          </p:nvSpPr>
          <p:spPr bwMode="auto">
            <a:xfrm>
              <a:off x="5410200" y="2362200"/>
              <a:ext cx="53975" cy="1025525"/>
            </a:xfrm>
            <a:custGeom>
              <a:avLst/>
              <a:gdLst/>
              <a:ahLst/>
              <a:cxnLst>
                <a:cxn ang="0">
                  <a:pos x="0" y="1291"/>
                </a:cxn>
                <a:cxn ang="0">
                  <a:pos x="69" y="1291"/>
                </a:cxn>
                <a:cxn ang="0">
                  <a:pos x="69" y="0"/>
                </a:cxn>
                <a:cxn ang="0">
                  <a:pos x="0" y="0"/>
                </a:cxn>
                <a:cxn ang="0">
                  <a:pos x="0" y="1291"/>
                </a:cxn>
                <a:cxn ang="0">
                  <a:pos x="0" y="1291"/>
                </a:cxn>
              </a:cxnLst>
              <a:rect l="0" t="0" r="0" b="0"/>
              <a:pathLst>
                <a:path w="69" h="1291">
                  <a:moveTo>
                    <a:pt x="0" y="1291"/>
                  </a:moveTo>
                  <a:lnTo>
                    <a:pt x="69" y="1291"/>
                  </a:lnTo>
                  <a:lnTo>
                    <a:pt x="69" y="0"/>
                  </a:lnTo>
                  <a:lnTo>
                    <a:pt x="0" y="0"/>
                  </a:lnTo>
                  <a:lnTo>
                    <a:pt x="0" y="1291"/>
                  </a:lnTo>
                  <a:lnTo>
                    <a:pt x="0" y="1291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>
          <a:xfrm>
            <a:off x="533400" y="1676400"/>
            <a:ext cx="8229600" cy="3970318"/>
          </a:xfrm>
        </p:spPr>
        <p:txBody>
          <a:bodyPr>
            <a:spAutoFit/>
          </a:bodyPr>
          <a:lstStyle/>
          <a:p>
            <a:pPr algn="l"/>
            <a:r>
              <a:rPr lang="en-US" sz="2800" b="1" dirty="0" smtClean="0"/>
              <a:t>Total </a:t>
            </a:r>
            <a:r>
              <a:rPr lang="en-US" sz="2800" b="1" dirty="0"/>
              <a:t>Area</a:t>
            </a:r>
            <a:r>
              <a:rPr lang="en-US" sz="2800" dirty="0"/>
              <a:t> - 58,560 square miles 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Rank among states in total area</a:t>
            </a:r>
            <a:r>
              <a:rPr lang="en-US" sz="2800" dirty="0"/>
              <a:t> - 22nd 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Length north and south</a:t>
            </a:r>
            <a:r>
              <a:rPr lang="en-US" sz="2800" dirty="0"/>
              <a:t> - 447 miles 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Width east and west</a:t>
            </a:r>
            <a:r>
              <a:rPr lang="en-US" sz="2800" dirty="0"/>
              <a:t> - 361 miles 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Highest </a:t>
            </a:r>
            <a:r>
              <a:rPr lang="en-US" sz="2800" b="1" dirty="0" smtClean="0"/>
              <a:t>Point</a:t>
            </a:r>
            <a:r>
              <a:rPr lang="en-US" sz="2800" dirty="0" smtClean="0"/>
              <a:t> </a:t>
            </a:r>
            <a:r>
              <a:rPr lang="en-US" sz="2800" dirty="0"/>
              <a:t>- 345 feet </a:t>
            </a:r>
            <a:r>
              <a:rPr lang="en-US" sz="2800" dirty="0" smtClean="0"/>
              <a:t> 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Beaches</a:t>
            </a:r>
            <a:r>
              <a:rPr lang="en-US" sz="2800" dirty="0"/>
              <a:t> - 663 miles 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Capital -</a:t>
            </a:r>
            <a:r>
              <a:rPr lang="en-US" sz="2800" dirty="0"/>
              <a:t> Tallahassee 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Population 2005 (estimate)</a:t>
            </a:r>
            <a:r>
              <a:rPr lang="en-US" sz="2800" dirty="0"/>
              <a:t> - 17,789,864 (Rank 4th) 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Number of counties</a:t>
            </a:r>
            <a:r>
              <a:rPr lang="en-US" sz="2800" dirty="0"/>
              <a:t> </a:t>
            </a:r>
            <a:r>
              <a:rPr lang="en-US" sz="2800" dirty="0" smtClean="0"/>
              <a:t>– </a:t>
            </a:r>
            <a:r>
              <a:rPr lang="en-US" sz="2800" dirty="0"/>
              <a:t>67 </a:t>
            </a:r>
            <a:endParaRPr lang="en-US"/>
          </a:p>
        </p:txBody>
      </p:sp>
      <p:sp>
        <p:nvSpPr>
          <p:cNvPr id="4" name="Rectangle 3"/>
          <p:cNvSpPr txBox="1"/>
          <p:nvPr/>
        </p:nvSpPr>
        <p:spPr>
          <a:xfrm>
            <a:off x="2667000" y="381000"/>
            <a:ext cx="436850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/>
              <a:t>Quick Facts!</a:t>
            </a:r>
            <a:endParaRPr lang="en-US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-2514600" y="1676400"/>
            <a:ext cx="8229600" cy="1143000"/>
          </a:xfrm>
        </p:spPr>
        <p:txBody>
          <a:bodyPr/>
          <a:lstStyle/>
          <a:p>
            <a:r>
              <a:rPr lang="en-US" dirty="0" smtClean="0"/>
              <a:t>My state Tree</a:t>
            </a:r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3352800" y="381000"/>
            <a:ext cx="5486400" cy="6172200"/>
            <a:chOff x="3352800" y="381000"/>
            <a:chExt cx="5486400" cy="6172200"/>
          </a:xfrm>
        </p:grpSpPr>
        <p:sp>
          <p:nvSpPr>
            <p:cNvPr id="1037" name="AutoShape 13"/>
            <p:cNvSpPr>
              <a:spLocks noChangeAspect="1" noChangeArrowheads="1" noTextEdit="1"/>
            </p:cNvSpPr>
            <p:nvPr/>
          </p:nvSpPr>
          <p:spPr bwMode="auto">
            <a:xfrm>
              <a:off x="3380622" y="381000"/>
              <a:ext cx="5458578" cy="6134964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3352800" y="519303"/>
              <a:ext cx="5338018" cy="6033897"/>
            </a:xfrm>
            <a:custGeom>
              <a:avLst/>
              <a:gdLst/>
              <a:ahLst/>
              <a:cxnLst>
                <a:cxn ang="0">
                  <a:pos x="5312" y="74"/>
                </a:cxn>
                <a:cxn ang="0">
                  <a:pos x="5490" y="20"/>
                </a:cxn>
                <a:cxn ang="0">
                  <a:pos x="5675" y="8"/>
                </a:cxn>
                <a:cxn ang="0">
                  <a:pos x="5744" y="64"/>
                </a:cxn>
                <a:cxn ang="0">
                  <a:pos x="5746" y="264"/>
                </a:cxn>
                <a:cxn ang="0">
                  <a:pos x="5630" y="495"/>
                </a:cxn>
                <a:cxn ang="0">
                  <a:pos x="5643" y="1288"/>
                </a:cxn>
                <a:cxn ang="0">
                  <a:pos x="5634" y="2084"/>
                </a:cxn>
                <a:cxn ang="0">
                  <a:pos x="5647" y="2672"/>
                </a:cxn>
                <a:cxn ang="0">
                  <a:pos x="5643" y="2839"/>
                </a:cxn>
                <a:cxn ang="0">
                  <a:pos x="5636" y="3013"/>
                </a:cxn>
                <a:cxn ang="0">
                  <a:pos x="5636" y="3308"/>
                </a:cxn>
                <a:cxn ang="0">
                  <a:pos x="5636" y="3674"/>
                </a:cxn>
                <a:cxn ang="0">
                  <a:pos x="5653" y="4043"/>
                </a:cxn>
                <a:cxn ang="0">
                  <a:pos x="5651" y="4177"/>
                </a:cxn>
                <a:cxn ang="0">
                  <a:pos x="5640" y="4301"/>
                </a:cxn>
                <a:cxn ang="0">
                  <a:pos x="5634" y="4636"/>
                </a:cxn>
                <a:cxn ang="0">
                  <a:pos x="5636" y="5369"/>
                </a:cxn>
                <a:cxn ang="0">
                  <a:pos x="5634" y="6100"/>
                </a:cxn>
                <a:cxn ang="0">
                  <a:pos x="5698" y="6449"/>
                </a:cxn>
                <a:cxn ang="0">
                  <a:pos x="5746" y="6620"/>
                </a:cxn>
                <a:cxn ang="0">
                  <a:pos x="5752" y="6802"/>
                </a:cxn>
                <a:cxn ang="0">
                  <a:pos x="5552" y="6802"/>
                </a:cxn>
                <a:cxn ang="0">
                  <a:pos x="5366" y="6749"/>
                </a:cxn>
                <a:cxn ang="0">
                  <a:pos x="489" y="6682"/>
                </a:cxn>
                <a:cxn ang="0">
                  <a:pos x="320" y="6767"/>
                </a:cxn>
                <a:cxn ang="0">
                  <a:pos x="143" y="6802"/>
                </a:cxn>
                <a:cxn ang="0">
                  <a:pos x="4" y="6730"/>
                </a:cxn>
                <a:cxn ang="0">
                  <a:pos x="19" y="6548"/>
                </a:cxn>
                <a:cxn ang="0">
                  <a:pos x="93" y="6381"/>
                </a:cxn>
                <a:cxn ang="0">
                  <a:pos x="114" y="5714"/>
                </a:cxn>
                <a:cxn ang="0">
                  <a:pos x="93" y="5592"/>
                </a:cxn>
                <a:cxn ang="0">
                  <a:pos x="103" y="5462"/>
                </a:cxn>
                <a:cxn ang="0">
                  <a:pos x="95" y="5363"/>
                </a:cxn>
                <a:cxn ang="0">
                  <a:pos x="91" y="5237"/>
                </a:cxn>
                <a:cxn ang="0">
                  <a:pos x="112" y="5115"/>
                </a:cxn>
                <a:cxn ang="0">
                  <a:pos x="107" y="4388"/>
                </a:cxn>
                <a:cxn ang="0">
                  <a:pos x="77" y="4266"/>
                </a:cxn>
                <a:cxn ang="0">
                  <a:pos x="89" y="4136"/>
                </a:cxn>
                <a:cxn ang="0">
                  <a:pos x="74" y="4006"/>
                </a:cxn>
                <a:cxn ang="0">
                  <a:pos x="77" y="3861"/>
                </a:cxn>
                <a:cxn ang="0">
                  <a:pos x="132" y="3734"/>
                </a:cxn>
                <a:cxn ang="0">
                  <a:pos x="99" y="2775"/>
                </a:cxn>
                <a:cxn ang="0">
                  <a:pos x="140" y="1817"/>
                </a:cxn>
                <a:cxn ang="0">
                  <a:pos x="130" y="1086"/>
                </a:cxn>
                <a:cxn ang="0">
                  <a:pos x="136" y="824"/>
                </a:cxn>
                <a:cxn ang="0">
                  <a:pos x="132" y="568"/>
                </a:cxn>
                <a:cxn ang="0">
                  <a:pos x="66" y="382"/>
                </a:cxn>
                <a:cxn ang="0">
                  <a:pos x="6" y="208"/>
                </a:cxn>
                <a:cxn ang="0">
                  <a:pos x="10" y="16"/>
                </a:cxn>
                <a:cxn ang="0">
                  <a:pos x="266" y="16"/>
                </a:cxn>
                <a:cxn ang="0">
                  <a:pos x="429" y="87"/>
                </a:cxn>
              </a:cxnLst>
              <a:rect l="0" t="0" r="0" b="0"/>
              <a:pathLst>
                <a:path w="5754" h="6808">
                  <a:moveTo>
                    <a:pt x="465" y="113"/>
                  </a:moveTo>
                  <a:lnTo>
                    <a:pt x="5263" y="105"/>
                  </a:lnTo>
                  <a:lnTo>
                    <a:pt x="5312" y="74"/>
                  </a:lnTo>
                  <a:lnTo>
                    <a:pt x="5368" y="51"/>
                  </a:lnTo>
                  <a:lnTo>
                    <a:pt x="5426" y="31"/>
                  </a:lnTo>
                  <a:lnTo>
                    <a:pt x="5490" y="20"/>
                  </a:lnTo>
                  <a:lnTo>
                    <a:pt x="5550" y="10"/>
                  </a:lnTo>
                  <a:lnTo>
                    <a:pt x="5612" y="8"/>
                  </a:lnTo>
                  <a:lnTo>
                    <a:pt x="5675" y="8"/>
                  </a:lnTo>
                  <a:lnTo>
                    <a:pt x="5735" y="16"/>
                  </a:lnTo>
                  <a:lnTo>
                    <a:pt x="5737" y="27"/>
                  </a:lnTo>
                  <a:lnTo>
                    <a:pt x="5744" y="64"/>
                  </a:lnTo>
                  <a:lnTo>
                    <a:pt x="5750" y="118"/>
                  </a:lnTo>
                  <a:lnTo>
                    <a:pt x="5754" y="188"/>
                  </a:lnTo>
                  <a:lnTo>
                    <a:pt x="5746" y="264"/>
                  </a:lnTo>
                  <a:lnTo>
                    <a:pt x="5727" y="343"/>
                  </a:lnTo>
                  <a:lnTo>
                    <a:pt x="5688" y="421"/>
                  </a:lnTo>
                  <a:lnTo>
                    <a:pt x="5630" y="495"/>
                  </a:lnTo>
                  <a:lnTo>
                    <a:pt x="5642" y="758"/>
                  </a:lnTo>
                  <a:lnTo>
                    <a:pt x="5645" y="1024"/>
                  </a:lnTo>
                  <a:lnTo>
                    <a:pt x="5643" y="1288"/>
                  </a:lnTo>
                  <a:lnTo>
                    <a:pt x="5642" y="1553"/>
                  </a:lnTo>
                  <a:lnTo>
                    <a:pt x="5636" y="1819"/>
                  </a:lnTo>
                  <a:lnTo>
                    <a:pt x="5634" y="2084"/>
                  </a:lnTo>
                  <a:lnTo>
                    <a:pt x="5638" y="2352"/>
                  </a:lnTo>
                  <a:lnTo>
                    <a:pt x="5653" y="2622"/>
                  </a:lnTo>
                  <a:lnTo>
                    <a:pt x="5647" y="2672"/>
                  </a:lnTo>
                  <a:lnTo>
                    <a:pt x="5645" y="2726"/>
                  </a:lnTo>
                  <a:lnTo>
                    <a:pt x="5643" y="2781"/>
                  </a:lnTo>
                  <a:lnTo>
                    <a:pt x="5643" y="2839"/>
                  </a:lnTo>
                  <a:lnTo>
                    <a:pt x="5642" y="2895"/>
                  </a:lnTo>
                  <a:lnTo>
                    <a:pt x="5640" y="2953"/>
                  </a:lnTo>
                  <a:lnTo>
                    <a:pt x="5636" y="3013"/>
                  </a:lnTo>
                  <a:lnTo>
                    <a:pt x="5630" y="3075"/>
                  </a:lnTo>
                  <a:lnTo>
                    <a:pt x="5632" y="3188"/>
                  </a:lnTo>
                  <a:lnTo>
                    <a:pt x="5636" y="3308"/>
                  </a:lnTo>
                  <a:lnTo>
                    <a:pt x="5636" y="3428"/>
                  </a:lnTo>
                  <a:lnTo>
                    <a:pt x="5636" y="3552"/>
                  </a:lnTo>
                  <a:lnTo>
                    <a:pt x="5636" y="3674"/>
                  </a:lnTo>
                  <a:lnTo>
                    <a:pt x="5638" y="3798"/>
                  </a:lnTo>
                  <a:lnTo>
                    <a:pt x="5642" y="3921"/>
                  </a:lnTo>
                  <a:lnTo>
                    <a:pt x="5653" y="4043"/>
                  </a:lnTo>
                  <a:lnTo>
                    <a:pt x="5653" y="4089"/>
                  </a:lnTo>
                  <a:lnTo>
                    <a:pt x="5653" y="4136"/>
                  </a:lnTo>
                  <a:lnTo>
                    <a:pt x="5651" y="4177"/>
                  </a:lnTo>
                  <a:lnTo>
                    <a:pt x="5649" y="4219"/>
                  </a:lnTo>
                  <a:lnTo>
                    <a:pt x="5643" y="4258"/>
                  </a:lnTo>
                  <a:lnTo>
                    <a:pt x="5640" y="4301"/>
                  </a:lnTo>
                  <a:lnTo>
                    <a:pt x="5634" y="4343"/>
                  </a:lnTo>
                  <a:lnTo>
                    <a:pt x="5630" y="4392"/>
                  </a:lnTo>
                  <a:lnTo>
                    <a:pt x="5634" y="4636"/>
                  </a:lnTo>
                  <a:lnTo>
                    <a:pt x="5636" y="4880"/>
                  </a:lnTo>
                  <a:lnTo>
                    <a:pt x="5636" y="5125"/>
                  </a:lnTo>
                  <a:lnTo>
                    <a:pt x="5636" y="5369"/>
                  </a:lnTo>
                  <a:lnTo>
                    <a:pt x="5634" y="5611"/>
                  </a:lnTo>
                  <a:lnTo>
                    <a:pt x="5634" y="5856"/>
                  </a:lnTo>
                  <a:lnTo>
                    <a:pt x="5634" y="6100"/>
                  </a:lnTo>
                  <a:lnTo>
                    <a:pt x="5638" y="6348"/>
                  </a:lnTo>
                  <a:lnTo>
                    <a:pt x="5669" y="6397"/>
                  </a:lnTo>
                  <a:lnTo>
                    <a:pt x="5698" y="6449"/>
                  </a:lnTo>
                  <a:lnTo>
                    <a:pt x="5719" y="6505"/>
                  </a:lnTo>
                  <a:lnTo>
                    <a:pt x="5737" y="6563"/>
                  </a:lnTo>
                  <a:lnTo>
                    <a:pt x="5746" y="6620"/>
                  </a:lnTo>
                  <a:lnTo>
                    <a:pt x="5752" y="6680"/>
                  </a:lnTo>
                  <a:lnTo>
                    <a:pt x="5754" y="6740"/>
                  </a:lnTo>
                  <a:lnTo>
                    <a:pt x="5752" y="6802"/>
                  </a:lnTo>
                  <a:lnTo>
                    <a:pt x="5686" y="6808"/>
                  </a:lnTo>
                  <a:lnTo>
                    <a:pt x="5620" y="6808"/>
                  </a:lnTo>
                  <a:lnTo>
                    <a:pt x="5552" y="6802"/>
                  </a:lnTo>
                  <a:lnTo>
                    <a:pt x="5488" y="6790"/>
                  </a:lnTo>
                  <a:lnTo>
                    <a:pt x="5424" y="6773"/>
                  </a:lnTo>
                  <a:lnTo>
                    <a:pt x="5366" y="6749"/>
                  </a:lnTo>
                  <a:lnTo>
                    <a:pt x="5310" y="6722"/>
                  </a:lnTo>
                  <a:lnTo>
                    <a:pt x="5263" y="6689"/>
                  </a:lnTo>
                  <a:lnTo>
                    <a:pt x="489" y="6682"/>
                  </a:lnTo>
                  <a:lnTo>
                    <a:pt x="434" y="6715"/>
                  </a:lnTo>
                  <a:lnTo>
                    <a:pt x="378" y="6744"/>
                  </a:lnTo>
                  <a:lnTo>
                    <a:pt x="320" y="6767"/>
                  </a:lnTo>
                  <a:lnTo>
                    <a:pt x="264" y="6786"/>
                  </a:lnTo>
                  <a:lnTo>
                    <a:pt x="204" y="6796"/>
                  </a:lnTo>
                  <a:lnTo>
                    <a:pt x="143" y="6802"/>
                  </a:lnTo>
                  <a:lnTo>
                    <a:pt x="79" y="6800"/>
                  </a:lnTo>
                  <a:lnTo>
                    <a:pt x="17" y="6794"/>
                  </a:lnTo>
                  <a:lnTo>
                    <a:pt x="4" y="6730"/>
                  </a:lnTo>
                  <a:lnTo>
                    <a:pt x="2" y="6668"/>
                  </a:lnTo>
                  <a:lnTo>
                    <a:pt x="6" y="6606"/>
                  </a:lnTo>
                  <a:lnTo>
                    <a:pt x="19" y="6548"/>
                  </a:lnTo>
                  <a:lnTo>
                    <a:pt x="37" y="6490"/>
                  </a:lnTo>
                  <a:lnTo>
                    <a:pt x="62" y="6433"/>
                  </a:lnTo>
                  <a:lnTo>
                    <a:pt x="93" y="6381"/>
                  </a:lnTo>
                  <a:lnTo>
                    <a:pt x="132" y="6333"/>
                  </a:lnTo>
                  <a:lnTo>
                    <a:pt x="132" y="5755"/>
                  </a:lnTo>
                  <a:lnTo>
                    <a:pt x="114" y="5714"/>
                  </a:lnTo>
                  <a:lnTo>
                    <a:pt x="103" y="5675"/>
                  </a:lnTo>
                  <a:lnTo>
                    <a:pt x="95" y="5633"/>
                  </a:lnTo>
                  <a:lnTo>
                    <a:pt x="93" y="5592"/>
                  </a:lnTo>
                  <a:lnTo>
                    <a:pt x="91" y="5547"/>
                  </a:lnTo>
                  <a:lnTo>
                    <a:pt x="97" y="5505"/>
                  </a:lnTo>
                  <a:lnTo>
                    <a:pt x="103" y="5462"/>
                  </a:lnTo>
                  <a:lnTo>
                    <a:pt x="116" y="5423"/>
                  </a:lnTo>
                  <a:lnTo>
                    <a:pt x="99" y="5406"/>
                  </a:lnTo>
                  <a:lnTo>
                    <a:pt x="95" y="5363"/>
                  </a:lnTo>
                  <a:lnTo>
                    <a:pt x="91" y="5322"/>
                  </a:lnTo>
                  <a:lnTo>
                    <a:pt x="89" y="5278"/>
                  </a:lnTo>
                  <a:lnTo>
                    <a:pt x="91" y="5237"/>
                  </a:lnTo>
                  <a:lnTo>
                    <a:pt x="93" y="5194"/>
                  </a:lnTo>
                  <a:lnTo>
                    <a:pt x="101" y="5154"/>
                  </a:lnTo>
                  <a:lnTo>
                    <a:pt x="112" y="5115"/>
                  </a:lnTo>
                  <a:lnTo>
                    <a:pt x="132" y="5082"/>
                  </a:lnTo>
                  <a:lnTo>
                    <a:pt x="132" y="4423"/>
                  </a:lnTo>
                  <a:lnTo>
                    <a:pt x="107" y="4388"/>
                  </a:lnTo>
                  <a:lnTo>
                    <a:pt x="91" y="4351"/>
                  </a:lnTo>
                  <a:lnTo>
                    <a:pt x="79" y="4308"/>
                  </a:lnTo>
                  <a:lnTo>
                    <a:pt x="77" y="4266"/>
                  </a:lnTo>
                  <a:lnTo>
                    <a:pt x="76" y="4221"/>
                  </a:lnTo>
                  <a:lnTo>
                    <a:pt x="81" y="4178"/>
                  </a:lnTo>
                  <a:lnTo>
                    <a:pt x="89" y="4136"/>
                  </a:lnTo>
                  <a:lnTo>
                    <a:pt x="99" y="4099"/>
                  </a:lnTo>
                  <a:lnTo>
                    <a:pt x="81" y="4052"/>
                  </a:lnTo>
                  <a:lnTo>
                    <a:pt x="74" y="4006"/>
                  </a:lnTo>
                  <a:lnTo>
                    <a:pt x="68" y="3957"/>
                  </a:lnTo>
                  <a:lnTo>
                    <a:pt x="72" y="3909"/>
                  </a:lnTo>
                  <a:lnTo>
                    <a:pt x="77" y="3861"/>
                  </a:lnTo>
                  <a:lnTo>
                    <a:pt x="91" y="3816"/>
                  </a:lnTo>
                  <a:lnTo>
                    <a:pt x="109" y="3771"/>
                  </a:lnTo>
                  <a:lnTo>
                    <a:pt x="132" y="3734"/>
                  </a:lnTo>
                  <a:lnTo>
                    <a:pt x="103" y="3415"/>
                  </a:lnTo>
                  <a:lnTo>
                    <a:pt x="93" y="3095"/>
                  </a:lnTo>
                  <a:lnTo>
                    <a:pt x="99" y="2775"/>
                  </a:lnTo>
                  <a:lnTo>
                    <a:pt x="114" y="2457"/>
                  </a:lnTo>
                  <a:lnTo>
                    <a:pt x="128" y="2137"/>
                  </a:lnTo>
                  <a:lnTo>
                    <a:pt x="140" y="1817"/>
                  </a:lnTo>
                  <a:lnTo>
                    <a:pt x="140" y="1495"/>
                  </a:lnTo>
                  <a:lnTo>
                    <a:pt x="124" y="1175"/>
                  </a:lnTo>
                  <a:lnTo>
                    <a:pt x="130" y="1086"/>
                  </a:lnTo>
                  <a:lnTo>
                    <a:pt x="134" y="999"/>
                  </a:lnTo>
                  <a:lnTo>
                    <a:pt x="134" y="911"/>
                  </a:lnTo>
                  <a:lnTo>
                    <a:pt x="136" y="824"/>
                  </a:lnTo>
                  <a:lnTo>
                    <a:pt x="134" y="737"/>
                  </a:lnTo>
                  <a:lnTo>
                    <a:pt x="134" y="652"/>
                  </a:lnTo>
                  <a:lnTo>
                    <a:pt x="132" y="568"/>
                  </a:lnTo>
                  <a:lnTo>
                    <a:pt x="132" y="487"/>
                  </a:lnTo>
                  <a:lnTo>
                    <a:pt x="95" y="434"/>
                  </a:lnTo>
                  <a:lnTo>
                    <a:pt x="66" y="382"/>
                  </a:lnTo>
                  <a:lnTo>
                    <a:pt x="41" y="324"/>
                  </a:lnTo>
                  <a:lnTo>
                    <a:pt x="21" y="268"/>
                  </a:lnTo>
                  <a:lnTo>
                    <a:pt x="6" y="208"/>
                  </a:lnTo>
                  <a:lnTo>
                    <a:pt x="0" y="146"/>
                  </a:lnTo>
                  <a:lnTo>
                    <a:pt x="0" y="80"/>
                  </a:lnTo>
                  <a:lnTo>
                    <a:pt x="10" y="16"/>
                  </a:lnTo>
                  <a:lnTo>
                    <a:pt x="101" y="0"/>
                  </a:lnTo>
                  <a:lnTo>
                    <a:pt x="188" y="2"/>
                  </a:lnTo>
                  <a:lnTo>
                    <a:pt x="266" y="16"/>
                  </a:lnTo>
                  <a:lnTo>
                    <a:pt x="333" y="39"/>
                  </a:lnTo>
                  <a:lnTo>
                    <a:pt x="388" y="62"/>
                  </a:lnTo>
                  <a:lnTo>
                    <a:pt x="429" y="87"/>
                  </a:lnTo>
                  <a:lnTo>
                    <a:pt x="456" y="105"/>
                  </a:lnTo>
                  <a:lnTo>
                    <a:pt x="465" y="113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4037209" y="1171808"/>
              <a:ext cx="3980329" cy="4730660"/>
            </a:xfrm>
            <a:custGeom>
              <a:avLst/>
              <a:gdLst/>
              <a:ahLst/>
              <a:cxnLst>
                <a:cxn ang="0">
                  <a:pos x="4284" y="0"/>
                </a:cxn>
                <a:cxn ang="0">
                  <a:pos x="4284" y="81"/>
                </a:cxn>
                <a:cxn ang="0">
                  <a:pos x="4284" y="310"/>
                </a:cxn>
                <a:cxn ang="0">
                  <a:pos x="4284" y="649"/>
                </a:cxn>
                <a:cxn ang="0">
                  <a:pos x="4284" y="1068"/>
                </a:cxn>
                <a:cxn ang="0">
                  <a:pos x="4284" y="1530"/>
                </a:cxn>
                <a:cxn ang="0">
                  <a:pos x="4286" y="2003"/>
                </a:cxn>
                <a:cxn ang="0">
                  <a:pos x="4288" y="2453"/>
                </a:cxn>
                <a:cxn ang="0">
                  <a:pos x="4292" y="2850"/>
                </a:cxn>
                <a:cxn ang="0">
                  <a:pos x="4290" y="3195"/>
                </a:cxn>
                <a:cxn ang="0">
                  <a:pos x="4290" y="3589"/>
                </a:cxn>
                <a:cxn ang="0">
                  <a:pos x="4288" y="4002"/>
                </a:cxn>
                <a:cxn ang="0">
                  <a:pos x="4288" y="4405"/>
                </a:cxn>
                <a:cxn ang="0">
                  <a:pos x="4286" y="4768"/>
                </a:cxn>
                <a:cxn ang="0">
                  <a:pos x="4284" y="5064"/>
                </a:cxn>
                <a:cxn ang="0">
                  <a:pos x="4284" y="5262"/>
                </a:cxn>
                <a:cxn ang="0">
                  <a:pos x="4284" y="5336"/>
                </a:cxn>
                <a:cxn ang="0">
                  <a:pos x="12" y="5336"/>
                </a:cxn>
                <a:cxn ang="0">
                  <a:pos x="10" y="5330"/>
                </a:cxn>
                <a:cxn ang="0">
                  <a:pos x="10" y="5316"/>
                </a:cxn>
                <a:cxn ang="0">
                  <a:pos x="8" y="5297"/>
                </a:cxn>
                <a:cxn ang="0">
                  <a:pos x="8" y="5274"/>
                </a:cxn>
                <a:cxn ang="0">
                  <a:pos x="6" y="5247"/>
                </a:cxn>
                <a:cxn ang="0">
                  <a:pos x="4" y="5219"/>
                </a:cxn>
                <a:cxn ang="0">
                  <a:pos x="4" y="5194"/>
                </a:cxn>
                <a:cxn ang="0">
                  <a:pos x="4" y="5173"/>
                </a:cxn>
                <a:cxn ang="0">
                  <a:pos x="4" y="4855"/>
                </a:cxn>
                <a:cxn ang="0">
                  <a:pos x="6" y="4539"/>
                </a:cxn>
                <a:cxn ang="0">
                  <a:pos x="6" y="4221"/>
                </a:cxn>
                <a:cxn ang="0">
                  <a:pos x="6" y="3907"/>
                </a:cxn>
                <a:cxn ang="0">
                  <a:pos x="6" y="3589"/>
                </a:cxn>
                <a:cxn ang="0">
                  <a:pos x="8" y="3275"/>
                </a:cxn>
                <a:cxn ang="0">
                  <a:pos x="12" y="2961"/>
                </a:cxn>
                <a:cxn ang="0">
                  <a:pos x="19" y="2647"/>
                </a:cxn>
                <a:cxn ang="0">
                  <a:pos x="8" y="2505"/>
                </a:cxn>
                <a:cxn ang="0">
                  <a:pos x="4" y="2367"/>
                </a:cxn>
                <a:cxn ang="0">
                  <a:pos x="0" y="2232"/>
                </a:cxn>
                <a:cxn ang="0">
                  <a:pos x="0" y="2096"/>
                </a:cxn>
                <a:cxn ang="0">
                  <a:pos x="0" y="1956"/>
                </a:cxn>
                <a:cxn ang="0">
                  <a:pos x="2" y="1815"/>
                </a:cxn>
                <a:cxn ang="0">
                  <a:pos x="2" y="1665"/>
                </a:cxn>
                <a:cxn ang="0">
                  <a:pos x="4" y="1510"/>
                </a:cxn>
                <a:cxn ang="0">
                  <a:pos x="10" y="1472"/>
                </a:cxn>
                <a:cxn ang="0">
                  <a:pos x="13" y="1433"/>
                </a:cxn>
                <a:cxn ang="0">
                  <a:pos x="13" y="1394"/>
                </a:cxn>
                <a:cxn ang="0">
                  <a:pos x="13" y="1355"/>
                </a:cxn>
                <a:cxn ang="0">
                  <a:pos x="12" y="1314"/>
                </a:cxn>
                <a:cxn ang="0">
                  <a:pos x="13" y="1276"/>
                </a:cxn>
                <a:cxn ang="0">
                  <a:pos x="13" y="1237"/>
                </a:cxn>
                <a:cxn ang="0">
                  <a:pos x="19" y="1202"/>
                </a:cxn>
                <a:cxn ang="0">
                  <a:pos x="12" y="1035"/>
                </a:cxn>
                <a:cxn ang="0">
                  <a:pos x="8" y="845"/>
                </a:cxn>
                <a:cxn ang="0">
                  <a:pos x="6" y="646"/>
                </a:cxn>
                <a:cxn ang="0">
                  <a:pos x="6" y="452"/>
                </a:cxn>
                <a:cxn ang="0">
                  <a:pos x="6" y="273"/>
                </a:cxn>
                <a:cxn ang="0">
                  <a:pos x="8" y="130"/>
                </a:cxn>
                <a:cxn ang="0">
                  <a:pos x="10" y="33"/>
                </a:cxn>
                <a:cxn ang="0">
                  <a:pos x="12" y="0"/>
                </a:cxn>
                <a:cxn ang="0">
                  <a:pos x="4284" y="0"/>
                </a:cxn>
              </a:cxnLst>
              <a:rect l="0" t="0" r="0" b="0"/>
              <a:pathLst>
                <a:path w="4292" h="5336">
                  <a:moveTo>
                    <a:pt x="4284" y="0"/>
                  </a:moveTo>
                  <a:lnTo>
                    <a:pt x="4284" y="81"/>
                  </a:lnTo>
                  <a:lnTo>
                    <a:pt x="4284" y="310"/>
                  </a:lnTo>
                  <a:lnTo>
                    <a:pt x="4284" y="649"/>
                  </a:lnTo>
                  <a:lnTo>
                    <a:pt x="4284" y="1068"/>
                  </a:lnTo>
                  <a:lnTo>
                    <a:pt x="4284" y="1530"/>
                  </a:lnTo>
                  <a:lnTo>
                    <a:pt x="4286" y="2003"/>
                  </a:lnTo>
                  <a:lnTo>
                    <a:pt x="4288" y="2453"/>
                  </a:lnTo>
                  <a:lnTo>
                    <a:pt x="4292" y="2850"/>
                  </a:lnTo>
                  <a:lnTo>
                    <a:pt x="4290" y="3195"/>
                  </a:lnTo>
                  <a:lnTo>
                    <a:pt x="4290" y="3589"/>
                  </a:lnTo>
                  <a:lnTo>
                    <a:pt x="4288" y="4002"/>
                  </a:lnTo>
                  <a:lnTo>
                    <a:pt x="4288" y="4405"/>
                  </a:lnTo>
                  <a:lnTo>
                    <a:pt x="4286" y="4768"/>
                  </a:lnTo>
                  <a:lnTo>
                    <a:pt x="4284" y="5064"/>
                  </a:lnTo>
                  <a:lnTo>
                    <a:pt x="4284" y="5262"/>
                  </a:lnTo>
                  <a:lnTo>
                    <a:pt x="4284" y="5336"/>
                  </a:lnTo>
                  <a:lnTo>
                    <a:pt x="12" y="5336"/>
                  </a:lnTo>
                  <a:lnTo>
                    <a:pt x="10" y="5330"/>
                  </a:lnTo>
                  <a:lnTo>
                    <a:pt x="10" y="5316"/>
                  </a:lnTo>
                  <a:lnTo>
                    <a:pt x="8" y="5297"/>
                  </a:lnTo>
                  <a:lnTo>
                    <a:pt x="8" y="5274"/>
                  </a:lnTo>
                  <a:lnTo>
                    <a:pt x="6" y="5247"/>
                  </a:lnTo>
                  <a:lnTo>
                    <a:pt x="4" y="5219"/>
                  </a:lnTo>
                  <a:lnTo>
                    <a:pt x="4" y="5194"/>
                  </a:lnTo>
                  <a:lnTo>
                    <a:pt x="4" y="5173"/>
                  </a:lnTo>
                  <a:lnTo>
                    <a:pt x="4" y="4855"/>
                  </a:lnTo>
                  <a:lnTo>
                    <a:pt x="6" y="4539"/>
                  </a:lnTo>
                  <a:lnTo>
                    <a:pt x="6" y="4221"/>
                  </a:lnTo>
                  <a:lnTo>
                    <a:pt x="6" y="3907"/>
                  </a:lnTo>
                  <a:lnTo>
                    <a:pt x="6" y="3589"/>
                  </a:lnTo>
                  <a:lnTo>
                    <a:pt x="8" y="3275"/>
                  </a:lnTo>
                  <a:lnTo>
                    <a:pt x="12" y="2961"/>
                  </a:lnTo>
                  <a:lnTo>
                    <a:pt x="19" y="2647"/>
                  </a:lnTo>
                  <a:lnTo>
                    <a:pt x="8" y="2505"/>
                  </a:lnTo>
                  <a:lnTo>
                    <a:pt x="4" y="2367"/>
                  </a:lnTo>
                  <a:lnTo>
                    <a:pt x="0" y="2232"/>
                  </a:lnTo>
                  <a:lnTo>
                    <a:pt x="0" y="2096"/>
                  </a:lnTo>
                  <a:lnTo>
                    <a:pt x="0" y="1956"/>
                  </a:lnTo>
                  <a:lnTo>
                    <a:pt x="2" y="1815"/>
                  </a:lnTo>
                  <a:lnTo>
                    <a:pt x="2" y="1665"/>
                  </a:lnTo>
                  <a:lnTo>
                    <a:pt x="4" y="1510"/>
                  </a:lnTo>
                  <a:lnTo>
                    <a:pt x="10" y="1472"/>
                  </a:lnTo>
                  <a:lnTo>
                    <a:pt x="13" y="1433"/>
                  </a:lnTo>
                  <a:lnTo>
                    <a:pt x="13" y="1394"/>
                  </a:lnTo>
                  <a:lnTo>
                    <a:pt x="13" y="1355"/>
                  </a:lnTo>
                  <a:lnTo>
                    <a:pt x="12" y="1314"/>
                  </a:lnTo>
                  <a:lnTo>
                    <a:pt x="13" y="1276"/>
                  </a:lnTo>
                  <a:lnTo>
                    <a:pt x="13" y="1237"/>
                  </a:lnTo>
                  <a:lnTo>
                    <a:pt x="19" y="1202"/>
                  </a:lnTo>
                  <a:lnTo>
                    <a:pt x="12" y="1035"/>
                  </a:lnTo>
                  <a:lnTo>
                    <a:pt x="8" y="845"/>
                  </a:lnTo>
                  <a:lnTo>
                    <a:pt x="6" y="646"/>
                  </a:lnTo>
                  <a:lnTo>
                    <a:pt x="6" y="452"/>
                  </a:lnTo>
                  <a:lnTo>
                    <a:pt x="6" y="273"/>
                  </a:lnTo>
                  <a:lnTo>
                    <a:pt x="8" y="130"/>
                  </a:lnTo>
                  <a:lnTo>
                    <a:pt x="10" y="33"/>
                  </a:lnTo>
                  <a:lnTo>
                    <a:pt x="12" y="0"/>
                  </a:lnTo>
                  <a:lnTo>
                    <a:pt x="4284" y="0"/>
                  </a:lnTo>
                  <a:close/>
                </a:path>
              </a:pathLst>
            </a:custGeom>
            <a:solidFill>
              <a:srgbClr val="00A1FA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3410298" y="574270"/>
              <a:ext cx="586106" cy="533707"/>
            </a:xfrm>
            <a:custGeom>
              <a:avLst/>
              <a:gdLst/>
              <a:ahLst/>
              <a:cxnLst>
                <a:cxn ang="0">
                  <a:pos x="599" y="400"/>
                </a:cxn>
                <a:cxn ang="0">
                  <a:pos x="605" y="417"/>
                </a:cxn>
                <a:cxn ang="0">
                  <a:pos x="611" y="436"/>
                </a:cxn>
                <a:cxn ang="0">
                  <a:pos x="615" y="456"/>
                </a:cxn>
                <a:cxn ang="0">
                  <a:pos x="619" y="477"/>
                </a:cxn>
                <a:cxn ang="0">
                  <a:pos x="619" y="497"/>
                </a:cxn>
                <a:cxn ang="0">
                  <a:pos x="623" y="518"/>
                </a:cxn>
                <a:cxn ang="0">
                  <a:pos x="625" y="539"/>
                </a:cxn>
                <a:cxn ang="0">
                  <a:pos x="632" y="562"/>
                </a:cxn>
                <a:cxn ang="0">
                  <a:pos x="586" y="504"/>
                </a:cxn>
                <a:cxn ang="0">
                  <a:pos x="524" y="440"/>
                </a:cxn>
                <a:cxn ang="0">
                  <a:pos x="450" y="374"/>
                </a:cxn>
                <a:cxn ang="0">
                  <a:pos x="374" y="310"/>
                </a:cxn>
                <a:cxn ang="0">
                  <a:pos x="303" y="252"/>
                </a:cxn>
                <a:cxn ang="0">
                  <a:pos x="242" y="206"/>
                </a:cxn>
                <a:cxn ang="0">
                  <a:pos x="200" y="175"/>
                </a:cxn>
                <a:cxn ang="0">
                  <a:pos x="186" y="165"/>
                </a:cxn>
                <a:cxn ang="0">
                  <a:pos x="198" y="177"/>
                </a:cxn>
                <a:cxn ang="0">
                  <a:pos x="233" y="213"/>
                </a:cxn>
                <a:cxn ang="0">
                  <a:pos x="281" y="268"/>
                </a:cxn>
                <a:cxn ang="0">
                  <a:pos x="343" y="334"/>
                </a:cxn>
                <a:cxn ang="0">
                  <a:pos x="407" y="405"/>
                </a:cxn>
                <a:cxn ang="0">
                  <a:pos x="467" y="479"/>
                </a:cxn>
                <a:cxn ang="0">
                  <a:pos x="520" y="545"/>
                </a:cxn>
                <a:cxn ang="0">
                  <a:pos x="559" y="603"/>
                </a:cxn>
                <a:cxn ang="0">
                  <a:pos x="465" y="595"/>
                </a:cxn>
                <a:cxn ang="0">
                  <a:pos x="378" y="574"/>
                </a:cxn>
                <a:cxn ang="0">
                  <a:pos x="299" y="539"/>
                </a:cxn>
                <a:cxn ang="0">
                  <a:pos x="227" y="495"/>
                </a:cxn>
                <a:cxn ang="0">
                  <a:pos x="161" y="436"/>
                </a:cxn>
                <a:cxn ang="0">
                  <a:pos x="105" y="370"/>
                </a:cxn>
                <a:cxn ang="0">
                  <a:pos x="58" y="295"/>
                </a:cxn>
                <a:cxn ang="0">
                  <a:pos x="23" y="213"/>
                </a:cxn>
                <a:cxn ang="0">
                  <a:pos x="14" y="186"/>
                </a:cxn>
                <a:cxn ang="0">
                  <a:pos x="8" y="161"/>
                </a:cxn>
                <a:cxn ang="0">
                  <a:pos x="2" y="134"/>
                </a:cxn>
                <a:cxn ang="0">
                  <a:pos x="2" y="109"/>
                </a:cxn>
                <a:cxn ang="0">
                  <a:pos x="0" y="82"/>
                </a:cxn>
                <a:cxn ang="0">
                  <a:pos x="0" y="54"/>
                </a:cxn>
                <a:cxn ang="0">
                  <a:pos x="2" y="27"/>
                </a:cxn>
                <a:cxn ang="0">
                  <a:pos x="6" y="2"/>
                </a:cxn>
                <a:cxn ang="0">
                  <a:pos x="103" y="0"/>
                </a:cxn>
                <a:cxn ang="0">
                  <a:pos x="200" y="16"/>
                </a:cxn>
                <a:cxn ang="0">
                  <a:pos x="289" y="49"/>
                </a:cxn>
                <a:cxn ang="0">
                  <a:pos x="372" y="95"/>
                </a:cxn>
                <a:cxn ang="0">
                  <a:pos x="446" y="153"/>
                </a:cxn>
                <a:cxn ang="0">
                  <a:pos x="508" y="227"/>
                </a:cxn>
                <a:cxn ang="0">
                  <a:pos x="559" y="307"/>
                </a:cxn>
                <a:cxn ang="0">
                  <a:pos x="599" y="400"/>
                </a:cxn>
              </a:cxnLst>
              <a:rect l="0" t="0" r="0" b="0"/>
              <a:pathLst>
                <a:path w="632" h="603">
                  <a:moveTo>
                    <a:pt x="599" y="400"/>
                  </a:moveTo>
                  <a:lnTo>
                    <a:pt x="605" y="417"/>
                  </a:lnTo>
                  <a:lnTo>
                    <a:pt x="611" y="436"/>
                  </a:lnTo>
                  <a:lnTo>
                    <a:pt x="615" y="456"/>
                  </a:lnTo>
                  <a:lnTo>
                    <a:pt x="619" y="477"/>
                  </a:lnTo>
                  <a:lnTo>
                    <a:pt x="619" y="497"/>
                  </a:lnTo>
                  <a:lnTo>
                    <a:pt x="623" y="518"/>
                  </a:lnTo>
                  <a:lnTo>
                    <a:pt x="625" y="539"/>
                  </a:lnTo>
                  <a:lnTo>
                    <a:pt x="632" y="562"/>
                  </a:lnTo>
                  <a:lnTo>
                    <a:pt x="586" y="504"/>
                  </a:lnTo>
                  <a:lnTo>
                    <a:pt x="524" y="440"/>
                  </a:lnTo>
                  <a:lnTo>
                    <a:pt x="450" y="374"/>
                  </a:lnTo>
                  <a:lnTo>
                    <a:pt x="374" y="310"/>
                  </a:lnTo>
                  <a:lnTo>
                    <a:pt x="303" y="252"/>
                  </a:lnTo>
                  <a:lnTo>
                    <a:pt x="242" y="206"/>
                  </a:lnTo>
                  <a:lnTo>
                    <a:pt x="200" y="175"/>
                  </a:lnTo>
                  <a:lnTo>
                    <a:pt x="186" y="165"/>
                  </a:lnTo>
                  <a:lnTo>
                    <a:pt x="198" y="177"/>
                  </a:lnTo>
                  <a:lnTo>
                    <a:pt x="233" y="213"/>
                  </a:lnTo>
                  <a:lnTo>
                    <a:pt x="281" y="268"/>
                  </a:lnTo>
                  <a:lnTo>
                    <a:pt x="343" y="334"/>
                  </a:lnTo>
                  <a:lnTo>
                    <a:pt x="407" y="405"/>
                  </a:lnTo>
                  <a:lnTo>
                    <a:pt x="467" y="479"/>
                  </a:lnTo>
                  <a:lnTo>
                    <a:pt x="520" y="545"/>
                  </a:lnTo>
                  <a:lnTo>
                    <a:pt x="559" y="603"/>
                  </a:lnTo>
                  <a:lnTo>
                    <a:pt x="465" y="595"/>
                  </a:lnTo>
                  <a:lnTo>
                    <a:pt x="378" y="574"/>
                  </a:lnTo>
                  <a:lnTo>
                    <a:pt x="299" y="539"/>
                  </a:lnTo>
                  <a:lnTo>
                    <a:pt x="227" y="495"/>
                  </a:lnTo>
                  <a:lnTo>
                    <a:pt x="161" y="436"/>
                  </a:lnTo>
                  <a:lnTo>
                    <a:pt x="105" y="370"/>
                  </a:lnTo>
                  <a:lnTo>
                    <a:pt x="58" y="295"/>
                  </a:lnTo>
                  <a:lnTo>
                    <a:pt x="23" y="213"/>
                  </a:lnTo>
                  <a:lnTo>
                    <a:pt x="14" y="186"/>
                  </a:lnTo>
                  <a:lnTo>
                    <a:pt x="8" y="161"/>
                  </a:lnTo>
                  <a:lnTo>
                    <a:pt x="2" y="134"/>
                  </a:lnTo>
                  <a:lnTo>
                    <a:pt x="2" y="109"/>
                  </a:lnTo>
                  <a:lnTo>
                    <a:pt x="0" y="82"/>
                  </a:lnTo>
                  <a:lnTo>
                    <a:pt x="0" y="54"/>
                  </a:lnTo>
                  <a:lnTo>
                    <a:pt x="2" y="27"/>
                  </a:lnTo>
                  <a:lnTo>
                    <a:pt x="6" y="2"/>
                  </a:lnTo>
                  <a:lnTo>
                    <a:pt x="103" y="0"/>
                  </a:lnTo>
                  <a:lnTo>
                    <a:pt x="200" y="16"/>
                  </a:lnTo>
                  <a:lnTo>
                    <a:pt x="289" y="49"/>
                  </a:lnTo>
                  <a:lnTo>
                    <a:pt x="372" y="95"/>
                  </a:lnTo>
                  <a:lnTo>
                    <a:pt x="446" y="153"/>
                  </a:lnTo>
                  <a:lnTo>
                    <a:pt x="508" y="227"/>
                  </a:lnTo>
                  <a:lnTo>
                    <a:pt x="559" y="307"/>
                  </a:lnTo>
                  <a:lnTo>
                    <a:pt x="599" y="400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8069471" y="586681"/>
              <a:ext cx="573123" cy="535480"/>
            </a:xfrm>
            <a:custGeom>
              <a:avLst/>
              <a:gdLst/>
              <a:ahLst/>
              <a:cxnLst>
                <a:cxn ang="0">
                  <a:pos x="619" y="9"/>
                </a:cxn>
                <a:cxn ang="0">
                  <a:pos x="611" y="104"/>
                </a:cxn>
                <a:cxn ang="0">
                  <a:pos x="586" y="201"/>
                </a:cxn>
                <a:cxn ang="0">
                  <a:pos x="543" y="294"/>
                </a:cxn>
                <a:cxn ang="0">
                  <a:pos x="483" y="384"/>
                </a:cxn>
                <a:cxn ang="0">
                  <a:pos x="403" y="461"/>
                </a:cxn>
                <a:cxn ang="0">
                  <a:pos x="306" y="527"/>
                </a:cxn>
                <a:cxn ang="0">
                  <a:pos x="190" y="574"/>
                </a:cxn>
                <a:cxn ang="0">
                  <a:pos x="58" y="603"/>
                </a:cxn>
                <a:cxn ang="0">
                  <a:pos x="194" y="494"/>
                </a:cxn>
                <a:cxn ang="0">
                  <a:pos x="293" y="403"/>
                </a:cxn>
                <a:cxn ang="0">
                  <a:pos x="359" y="325"/>
                </a:cxn>
                <a:cxn ang="0">
                  <a:pos x="401" y="267"/>
                </a:cxn>
                <a:cxn ang="0">
                  <a:pos x="421" y="219"/>
                </a:cxn>
                <a:cxn ang="0">
                  <a:pos x="430" y="188"/>
                </a:cxn>
                <a:cxn ang="0">
                  <a:pos x="430" y="170"/>
                </a:cxn>
                <a:cxn ang="0">
                  <a:pos x="430" y="164"/>
                </a:cxn>
                <a:cxn ang="0">
                  <a:pos x="374" y="236"/>
                </a:cxn>
                <a:cxn ang="0">
                  <a:pos x="320" y="296"/>
                </a:cxn>
                <a:cxn ang="0">
                  <a:pos x="262" y="347"/>
                </a:cxn>
                <a:cxn ang="0">
                  <a:pos x="206" y="389"/>
                </a:cxn>
                <a:cxn ang="0">
                  <a:pos x="147" y="424"/>
                </a:cxn>
                <a:cxn ang="0">
                  <a:pos x="95" y="457"/>
                </a:cxn>
                <a:cxn ang="0">
                  <a:pos x="45" y="484"/>
                </a:cxn>
                <a:cxn ang="0">
                  <a:pos x="0" y="513"/>
                </a:cxn>
                <a:cxn ang="0">
                  <a:pos x="15" y="422"/>
                </a:cxn>
                <a:cxn ang="0">
                  <a:pos x="56" y="327"/>
                </a:cxn>
                <a:cxn ang="0">
                  <a:pos x="118" y="232"/>
                </a:cxn>
                <a:cxn ang="0">
                  <a:pos x="198" y="149"/>
                </a:cxn>
                <a:cxn ang="0">
                  <a:pos x="289" y="75"/>
                </a:cxn>
                <a:cxn ang="0">
                  <a:pos x="394" y="25"/>
                </a:cxn>
                <a:cxn ang="0">
                  <a:pos x="504" y="0"/>
                </a:cxn>
                <a:cxn ang="0">
                  <a:pos x="619" y="9"/>
                </a:cxn>
              </a:cxnLst>
              <a:rect l="0" t="0" r="0" b="0"/>
              <a:pathLst>
                <a:path w="619" h="603">
                  <a:moveTo>
                    <a:pt x="619" y="9"/>
                  </a:moveTo>
                  <a:lnTo>
                    <a:pt x="611" y="104"/>
                  </a:lnTo>
                  <a:lnTo>
                    <a:pt x="586" y="201"/>
                  </a:lnTo>
                  <a:lnTo>
                    <a:pt x="543" y="294"/>
                  </a:lnTo>
                  <a:lnTo>
                    <a:pt x="483" y="384"/>
                  </a:lnTo>
                  <a:lnTo>
                    <a:pt x="403" y="461"/>
                  </a:lnTo>
                  <a:lnTo>
                    <a:pt x="306" y="527"/>
                  </a:lnTo>
                  <a:lnTo>
                    <a:pt x="190" y="574"/>
                  </a:lnTo>
                  <a:lnTo>
                    <a:pt x="58" y="603"/>
                  </a:lnTo>
                  <a:lnTo>
                    <a:pt x="194" y="494"/>
                  </a:lnTo>
                  <a:lnTo>
                    <a:pt x="293" y="403"/>
                  </a:lnTo>
                  <a:lnTo>
                    <a:pt x="359" y="325"/>
                  </a:lnTo>
                  <a:lnTo>
                    <a:pt x="401" y="267"/>
                  </a:lnTo>
                  <a:lnTo>
                    <a:pt x="421" y="219"/>
                  </a:lnTo>
                  <a:lnTo>
                    <a:pt x="430" y="188"/>
                  </a:lnTo>
                  <a:lnTo>
                    <a:pt x="430" y="170"/>
                  </a:lnTo>
                  <a:lnTo>
                    <a:pt x="430" y="164"/>
                  </a:lnTo>
                  <a:lnTo>
                    <a:pt x="374" y="236"/>
                  </a:lnTo>
                  <a:lnTo>
                    <a:pt x="320" y="296"/>
                  </a:lnTo>
                  <a:lnTo>
                    <a:pt x="262" y="347"/>
                  </a:lnTo>
                  <a:lnTo>
                    <a:pt x="206" y="389"/>
                  </a:lnTo>
                  <a:lnTo>
                    <a:pt x="147" y="424"/>
                  </a:lnTo>
                  <a:lnTo>
                    <a:pt x="95" y="457"/>
                  </a:lnTo>
                  <a:lnTo>
                    <a:pt x="45" y="484"/>
                  </a:lnTo>
                  <a:lnTo>
                    <a:pt x="0" y="513"/>
                  </a:lnTo>
                  <a:lnTo>
                    <a:pt x="15" y="422"/>
                  </a:lnTo>
                  <a:lnTo>
                    <a:pt x="56" y="327"/>
                  </a:lnTo>
                  <a:lnTo>
                    <a:pt x="118" y="232"/>
                  </a:lnTo>
                  <a:lnTo>
                    <a:pt x="198" y="149"/>
                  </a:lnTo>
                  <a:lnTo>
                    <a:pt x="289" y="75"/>
                  </a:lnTo>
                  <a:lnTo>
                    <a:pt x="394" y="25"/>
                  </a:lnTo>
                  <a:lnTo>
                    <a:pt x="504" y="0"/>
                  </a:lnTo>
                  <a:lnTo>
                    <a:pt x="619" y="9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3512311" y="1162943"/>
              <a:ext cx="484095" cy="556757"/>
            </a:xfrm>
            <a:custGeom>
              <a:avLst/>
              <a:gdLst/>
              <a:ahLst/>
              <a:cxnLst>
                <a:cxn ang="0">
                  <a:pos x="465" y="10"/>
                </a:cxn>
                <a:cxn ang="0">
                  <a:pos x="358" y="78"/>
                </a:cxn>
                <a:cxn ang="0">
                  <a:pos x="281" y="148"/>
                </a:cxn>
                <a:cxn ang="0">
                  <a:pos x="226" y="215"/>
                </a:cxn>
                <a:cxn ang="0">
                  <a:pos x="190" y="279"/>
                </a:cxn>
                <a:cxn ang="0">
                  <a:pos x="166" y="334"/>
                </a:cxn>
                <a:cxn ang="0">
                  <a:pos x="157" y="376"/>
                </a:cxn>
                <a:cxn ang="0">
                  <a:pos x="153" y="405"/>
                </a:cxn>
                <a:cxn ang="0">
                  <a:pos x="155" y="417"/>
                </a:cxn>
                <a:cxn ang="0">
                  <a:pos x="161" y="404"/>
                </a:cxn>
                <a:cxn ang="0">
                  <a:pos x="184" y="369"/>
                </a:cxn>
                <a:cxn ang="0">
                  <a:pos x="217" y="318"/>
                </a:cxn>
                <a:cxn ang="0">
                  <a:pos x="263" y="260"/>
                </a:cxn>
                <a:cxn ang="0">
                  <a:pos x="318" y="198"/>
                </a:cxn>
                <a:cxn ang="0">
                  <a:pos x="380" y="144"/>
                </a:cxn>
                <a:cxn ang="0">
                  <a:pos x="448" y="101"/>
                </a:cxn>
                <a:cxn ang="0">
                  <a:pos x="521" y="76"/>
                </a:cxn>
                <a:cxn ang="0">
                  <a:pos x="508" y="157"/>
                </a:cxn>
                <a:cxn ang="0">
                  <a:pos x="488" y="246"/>
                </a:cxn>
                <a:cxn ang="0">
                  <a:pos x="455" y="336"/>
                </a:cxn>
                <a:cxn ang="0">
                  <a:pos x="409" y="421"/>
                </a:cxn>
                <a:cxn ang="0">
                  <a:pos x="341" y="497"/>
                </a:cxn>
                <a:cxn ang="0">
                  <a:pos x="254" y="559"/>
                </a:cxn>
                <a:cxn ang="0">
                  <a:pos x="139" y="603"/>
                </a:cxn>
                <a:cxn ang="0">
                  <a:pos x="2" y="628"/>
                </a:cxn>
                <a:cxn ang="0">
                  <a:pos x="0" y="533"/>
                </a:cxn>
                <a:cxn ang="0">
                  <a:pos x="9" y="444"/>
                </a:cxn>
                <a:cxn ang="0">
                  <a:pos x="29" y="359"/>
                </a:cxn>
                <a:cxn ang="0">
                  <a:pos x="62" y="279"/>
                </a:cxn>
                <a:cxn ang="0">
                  <a:pos x="104" y="204"/>
                </a:cxn>
                <a:cxn ang="0">
                  <a:pos x="159" y="140"/>
                </a:cxn>
                <a:cxn ang="0">
                  <a:pos x="225" y="82"/>
                </a:cxn>
                <a:cxn ang="0">
                  <a:pos x="302" y="35"/>
                </a:cxn>
                <a:cxn ang="0">
                  <a:pos x="320" y="27"/>
                </a:cxn>
                <a:cxn ang="0">
                  <a:pos x="339" y="20"/>
                </a:cxn>
                <a:cxn ang="0">
                  <a:pos x="360" y="12"/>
                </a:cxn>
                <a:cxn ang="0">
                  <a:pos x="382" y="8"/>
                </a:cxn>
                <a:cxn ang="0">
                  <a:pos x="403" y="2"/>
                </a:cxn>
                <a:cxn ang="0">
                  <a:pos x="424" y="0"/>
                </a:cxn>
                <a:cxn ang="0">
                  <a:pos x="444" y="2"/>
                </a:cxn>
                <a:cxn ang="0">
                  <a:pos x="465" y="10"/>
                </a:cxn>
              </a:cxnLst>
              <a:rect l="0" t="0" r="0" b="0"/>
              <a:pathLst>
                <a:path w="521" h="628">
                  <a:moveTo>
                    <a:pt x="465" y="10"/>
                  </a:moveTo>
                  <a:lnTo>
                    <a:pt x="358" y="78"/>
                  </a:lnTo>
                  <a:lnTo>
                    <a:pt x="281" y="148"/>
                  </a:lnTo>
                  <a:lnTo>
                    <a:pt x="226" y="215"/>
                  </a:lnTo>
                  <a:lnTo>
                    <a:pt x="190" y="279"/>
                  </a:lnTo>
                  <a:lnTo>
                    <a:pt x="166" y="334"/>
                  </a:lnTo>
                  <a:lnTo>
                    <a:pt x="157" y="376"/>
                  </a:lnTo>
                  <a:lnTo>
                    <a:pt x="153" y="405"/>
                  </a:lnTo>
                  <a:lnTo>
                    <a:pt x="155" y="417"/>
                  </a:lnTo>
                  <a:lnTo>
                    <a:pt x="161" y="404"/>
                  </a:lnTo>
                  <a:lnTo>
                    <a:pt x="184" y="369"/>
                  </a:lnTo>
                  <a:lnTo>
                    <a:pt x="217" y="318"/>
                  </a:lnTo>
                  <a:lnTo>
                    <a:pt x="263" y="260"/>
                  </a:lnTo>
                  <a:lnTo>
                    <a:pt x="318" y="198"/>
                  </a:lnTo>
                  <a:lnTo>
                    <a:pt x="380" y="144"/>
                  </a:lnTo>
                  <a:lnTo>
                    <a:pt x="448" y="101"/>
                  </a:lnTo>
                  <a:lnTo>
                    <a:pt x="521" y="76"/>
                  </a:lnTo>
                  <a:lnTo>
                    <a:pt x="508" y="157"/>
                  </a:lnTo>
                  <a:lnTo>
                    <a:pt x="488" y="246"/>
                  </a:lnTo>
                  <a:lnTo>
                    <a:pt x="455" y="336"/>
                  </a:lnTo>
                  <a:lnTo>
                    <a:pt x="409" y="421"/>
                  </a:lnTo>
                  <a:lnTo>
                    <a:pt x="341" y="497"/>
                  </a:lnTo>
                  <a:lnTo>
                    <a:pt x="254" y="559"/>
                  </a:lnTo>
                  <a:lnTo>
                    <a:pt x="139" y="603"/>
                  </a:lnTo>
                  <a:lnTo>
                    <a:pt x="2" y="628"/>
                  </a:lnTo>
                  <a:lnTo>
                    <a:pt x="0" y="533"/>
                  </a:lnTo>
                  <a:lnTo>
                    <a:pt x="9" y="444"/>
                  </a:lnTo>
                  <a:lnTo>
                    <a:pt x="29" y="359"/>
                  </a:lnTo>
                  <a:lnTo>
                    <a:pt x="62" y="279"/>
                  </a:lnTo>
                  <a:lnTo>
                    <a:pt x="104" y="204"/>
                  </a:lnTo>
                  <a:lnTo>
                    <a:pt x="159" y="140"/>
                  </a:lnTo>
                  <a:lnTo>
                    <a:pt x="225" y="82"/>
                  </a:lnTo>
                  <a:lnTo>
                    <a:pt x="302" y="35"/>
                  </a:lnTo>
                  <a:lnTo>
                    <a:pt x="320" y="27"/>
                  </a:lnTo>
                  <a:lnTo>
                    <a:pt x="339" y="20"/>
                  </a:lnTo>
                  <a:lnTo>
                    <a:pt x="360" y="12"/>
                  </a:lnTo>
                  <a:lnTo>
                    <a:pt x="382" y="8"/>
                  </a:lnTo>
                  <a:lnTo>
                    <a:pt x="403" y="2"/>
                  </a:lnTo>
                  <a:lnTo>
                    <a:pt x="424" y="0"/>
                  </a:lnTo>
                  <a:lnTo>
                    <a:pt x="444" y="2"/>
                  </a:lnTo>
                  <a:lnTo>
                    <a:pt x="465" y="10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8062052" y="1177127"/>
              <a:ext cx="476676" cy="549664"/>
            </a:xfrm>
            <a:custGeom>
              <a:avLst/>
              <a:gdLst/>
              <a:ahLst/>
              <a:cxnLst>
                <a:cxn ang="0">
                  <a:pos x="512" y="620"/>
                </a:cxn>
                <a:cxn ang="0">
                  <a:pos x="425" y="610"/>
                </a:cxn>
                <a:cxn ang="0">
                  <a:pos x="340" y="583"/>
                </a:cxn>
                <a:cxn ang="0">
                  <a:pos x="256" y="537"/>
                </a:cxn>
                <a:cxn ang="0">
                  <a:pos x="179" y="475"/>
                </a:cxn>
                <a:cxn ang="0">
                  <a:pos x="109" y="395"/>
                </a:cxn>
                <a:cxn ang="0">
                  <a:pos x="54" y="304"/>
                </a:cxn>
                <a:cxn ang="0">
                  <a:pos x="16" y="201"/>
                </a:cxn>
                <a:cxn ang="0">
                  <a:pos x="0" y="93"/>
                </a:cxn>
                <a:cxn ang="0">
                  <a:pos x="58" y="130"/>
                </a:cxn>
                <a:cxn ang="0">
                  <a:pos x="117" y="174"/>
                </a:cxn>
                <a:cxn ang="0">
                  <a:pos x="171" y="225"/>
                </a:cxn>
                <a:cxn ang="0">
                  <a:pos x="223" y="277"/>
                </a:cxn>
                <a:cxn ang="0">
                  <a:pos x="266" y="325"/>
                </a:cxn>
                <a:cxn ang="0">
                  <a:pos x="303" y="374"/>
                </a:cxn>
                <a:cxn ang="0">
                  <a:pos x="330" y="415"/>
                </a:cxn>
                <a:cxn ang="0">
                  <a:pos x="349" y="450"/>
                </a:cxn>
                <a:cxn ang="0">
                  <a:pos x="324" y="370"/>
                </a:cxn>
                <a:cxn ang="0">
                  <a:pos x="291" y="304"/>
                </a:cxn>
                <a:cxn ang="0">
                  <a:pos x="250" y="244"/>
                </a:cxn>
                <a:cxn ang="0">
                  <a:pos x="208" y="192"/>
                </a:cxn>
                <a:cxn ang="0">
                  <a:pos x="163" y="141"/>
                </a:cxn>
                <a:cxn ang="0">
                  <a:pos x="122" y="95"/>
                </a:cxn>
                <a:cxn ang="0">
                  <a:pos x="84" y="48"/>
                </a:cxn>
                <a:cxn ang="0">
                  <a:pos x="56" y="4"/>
                </a:cxn>
                <a:cxn ang="0">
                  <a:pos x="117" y="0"/>
                </a:cxn>
                <a:cxn ang="0">
                  <a:pos x="194" y="17"/>
                </a:cxn>
                <a:cxn ang="0">
                  <a:pos x="276" y="52"/>
                </a:cxn>
                <a:cxn ang="0">
                  <a:pos x="359" y="112"/>
                </a:cxn>
                <a:cxn ang="0">
                  <a:pos x="431" y="194"/>
                </a:cxn>
                <a:cxn ang="0">
                  <a:pos x="485" y="306"/>
                </a:cxn>
                <a:cxn ang="0">
                  <a:pos x="514" y="446"/>
                </a:cxn>
                <a:cxn ang="0">
                  <a:pos x="512" y="620"/>
                </a:cxn>
              </a:cxnLst>
              <a:rect l="0" t="0" r="0" b="0"/>
              <a:pathLst>
                <a:path w="514" h="620">
                  <a:moveTo>
                    <a:pt x="512" y="620"/>
                  </a:moveTo>
                  <a:lnTo>
                    <a:pt x="425" y="610"/>
                  </a:lnTo>
                  <a:lnTo>
                    <a:pt x="340" y="583"/>
                  </a:lnTo>
                  <a:lnTo>
                    <a:pt x="256" y="537"/>
                  </a:lnTo>
                  <a:lnTo>
                    <a:pt x="179" y="475"/>
                  </a:lnTo>
                  <a:lnTo>
                    <a:pt x="109" y="395"/>
                  </a:lnTo>
                  <a:lnTo>
                    <a:pt x="54" y="304"/>
                  </a:lnTo>
                  <a:lnTo>
                    <a:pt x="16" y="201"/>
                  </a:lnTo>
                  <a:lnTo>
                    <a:pt x="0" y="93"/>
                  </a:lnTo>
                  <a:lnTo>
                    <a:pt x="58" y="130"/>
                  </a:lnTo>
                  <a:lnTo>
                    <a:pt x="117" y="174"/>
                  </a:lnTo>
                  <a:lnTo>
                    <a:pt x="171" y="225"/>
                  </a:lnTo>
                  <a:lnTo>
                    <a:pt x="223" y="277"/>
                  </a:lnTo>
                  <a:lnTo>
                    <a:pt x="266" y="325"/>
                  </a:lnTo>
                  <a:lnTo>
                    <a:pt x="303" y="374"/>
                  </a:lnTo>
                  <a:lnTo>
                    <a:pt x="330" y="415"/>
                  </a:lnTo>
                  <a:lnTo>
                    <a:pt x="349" y="450"/>
                  </a:lnTo>
                  <a:lnTo>
                    <a:pt x="324" y="370"/>
                  </a:lnTo>
                  <a:lnTo>
                    <a:pt x="291" y="304"/>
                  </a:lnTo>
                  <a:lnTo>
                    <a:pt x="250" y="244"/>
                  </a:lnTo>
                  <a:lnTo>
                    <a:pt x="208" y="192"/>
                  </a:lnTo>
                  <a:lnTo>
                    <a:pt x="163" y="141"/>
                  </a:lnTo>
                  <a:lnTo>
                    <a:pt x="122" y="95"/>
                  </a:lnTo>
                  <a:lnTo>
                    <a:pt x="84" y="48"/>
                  </a:lnTo>
                  <a:lnTo>
                    <a:pt x="56" y="4"/>
                  </a:lnTo>
                  <a:lnTo>
                    <a:pt x="117" y="0"/>
                  </a:lnTo>
                  <a:lnTo>
                    <a:pt x="194" y="17"/>
                  </a:lnTo>
                  <a:lnTo>
                    <a:pt x="276" y="52"/>
                  </a:lnTo>
                  <a:lnTo>
                    <a:pt x="359" y="112"/>
                  </a:lnTo>
                  <a:lnTo>
                    <a:pt x="431" y="194"/>
                  </a:lnTo>
                  <a:lnTo>
                    <a:pt x="485" y="306"/>
                  </a:lnTo>
                  <a:lnTo>
                    <a:pt x="514" y="446"/>
                  </a:lnTo>
                  <a:lnTo>
                    <a:pt x="512" y="620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3514165" y="1765800"/>
              <a:ext cx="482239" cy="553211"/>
            </a:xfrm>
            <a:custGeom>
              <a:avLst/>
              <a:gdLst/>
              <a:ahLst/>
              <a:cxnLst>
                <a:cxn ang="0">
                  <a:pos x="413" y="215"/>
                </a:cxn>
                <a:cxn ang="0">
                  <a:pos x="432" y="248"/>
                </a:cxn>
                <a:cxn ang="0">
                  <a:pos x="451" y="285"/>
                </a:cxn>
                <a:cxn ang="0">
                  <a:pos x="467" y="322"/>
                </a:cxn>
                <a:cxn ang="0">
                  <a:pos x="484" y="362"/>
                </a:cxn>
                <a:cxn ang="0">
                  <a:pos x="494" y="403"/>
                </a:cxn>
                <a:cxn ang="0">
                  <a:pos x="506" y="444"/>
                </a:cxn>
                <a:cxn ang="0">
                  <a:pos x="513" y="486"/>
                </a:cxn>
                <a:cxn ang="0">
                  <a:pos x="519" y="531"/>
                </a:cxn>
                <a:cxn ang="0">
                  <a:pos x="471" y="500"/>
                </a:cxn>
                <a:cxn ang="0">
                  <a:pos x="426" y="467"/>
                </a:cxn>
                <a:cxn ang="0">
                  <a:pos x="384" y="430"/>
                </a:cxn>
                <a:cxn ang="0">
                  <a:pos x="345" y="391"/>
                </a:cxn>
                <a:cxn ang="0">
                  <a:pos x="304" y="349"/>
                </a:cxn>
                <a:cxn ang="0">
                  <a:pos x="265" y="306"/>
                </a:cxn>
                <a:cxn ang="0">
                  <a:pos x="228" y="263"/>
                </a:cxn>
                <a:cxn ang="0">
                  <a:pos x="193" y="223"/>
                </a:cxn>
                <a:cxn ang="0">
                  <a:pos x="184" y="240"/>
                </a:cxn>
                <a:cxn ang="0">
                  <a:pos x="186" y="260"/>
                </a:cxn>
                <a:cxn ang="0">
                  <a:pos x="188" y="269"/>
                </a:cxn>
                <a:cxn ang="0">
                  <a:pos x="193" y="279"/>
                </a:cxn>
                <a:cxn ang="0">
                  <a:pos x="197" y="291"/>
                </a:cxn>
                <a:cxn ang="0">
                  <a:pos x="203" y="304"/>
                </a:cxn>
                <a:cxn ang="0">
                  <a:pos x="232" y="343"/>
                </a:cxn>
                <a:cxn ang="0">
                  <a:pos x="261" y="384"/>
                </a:cxn>
                <a:cxn ang="0">
                  <a:pos x="292" y="422"/>
                </a:cxn>
                <a:cxn ang="0">
                  <a:pos x="327" y="463"/>
                </a:cxn>
                <a:cxn ang="0">
                  <a:pos x="360" y="502"/>
                </a:cxn>
                <a:cxn ang="0">
                  <a:pos x="397" y="541"/>
                </a:cxn>
                <a:cxn ang="0">
                  <a:pos x="436" y="576"/>
                </a:cxn>
                <a:cxn ang="0">
                  <a:pos x="479" y="612"/>
                </a:cxn>
                <a:cxn ang="0">
                  <a:pos x="434" y="620"/>
                </a:cxn>
                <a:cxn ang="0">
                  <a:pos x="391" y="622"/>
                </a:cxn>
                <a:cxn ang="0">
                  <a:pos x="351" y="614"/>
                </a:cxn>
                <a:cxn ang="0">
                  <a:pos x="312" y="603"/>
                </a:cxn>
                <a:cxn ang="0">
                  <a:pos x="271" y="581"/>
                </a:cxn>
                <a:cxn ang="0">
                  <a:pos x="236" y="558"/>
                </a:cxn>
                <a:cxn ang="0">
                  <a:pos x="201" y="529"/>
                </a:cxn>
                <a:cxn ang="0">
                  <a:pos x="170" y="498"/>
                </a:cxn>
                <a:cxn ang="0">
                  <a:pos x="124" y="446"/>
                </a:cxn>
                <a:cxn ang="0">
                  <a:pos x="87" y="389"/>
                </a:cxn>
                <a:cxn ang="0">
                  <a:pos x="58" y="331"/>
                </a:cxn>
                <a:cxn ang="0">
                  <a:pos x="34" y="271"/>
                </a:cxn>
                <a:cxn ang="0">
                  <a:pos x="17" y="205"/>
                </a:cxn>
                <a:cxn ang="0">
                  <a:pos x="7" y="139"/>
                </a:cxn>
                <a:cxn ang="0">
                  <a:pos x="0" y="72"/>
                </a:cxn>
                <a:cxn ang="0">
                  <a:pos x="0" y="4"/>
                </a:cxn>
                <a:cxn ang="0">
                  <a:pos x="17" y="2"/>
                </a:cxn>
                <a:cxn ang="0">
                  <a:pos x="36" y="0"/>
                </a:cxn>
                <a:cxn ang="0">
                  <a:pos x="46" y="0"/>
                </a:cxn>
                <a:cxn ang="0">
                  <a:pos x="56" y="0"/>
                </a:cxn>
                <a:cxn ang="0">
                  <a:pos x="67" y="0"/>
                </a:cxn>
                <a:cxn ang="0">
                  <a:pos x="81" y="4"/>
                </a:cxn>
                <a:cxn ang="0">
                  <a:pos x="129" y="11"/>
                </a:cxn>
                <a:cxn ang="0">
                  <a:pos x="180" y="27"/>
                </a:cxn>
                <a:cxn ang="0">
                  <a:pos x="224" y="46"/>
                </a:cxn>
                <a:cxn ang="0">
                  <a:pos x="271" y="73"/>
                </a:cxn>
                <a:cxn ang="0">
                  <a:pos x="310" y="103"/>
                </a:cxn>
                <a:cxn ang="0">
                  <a:pos x="349" y="137"/>
                </a:cxn>
                <a:cxn ang="0">
                  <a:pos x="382" y="174"/>
                </a:cxn>
                <a:cxn ang="0">
                  <a:pos x="413" y="215"/>
                </a:cxn>
              </a:cxnLst>
              <a:rect l="0" t="0" r="0" b="0"/>
              <a:pathLst>
                <a:path w="519" h="622">
                  <a:moveTo>
                    <a:pt x="413" y="215"/>
                  </a:moveTo>
                  <a:lnTo>
                    <a:pt x="432" y="248"/>
                  </a:lnTo>
                  <a:lnTo>
                    <a:pt x="451" y="285"/>
                  </a:lnTo>
                  <a:lnTo>
                    <a:pt x="467" y="322"/>
                  </a:lnTo>
                  <a:lnTo>
                    <a:pt x="484" y="362"/>
                  </a:lnTo>
                  <a:lnTo>
                    <a:pt x="494" y="403"/>
                  </a:lnTo>
                  <a:lnTo>
                    <a:pt x="506" y="444"/>
                  </a:lnTo>
                  <a:lnTo>
                    <a:pt x="513" y="486"/>
                  </a:lnTo>
                  <a:lnTo>
                    <a:pt x="519" y="531"/>
                  </a:lnTo>
                  <a:lnTo>
                    <a:pt x="471" y="500"/>
                  </a:lnTo>
                  <a:lnTo>
                    <a:pt x="426" y="467"/>
                  </a:lnTo>
                  <a:lnTo>
                    <a:pt x="384" y="430"/>
                  </a:lnTo>
                  <a:lnTo>
                    <a:pt x="345" y="391"/>
                  </a:lnTo>
                  <a:lnTo>
                    <a:pt x="304" y="349"/>
                  </a:lnTo>
                  <a:lnTo>
                    <a:pt x="265" y="306"/>
                  </a:lnTo>
                  <a:lnTo>
                    <a:pt x="228" y="263"/>
                  </a:lnTo>
                  <a:lnTo>
                    <a:pt x="193" y="223"/>
                  </a:lnTo>
                  <a:lnTo>
                    <a:pt x="184" y="240"/>
                  </a:lnTo>
                  <a:lnTo>
                    <a:pt x="186" y="260"/>
                  </a:lnTo>
                  <a:lnTo>
                    <a:pt x="188" y="269"/>
                  </a:lnTo>
                  <a:lnTo>
                    <a:pt x="193" y="279"/>
                  </a:lnTo>
                  <a:lnTo>
                    <a:pt x="197" y="291"/>
                  </a:lnTo>
                  <a:lnTo>
                    <a:pt x="203" y="304"/>
                  </a:lnTo>
                  <a:lnTo>
                    <a:pt x="232" y="343"/>
                  </a:lnTo>
                  <a:lnTo>
                    <a:pt x="261" y="384"/>
                  </a:lnTo>
                  <a:lnTo>
                    <a:pt x="292" y="422"/>
                  </a:lnTo>
                  <a:lnTo>
                    <a:pt x="327" y="463"/>
                  </a:lnTo>
                  <a:lnTo>
                    <a:pt x="360" y="502"/>
                  </a:lnTo>
                  <a:lnTo>
                    <a:pt x="397" y="541"/>
                  </a:lnTo>
                  <a:lnTo>
                    <a:pt x="436" y="576"/>
                  </a:lnTo>
                  <a:lnTo>
                    <a:pt x="479" y="612"/>
                  </a:lnTo>
                  <a:lnTo>
                    <a:pt x="434" y="620"/>
                  </a:lnTo>
                  <a:lnTo>
                    <a:pt x="391" y="622"/>
                  </a:lnTo>
                  <a:lnTo>
                    <a:pt x="351" y="614"/>
                  </a:lnTo>
                  <a:lnTo>
                    <a:pt x="312" y="603"/>
                  </a:lnTo>
                  <a:lnTo>
                    <a:pt x="271" y="581"/>
                  </a:lnTo>
                  <a:lnTo>
                    <a:pt x="236" y="558"/>
                  </a:lnTo>
                  <a:lnTo>
                    <a:pt x="201" y="529"/>
                  </a:lnTo>
                  <a:lnTo>
                    <a:pt x="170" y="498"/>
                  </a:lnTo>
                  <a:lnTo>
                    <a:pt x="124" y="446"/>
                  </a:lnTo>
                  <a:lnTo>
                    <a:pt x="87" y="389"/>
                  </a:lnTo>
                  <a:lnTo>
                    <a:pt x="58" y="331"/>
                  </a:lnTo>
                  <a:lnTo>
                    <a:pt x="34" y="271"/>
                  </a:lnTo>
                  <a:lnTo>
                    <a:pt x="17" y="205"/>
                  </a:lnTo>
                  <a:lnTo>
                    <a:pt x="7" y="139"/>
                  </a:lnTo>
                  <a:lnTo>
                    <a:pt x="0" y="72"/>
                  </a:lnTo>
                  <a:lnTo>
                    <a:pt x="0" y="4"/>
                  </a:lnTo>
                  <a:lnTo>
                    <a:pt x="17" y="2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56" y="0"/>
                  </a:lnTo>
                  <a:lnTo>
                    <a:pt x="67" y="0"/>
                  </a:lnTo>
                  <a:lnTo>
                    <a:pt x="81" y="4"/>
                  </a:lnTo>
                  <a:lnTo>
                    <a:pt x="129" y="11"/>
                  </a:lnTo>
                  <a:lnTo>
                    <a:pt x="180" y="27"/>
                  </a:lnTo>
                  <a:lnTo>
                    <a:pt x="224" y="46"/>
                  </a:lnTo>
                  <a:lnTo>
                    <a:pt x="271" y="73"/>
                  </a:lnTo>
                  <a:lnTo>
                    <a:pt x="310" y="103"/>
                  </a:lnTo>
                  <a:lnTo>
                    <a:pt x="349" y="137"/>
                  </a:lnTo>
                  <a:lnTo>
                    <a:pt x="382" y="174"/>
                  </a:lnTo>
                  <a:lnTo>
                    <a:pt x="413" y="215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8049070" y="1776439"/>
              <a:ext cx="502642" cy="562077"/>
            </a:xfrm>
            <a:custGeom>
              <a:avLst/>
              <a:gdLst/>
              <a:ahLst/>
              <a:cxnLst>
                <a:cxn ang="0">
                  <a:pos x="62" y="634"/>
                </a:cxn>
                <a:cxn ang="0">
                  <a:pos x="87" y="596"/>
                </a:cxn>
                <a:cxn ang="0">
                  <a:pos x="118" y="553"/>
                </a:cxn>
                <a:cxn ang="0">
                  <a:pos x="149" y="505"/>
                </a:cxn>
                <a:cxn ang="0">
                  <a:pos x="180" y="456"/>
                </a:cxn>
                <a:cxn ang="0">
                  <a:pos x="207" y="404"/>
                </a:cxn>
                <a:cxn ang="0">
                  <a:pos x="228" y="353"/>
                </a:cxn>
                <a:cxn ang="0">
                  <a:pos x="244" y="303"/>
                </a:cxn>
                <a:cxn ang="0">
                  <a:pos x="250" y="260"/>
                </a:cxn>
                <a:cxn ang="0">
                  <a:pos x="228" y="297"/>
                </a:cxn>
                <a:cxn ang="0">
                  <a:pos x="195" y="351"/>
                </a:cxn>
                <a:cxn ang="0">
                  <a:pos x="157" y="410"/>
                </a:cxn>
                <a:cxn ang="0">
                  <a:pos x="114" y="473"/>
                </a:cxn>
                <a:cxn ang="0">
                  <a:pos x="71" y="530"/>
                </a:cxn>
                <a:cxn ang="0">
                  <a:pos x="38" y="580"/>
                </a:cxn>
                <a:cxn ang="0">
                  <a:pos x="13" y="613"/>
                </a:cxn>
                <a:cxn ang="0">
                  <a:pos x="5" y="627"/>
                </a:cxn>
                <a:cxn ang="0">
                  <a:pos x="2" y="600"/>
                </a:cxn>
                <a:cxn ang="0">
                  <a:pos x="0" y="530"/>
                </a:cxn>
                <a:cxn ang="0">
                  <a:pos x="7" y="429"/>
                </a:cxn>
                <a:cxn ang="0">
                  <a:pos x="36" y="316"/>
                </a:cxn>
                <a:cxn ang="0">
                  <a:pos x="93" y="200"/>
                </a:cxn>
                <a:cxn ang="0">
                  <a:pos x="190" y="99"/>
                </a:cxn>
                <a:cxn ang="0">
                  <a:pos x="331" y="28"/>
                </a:cxn>
                <a:cxn ang="0">
                  <a:pos x="533" y="0"/>
                </a:cxn>
                <a:cxn ang="0">
                  <a:pos x="535" y="22"/>
                </a:cxn>
                <a:cxn ang="0">
                  <a:pos x="541" y="80"/>
                </a:cxn>
                <a:cxn ang="0">
                  <a:pos x="539" y="163"/>
                </a:cxn>
                <a:cxn ang="0">
                  <a:pos x="519" y="264"/>
                </a:cxn>
                <a:cxn ang="0">
                  <a:pos x="469" y="371"/>
                </a:cxn>
                <a:cxn ang="0">
                  <a:pos x="384" y="475"/>
                </a:cxn>
                <a:cxn ang="0">
                  <a:pos x="250" y="567"/>
                </a:cxn>
                <a:cxn ang="0">
                  <a:pos x="62" y="634"/>
                </a:cxn>
              </a:cxnLst>
              <a:rect l="0" t="0" r="0" b="0"/>
              <a:pathLst>
                <a:path w="541" h="634">
                  <a:moveTo>
                    <a:pt x="62" y="634"/>
                  </a:moveTo>
                  <a:lnTo>
                    <a:pt x="87" y="596"/>
                  </a:lnTo>
                  <a:lnTo>
                    <a:pt x="118" y="553"/>
                  </a:lnTo>
                  <a:lnTo>
                    <a:pt x="149" y="505"/>
                  </a:lnTo>
                  <a:lnTo>
                    <a:pt x="180" y="456"/>
                  </a:lnTo>
                  <a:lnTo>
                    <a:pt x="207" y="404"/>
                  </a:lnTo>
                  <a:lnTo>
                    <a:pt x="228" y="353"/>
                  </a:lnTo>
                  <a:lnTo>
                    <a:pt x="244" y="303"/>
                  </a:lnTo>
                  <a:lnTo>
                    <a:pt x="250" y="260"/>
                  </a:lnTo>
                  <a:lnTo>
                    <a:pt x="228" y="297"/>
                  </a:lnTo>
                  <a:lnTo>
                    <a:pt x="195" y="351"/>
                  </a:lnTo>
                  <a:lnTo>
                    <a:pt x="157" y="410"/>
                  </a:lnTo>
                  <a:lnTo>
                    <a:pt x="114" y="473"/>
                  </a:lnTo>
                  <a:lnTo>
                    <a:pt x="71" y="530"/>
                  </a:lnTo>
                  <a:lnTo>
                    <a:pt x="38" y="580"/>
                  </a:lnTo>
                  <a:lnTo>
                    <a:pt x="13" y="613"/>
                  </a:lnTo>
                  <a:lnTo>
                    <a:pt x="5" y="627"/>
                  </a:lnTo>
                  <a:lnTo>
                    <a:pt x="2" y="600"/>
                  </a:lnTo>
                  <a:lnTo>
                    <a:pt x="0" y="530"/>
                  </a:lnTo>
                  <a:lnTo>
                    <a:pt x="7" y="429"/>
                  </a:lnTo>
                  <a:lnTo>
                    <a:pt x="36" y="316"/>
                  </a:lnTo>
                  <a:lnTo>
                    <a:pt x="93" y="200"/>
                  </a:lnTo>
                  <a:lnTo>
                    <a:pt x="190" y="99"/>
                  </a:lnTo>
                  <a:lnTo>
                    <a:pt x="331" y="28"/>
                  </a:lnTo>
                  <a:lnTo>
                    <a:pt x="533" y="0"/>
                  </a:lnTo>
                  <a:lnTo>
                    <a:pt x="535" y="22"/>
                  </a:lnTo>
                  <a:lnTo>
                    <a:pt x="541" y="80"/>
                  </a:lnTo>
                  <a:lnTo>
                    <a:pt x="539" y="163"/>
                  </a:lnTo>
                  <a:lnTo>
                    <a:pt x="519" y="264"/>
                  </a:lnTo>
                  <a:lnTo>
                    <a:pt x="469" y="371"/>
                  </a:lnTo>
                  <a:lnTo>
                    <a:pt x="384" y="475"/>
                  </a:lnTo>
                  <a:lnTo>
                    <a:pt x="250" y="567"/>
                  </a:lnTo>
                  <a:lnTo>
                    <a:pt x="62" y="634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3514165" y="2366884"/>
              <a:ext cx="482239" cy="507110"/>
            </a:xfrm>
            <a:custGeom>
              <a:avLst/>
              <a:gdLst/>
              <a:ahLst/>
              <a:cxnLst>
                <a:cxn ang="0">
                  <a:pos x="479" y="0"/>
                </a:cxn>
                <a:cxn ang="0">
                  <a:pos x="436" y="43"/>
                </a:cxn>
                <a:cxn ang="0">
                  <a:pos x="393" y="99"/>
                </a:cxn>
                <a:cxn ang="0">
                  <a:pos x="352" y="159"/>
                </a:cxn>
                <a:cxn ang="0">
                  <a:pos x="316" y="220"/>
                </a:cxn>
                <a:cxn ang="0">
                  <a:pos x="281" y="272"/>
                </a:cxn>
                <a:cxn ang="0">
                  <a:pos x="256" y="316"/>
                </a:cxn>
                <a:cxn ang="0">
                  <a:pos x="238" y="346"/>
                </a:cxn>
                <a:cxn ang="0">
                  <a:pos x="234" y="359"/>
                </a:cxn>
                <a:cxn ang="0">
                  <a:pos x="265" y="316"/>
                </a:cxn>
                <a:cxn ang="0">
                  <a:pos x="298" y="276"/>
                </a:cxn>
                <a:cxn ang="0">
                  <a:pos x="329" y="239"/>
                </a:cxn>
                <a:cxn ang="0">
                  <a:pos x="364" y="204"/>
                </a:cxn>
                <a:cxn ang="0">
                  <a:pos x="397" y="169"/>
                </a:cxn>
                <a:cxn ang="0">
                  <a:pos x="434" y="140"/>
                </a:cxn>
                <a:cxn ang="0">
                  <a:pos x="473" y="109"/>
                </a:cxn>
                <a:cxn ang="0">
                  <a:pos x="519" y="82"/>
                </a:cxn>
                <a:cxn ang="0">
                  <a:pos x="512" y="144"/>
                </a:cxn>
                <a:cxn ang="0">
                  <a:pos x="500" y="206"/>
                </a:cxn>
                <a:cxn ang="0">
                  <a:pos x="482" y="266"/>
                </a:cxn>
                <a:cxn ang="0">
                  <a:pos x="459" y="324"/>
                </a:cxn>
                <a:cxn ang="0">
                  <a:pos x="430" y="377"/>
                </a:cxn>
                <a:cxn ang="0">
                  <a:pos x="395" y="427"/>
                </a:cxn>
                <a:cxn ang="0">
                  <a:pos x="356" y="472"/>
                </a:cxn>
                <a:cxn ang="0">
                  <a:pos x="316" y="512"/>
                </a:cxn>
                <a:cxn ang="0">
                  <a:pos x="277" y="524"/>
                </a:cxn>
                <a:cxn ang="0">
                  <a:pos x="238" y="538"/>
                </a:cxn>
                <a:cxn ang="0">
                  <a:pos x="197" y="551"/>
                </a:cxn>
                <a:cxn ang="0">
                  <a:pos x="157" y="563"/>
                </a:cxn>
                <a:cxn ang="0">
                  <a:pos x="116" y="569"/>
                </a:cxn>
                <a:cxn ang="0">
                  <a:pos x="75" y="572"/>
                </a:cxn>
                <a:cxn ang="0">
                  <a:pos x="34" y="570"/>
                </a:cxn>
                <a:cxn ang="0">
                  <a:pos x="0" y="561"/>
                </a:cxn>
                <a:cxn ang="0">
                  <a:pos x="3" y="423"/>
                </a:cxn>
                <a:cxn ang="0">
                  <a:pos x="36" y="307"/>
                </a:cxn>
                <a:cxn ang="0">
                  <a:pos x="91" y="208"/>
                </a:cxn>
                <a:cxn ang="0">
                  <a:pos x="162" y="130"/>
                </a:cxn>
                <a:cxn ang="0">
                  <a:pos x="240" y="70"/>
                </a:cxn>
                <a:cxn ang="0">
                  <a:pos x="323" y="30"/>
                </a:cxn>
                <a:cxn ang="0">
                  <a:pos x="405" y="6"/>
                </a:cxn>
                <a:cxn ang="0">
                  <a:pos x="479" y="0"/>
                </a:cxn>
              </a:cxnLst>
              <a:rect l="0" t="0" r="0" b="0"/>
              <a:pathLst>
                <a:path w="519" h="572">
                  <a:moveTo>
                    <a:pt x="479" y="0"/>
                  </a:moveTo>
                  <a:lnTo>
                    <a:pt x="436" y="43"/>
                  </a:lnTo>
                  <a:lnTo>
                    <a:pt x="393" y="99"/>
                  </a:lnTo>
                  <a:lnTo>
                    <a:pt x="352" y="159"/>
                  </a:lnTo>
                  <a:lnTo>
                    <a:pt x="316" y="220"/>
                  </a:lnTo>
                  <a:lnTo>
                    <a:pt x="281" y="272"/>
                  </a:lnTo>
                  <a:lnTo>
                    <a:pt x="256" y="316"/>
                  </a:lnTo>
                  <a:lnTo>
                    <a:pt x="238" y="346"/>
                  </a:lnTo>
                  <a:lnTo>
                    <a:pt x="234" y="359"/>
                  </a:lnTo>
                  <a:lnTo>
                    <a:pt x="265" y="316"/>
                  </a:lnTo>
                  <a:lnTo>
                    <a:pt x="298" y="276"/>
                  </a:lnTo>
                  <a:lnTo>
                    <a:pt x="329" y="239"/>
                  </a:lnTo>
                  <a:lnTo>
                    <a:pt x="364" y="204"/>
                  </a:lnTo>
                  <a:lnTo>
                    <a:pt x="397" y="169"/>
                  </a:lnTo>
                  <a:lnTo>
                    <a:pt x="434" y="140"/>
                  </a:lnTo>
                  <a:lnTo>
                    <a:pt x="473" y="109"/>
                  </a:lnTo>
                  <a:lnTo>
                    <a:pt x="519" y="82"/>
                  </a:lnTo>
                  <a:lnTo>
                    <a:pt x="512" y="144"/>
                  </a:lnTo>
                  <a:lnTo>
                    <a:pt x="500" y="206"/>
                  </a:lnTo>
                  <a:lnTo>
                    <a:pt x="482" y="266"/>
                  </a:lnTo>
                  <a:lnTo>
                    <a:pt x="459" y="324"/>
                  </a:lnTo>
                  <a:lnTo>
                    <a:pt x="430" y="377"/>
                  </a:lnTo>
                  <a:lnTo>
                    <a:pt x="395" y="427"/>
                  </a:lnTo>
                  <a:lnTo>
                    <a:pt x="356" y="472"/>
                  </a:lnTo>
                  <a:lnTo>
                    <a:pt x="316" y="512"/>
                  </a:lnTo>
                  <a:lnTo>
                    <a:pt x="277" y="524"/>
                  </a:lnTo>
                  <a:lnTo>
                    <a:pt x="238" y="538"/>
                  </a:lnTo>
                  <a:lnTo>
                    <a:pt x="197" y="551"/>
                  </a:lnTo>
                  <a:lnTo>
                    <a:pt x="157" y="563"/>
                  </a:lnTo>
                  <a:lnTo>
                    <a:pt x="116" y="569"/>
                  </a:lnTo>
                  <a:lnTo>
                    <a:pt x="75" y="572"/>
                  </a:lnTo>
                  <a:lnTo>
                    <a:pt x="34" y="570"/>
                  </a:lnTo>
                  <a:lnTo>
                    <a:pt x="0" y="561"/>
                  </a:lnTo>
                  <a:lnTo>
                    <a:pt x="3" y="423"/>
                  </a:lnTo>
                  <a:lnTo>
                    <a:pt x="36" y="307"/>
                  </a:lnTo>
                  <a:lnTo>
                    <a:pt x="91" y="208"/>
                  </a:lnTo>
                  <a:lnTo>
                    <a:pt x="162" y="130"/>
                  </a:lnTo>
                  <a:lnTo>
                    <a:pt x="240" y="70"/>
                  </a:lnTo>
                  <a:lnTo>
                    <a:pt x="323" y="30"/>
                  </a:lnTo>
                  <a:lnTo>
                    <a:pt x="405" y="6"/>
                  </a:lnTo>
                  <a:lnTo>
                    <a:pt x="479" y="0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8062052" y="2395254"/>
              <a:ext cx="485949" cy="526615"/>
            </a:xfrm>
            <a:custGeom>
              <a:avLst/>
              <a:gdLst/>
              <a:ahLst/>
              <a:cxnLst>
                <a:cxn ang="0">
                  <a:pos x="520" y="594"/>
                </a:cxn>
                <a:cxn ang="0">
                  <a:pos x="367" y="590"/>
                </a:cxn>
                <a:cxn ang="0">
                  <a:pos x="248" y="545"/>
                </a:cxn>
                <a:cxn ang="0">
                  <a:pos x="159" y="472"/>
                </a:cxn>
                <a:cxn ang="0">
                  <a:pos x="95" y="382"/>
                </a:cxn>
                <a:cxn ang="0">
                  <a:pos x="51" y="282"/>
                </a:cxn>
                <a:cxn ang="0">
                  <a:pos x="23" y="187"/>
                </a:cxn>
                <a:cxn ang="0">
                  <a:pos x="8" y="103"/>
                </a:cxn>
                <a:cxn ang="0">
                  <a:pos x="0" y="49"/>
                </a:cxn>
                <a:cxn ang="0">
                  <a:pos x="39" y="72"/>
                </a:cxn>
                <a:cxn ang="0">
                  <a:pos x="89" y="115"/>
                </a:cxn>
                <a:cxn ang="0">
                  <a:pos x="142" y="169"/>
                </a:cxn>
                <a:cxn ang="0">
                  <a:pos x="198" y="229"/>
                </a:cxn>
                <a:cxn ang="0">
                  <a:pos x="250" y="287"/>
                </a:cxn>
                <a:cxn ang="0">
                  <a:pos x="301" y="342"/>
                </a:cxn>
                <a:cxn ang="0">
                  <a:pos x="342" y="384"/>
                </a:cxn>
                <a:cxn ang="0">
                  <a:pos x="374" y="415"/>
                </a:cxn>
                <a:cxn ang="0">
                  <a:pos x="353" y="367"/>
                </a:cxn>
                <a:cxn ang="0">
                  <a:pos x="322" y="313"/>
                </a:cxn>
                <a:cxn ang="0">
                  <a:pos x="281" y="252"/>
                </a:cxn>
                <a:cxn ang="0">
                  <a:pos x="237" y="192"/>
                </a:cxn>
                <a:cxn ang="0">
                  <a:pos x="188" y="130"/>
                </a:cxn>
                <a:cxn ang="0">
                  <a:pos x="142" y="76"/>
                </a:cxn>
                <a:cxn ang="0">
                  <a:pos x="99" y="31"/>
                </a:cxn>
                <a:cxn ang="0">
                  <a:pos x="66" y="0"/>
                </a:cxn>
                <a:cxn ang="0">
                  <a:pos x="150" y="6"/>
                </a:cxn>
                <a:cxn ang="0">
                  <a:pos x="237" y="31"/>
                </a:cxn>
                <a:cxn ang="0">
                  <a:pos x="318" y="72"/>
                </a:cxn>
                <a:cxn ang="0">
                  <a:pos x="396" y="134"/>
                </a:cxn>
                <a:cxn ang="0">
                  <a:pos x="458" y="214"/>
                </a:cxn>
                <a:cxn ang="0">
                  <a:pos x="502" y="318"/>
                </a:cxn>
                <a:cxn ang="0">
                  <a:pos x="524" y="442"/>
                </a:cxn>
                <a:cxn ang="0">
                  <a:pos x="520" y="594"/>
                </a:cxn>
              </a:cxnLst>
              <a:rect l="0" t="0" r="0" b="0"/>
              <a:pathLst>
                <a:path w="524" h="594">
                  <a:moveTo>
                    <a:pt x="520" y="594"/>
                  </a:moveTo>
                  <a:lnTo>
                    <a:pt x="367" y="590"/>
                  </a:lnTo>
                  <a:lnTo>
                    <a:pt x="248" y="545"/>
                  </a:lnTo>
                  <a:lnTo>
                    <a:pt x="159" y="472"/>
                  </a:lnTo>
                  <a:lnTo>
                    <a:pt x="95" y="382"/>
                  </a:lnTo>
                  <a:lnTo>
                    <a:pt x="51" y="282"/>
                  </a:lnTo>
                  <a:lnTo>
                    <a:pt x="23" y="187"/>
                  </a:lnTo>
                  <a:lnTo>
                    <a:pt x="8" y="103"/>
                  </a:lnTo>
                  <a:lnTo>
                    <a:pt x="0" y="49"/>
                  </a:lnTo>
                  <a:lnTo>
                    <a:pt x="39" y="72"/>
                  </a:lnTo>
                  <a:lnTo>
                    <a:pt x="89" y="115"/>
                  </a:lnTo>
                  <a:lnTo>
                    <a:pt x="142" y="169"/>
                  </a:lnTo>
                  <a:lnTo>
                    <a:pt x="198" y="229"/>
                  </a:lnTo>
                  <a:lnTo>
                    <a:pt x="250" y="287"/>
                  </a:lnTo>
                  <a:lnTo>
                    <a:pt x="301" y="342"/>
                  </a:lnTo>
                  <a:lnTo>
                    <a:pt x="342" y="384"/>
                  </a:lnTo>
                  <a:lnTo>
                    <a:pt x="374" y="415"/>
                  </a:lnTo>
                  <a:lnTo>
                    <a:pt x="353" y="367"/>
                  </a:lnTo>
                  <a:lnTo>
                    <a:pt x="322" y="313"/>
                  </a:lnTo>
                  <a:lnTo>
                    <a:pt x="281" y="252"/>
                  </a:lnTo>
                  <a:lnTo>
                    <a:pt x="237" y="192"/>
                  </a:lnTo>
                  <a:lnTo>
                    <a:pt x="188" y="130"/>
                  </a:lnTo>
                  <a:lnTo>
                    <a:pt x="142" y="76"/>
                  </a:lnTo>
                  <a:lnTo>
                    <a:pt x="99" y="31"/>
                  </a:lnTo>
                  <a:lnTo>
                    <a:pt x="66" y="0"/>
                  </a:lnTo>
                  <a:lnTo>
                    <a:pt x="150" y="6"/>
                  </a:lnTo>
                  <a:lnTo>
                    <a:pt x="237" y="31"/>
                  </a:lnTo>
                  <a:lnTo>
                    <a:pt x="318" y="72"/>
                  </a:lnTo>
                  <a:lnTo>
                    <a:pt x="396" y="134"/>
                  </a:lnTo>
                  <a:lnTo>
                    <a:pt x="458" y="214"/>
                  </a:lnTo>
                  <a:lnTo>
                    <a:pt x="502" y="318"/>
                  </a:lnTo>
                  <a:lnTo>
                    <a:pt x="524" y="442"/>
                  </a:lnTo>
                  <a:lnTo>
                    <a:pt x="520" y="594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3512311" y="2962650"/>
              <a:ext cx="484095" cy="542572"/>
            </a:xfrm>
            <a:custGeom>
              <a:avLst/>
              <a:gdLst/>
              <a:ahLst/>
              <a:cxnLst>
                <a:cxn ang="0">
                  <a:pos x="440" y="254"/>
                </a:cxn>
                <a:cxn ang="0">
                  <a:pos x="453" y="283"/>
                </a:cxn>
                <a:cxn ang="0">
                  <a:pos x="467" y="316"/>
                </a:cxn>
                <a:cxn ang="0">
                  <a:pos x="479" y="347"/>
                </a:cxn>
                <a:cxn ang="0">
                  <a:pos x="492" y="380"/>
                </a:cxn>
                <a:cxn ang="0">
                  <a:pos x="500" y="413"/>
                </a:cxn>
                <a:cxn ang="0">
                  <a:pos x="510" y="446"/>
                </a:cxn>
                <a:cxn ang="0">
                  <a:pos x="515" y="479"/>
                </a:cxn>
                <a:cxn ang="0">
                  <a:pos x="521" y="514"/>
                </a:cxn>
                <a:cxn ang="0">
                  <a:pos x="488" y="495"/>
                </a:cxn>
                <a:cxn ang="0">
                  <a:pos x="448" y="464"/>
                </a:cxn>
                <a:cxn ang="0">
                  <a:pos x="399" y="425"/>
                </a:cxn>
                <a:cxn ang="0">
                  <a:pos x="353" y="384"/>
                </a:cxn>
                <a:cxn ang="0">
                  <a:pos x="306" y="342"/>
                </a:cxn>
                <a:cxn ang="0">
                  <a:pos x="267" y="310"/>
                </a:cxn>
                <a:cxn ang="0">
                  <a:pos x="238" y="289"/>
                </a:cxn>
                <a:cxn ang="0">
                  <a:pos x="228" y="287"/>
                </a:cxn>
                <a:cxn ang="0">
                  <a:pos x="225" y="309"/>
                </a:cxn>
                <a:cxn ang="0">
                  <a:pos x="242" y="343"/>
                </a:cxn>
                <a:cxn ang="0">
                  <a:pos x="271" y="386"/>
                </a:cxn>
                <a:cxn ang="0">
                  <a:pos x="310" y="437"/>
                </a:cxn>
                <a:cxn ang="0">
                  <a:pos x="351" y="485"/>
                </a:cxn>
                <a:cxn ang="0">
                  <a:pos x="393" y="533"/>
                </a:cxn>
                <a:cxn ang="0">
                  <a:pos x="428" y="576"/>
                </a:cxn>
                <a:cxn ang="0">
                  <a:pos x="455" y="611"/>
                </a:cxn>
                <a:cxn ang="0">
                  <a:pos x="391" y="605"/>
                </a:cxn>
                <a:cxn ang="0">
                  <a:pos x="333" y="590"/>
                </a:cxn>
                <a:cxn ang="0">
                  <a:pos x="279" y="564"/>
                </a:cxn>
                <a:cxn ang="0">
                  <a:pos x="230" y="535"/>
                </a:cxn>
                <a:cxn ang="0">
                  <a:pos x="184" y="497"/>
                </a:cxn>
                <a:cxn ang="0">
                  <a:pos x="143" y="456"/>
                </a:cxn>
                <a:cxn ang="0">
                  <a:pos x="106" y="407"/>
                </a:cxn>
                <a:cxn ang="0">
                  <a:pos x="75" y="359"/>
                </a:cxn>
                <a:cxn ang="0">
                  <a:pos x="54" y="316"/>
                </a:cxn>
                <a:cxn ang="0">
                  <a:pos x="36" y="276"/>
                </a:cxn>
                <a:cxn ang="0">
                  <a:pos x="23" y="231"/>
                </a:cxn>
                <a:cxn ang="0">
                  <a:pos x="13" y="188"/>
                </a:cxn>
                <a:cxn ang="0">
                  <a:pos x="5" y="142"/>
                </a:cxn>
                <a:cxn ang="0">
                  <a:pos x="2" y="97"/>
                </a:cxn>
                <a:cxn ang="0">
                  <a:pos x="0" y="49"/>
                </a:cxn>
                <a:cxn ang="0">
                  <a:pos x="2" y="2"/>
                </a:cxn>
                <a:cxn ang="0">
                  <a:pos x="71" y="0"/>
                </a:cxn>
                <a:cxn ang="0">
                  <a:pos x="139" y="12"/>
                </a:cxn>
                <a:cxn ang="0">
                  <a:pos x="203" y="33"/>
                </a:cxn>
                <a:cxn ang="0">
                  <a:pos x="261" y="64"/>
                </a:cxn>
                <a:cxn ang="0">
                  <a:pos x="314" y="101"/>
                </a:cxn>
                <a:cxn ang="0">
                  <a:pos x="362" y="146"/>
                </a:cxn>
                <a:cxn ang="0">
                  <a:pos x="403" y="196"/>
                </a:cxn>
                <a:cxn ang="0">
                  <a:pos x="440" y="254"/>
                </a:cxn>
              </a:cxnLst>
              <a:rect l="0" t="0" r="0" b="0"/>
              <a:pathLst>
                <a:path w="521" h="611">
                  <a:moveTo>
                    <a:pt x="440" y="254"/>
                  </a:moveTo>
                  <a:lnTo>
                    <a:pt x="453" y="283"/>
                  </a:lnTo>
                  <a:lnTo>
                    <a:pt x="467" y="316"/>
                  </a:lnTo>
                  <a:lnTo>
                    <a:pt x="479" y="347"/>
                  </a:lnTo>
                  <a:lnTo>
                    <a:pt x="492" y="380"/>
                  </a:lnTo>
                  <a:lnTo>
                    <a:pt x="500" y="413"/>
                  </a:lnTo>
                  <a:lnTo>
                    <a:pt x="510" y="446"/>
                  </a:lnTo>
                  <a:lnTo>
                    <a:pt x="515" y="479"/>
                  </a:lnTo>
                  <a:lnTo>
                    <a:pt x="521" y="514"/>
                  </a:lnTo>
                  <a:lnTo>
                    <a:pt x="488" y="495"/>
                  </a:lnTo>
                  <a:lnTo>
                    <a:pt x="448" y="464"/>
                  </a:lnTo>
                  <a:lnTo>
                    <a:pt x="399" y="425"/>
                  </a:lnTo>
                  <a:lnTo>
                    <a:pt x="353" y="384"/>
                  </a:lnTo>
                  <a:lnTo>
                    <a:pt x="306" y="342"/>
                  </a:lnTo>
                  <a:lnTo>
                    <a:pt x="267" y="310"/>
                  </a:lnTo>
                  <a:lnTo>
                    <a:pt x="238" y="289"/>
                  </a:lnTo>
                  <a:lnTo>
                    <a:pt x="228" y="287"/>
                  </a:lnTo>
                  <a:lnTo>
                    <a:pt x="225" y="309"/>
                  </a:lnTo>
                  <a:lnTo>
                    <a:pt x="242" y="343"/>
                  </a:lnTo>
                  <a:lnTo>
                    <a:pt x="271" y="386"/>
                  </a:lnTo>
                  <a:lnTo>
                    <a:pt x="310" y="437"/>
                  </a:lnTo>
                  <a:lnTo>
                    <a:pt x="351" y="485"/>
                  </a:lnTo>
                  <a:lnTo>
                    <a:pt x="393" y="533"/>
                  </a:lnTo>
                  <a:lnTo>
                    <a:pt x="428" y="576"/>
                  </a:lnTo>
                  <a:lnTo>
                    <a:pt x="455" y="611"/>
                  </a:lnTo>
                  <a:lnTo>
                    <a:pt x="391" y="605"/>
                  </a:lnTo>
                  <a:lnTo>
                    <a:pt x="333" y="590"/>
                  </a:lnTo>
                  <a:lnTo>
                    <a:pt x="279" y="564"/>
                  </a:lnTo>
                  <a:lnTo>
                    <a:pt x="230" y="535"/>
                  </a:lnTo>
                  <a:lnTo>
                    <a:pt x="184" y="497"/>
                  </a:lnTo>
                  <a:lnTo>
                    <a:pt x="143" y="456"/>
                  </a:lnTo>
                  <a:lnTo>
                    <a:pt x="106" y="407"/>
                  </a:lnTo>
                  <a:lnTo>
                    <a:pt x="75" y="359"/>
                  </a:lnTo>
                  <a:lnTo>
                    <a:pt x="54" y="316"/>
                  </a:lnTo>
                  <a:lnTo>
                    <a:pt x="36" y="276"/>
                  </a:lnTo>
                  <a:lnTo>
                    <a:pt x="23" y="231"/>
                  </a:lnTo>
                  <a:lnTo>
                    <a:pt x="13" y="188"/>
                  </a:lnTo>
                  <a:lnTo>
                    <a:pt x="5" y="142"/>
                  </a:lnTo>
                  <a:lnTo>
                    <a:pt x="2" y="97"/>
                  </a:lnTo>
                  <a:lnTo>
                    <a:pt x="0" y="49"/>
                  </a:lnTo>
                  <a:lnTo>
                    <a:pt x="2" y="2"/>
                  </a:lnTo>
                  <a:lnTo>
                    <a:pt x="71" y="0"/>
                  </a:lnTo>
                  <a:lnTo>
                    <a:pt x="139" y="12"/>
                  </a:lnTo>
                  <a:lnTo>
                    <a:pt x="203" y="33"/>
                  </a:lnTo>
                  <a:lnTo>
                    <a:pt x="261" y="64"/>
                  </a:lnTo>
                  <a:lnTo>
                    <a:pt x="314" y="101"/>
                  </a:lnTo>
                  <a:lnTo>
                    <a:pt x="362" y="146"/>
                  </a:lnTo>
                  <a:lnTo>
                    <a:pt x="403" y="196"/>
                  </a:lnTo>
                  <a:lnTo>
                    <a:pt x="440" y="254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8062052" y="2969742"/>
              <a:ext cx="482239" cy="535480"/>
            </a:xfrm>
            <a:custGeom>
              <a:avLst/>
              <a:gdLst/>
              <a:ahLst/>
              <a:cxnLst>
                <a:cxn ang="0">
                  <a:pos x="520" y="2"/>
                </a:cxn>
                <a:cxn ang="0">
                  <a:pos x="518" y="83"/>
                </a:cxn>
                <a:cxn ang="0">
                  <a:pos x="512" y="175"/>
                </a:cxn>
                <a:cxn ang="0">
                  <a:pos x="495" y="270"/>
                </a:cxn>
                <a:cxn ang="0">
                  <a:pos x="462" y="366"/>
                </a:cxn>
                <a:cxn ang="0">
                  <a:pos x="406" y="450"/>
                </a:cxn>
                <a:cxn ang="0">
                  <a:pos x="328" y="522"/>
                </a:cxn>
                <a:cxn ang="0">
                  <a:pos x="214" y="574"/>
                </a:cxn>
                <a:cxn ang="0">
                  <a:pos x="66" y="603"/>
                </a:cxn>
                <a:cxn ang="0">
                  <a:pos x="74" y="589"/>
                </a:cxn>
                <a:cxn ang="0">
                  <a:pos x="99" y="558"/>
                </a:cxn>
                <a:cxn ang="0">
                  <a:pos x="134" y="512"/>
                </a:cxn>
                <a:cxn ang="0">
                  <a:pos x="175" y="461"/>
                </a:cxn>
                <a:cxn ang="0">
                  <a:pos x="212" y="409"/>
                </a:cxn>
                <a:cxn ang="0">
                  <a:pos x="245" y="363"/>
                </a:cxn>
                <a:cxn ang="0">
                  <a:pos x="264" y="326"/>
                </a:cxn>
                <a:cxn ang="0">
                  <a:pos x="268" y="310"/>
                </a:cxn>
                <a:cxn ang="0">
                  <a:pos x="243" y="332"/>
                </a:cxn>
                <a:cxn ang="0">
                  <a:pos x="210" y="363"/>
                </a:cxn>
                <a:cxn ang="0">
                  <a:pos x="171" y="397"/>
                </a:cxn>
                <a:cxn ang="0">
                  <a:pos x="130" y="436"/>
                </a:cxn>
                <a:cxn ang="0">
                  <a:pos x="87" y="469"/>
                </a:cxn>
                <a:cxn ang="0">
                  <a:pos x="51" y="502"/>
                </a:cxn>
                <a:cxn ang="0">
                  <a:pos x="20" y="524"/>
                </a:cxn>
                <a:cxn ang="0">
                  <a:pos x="0" y="539"/>
                </a:cxn>
                <a:cxn ang="0">
                  <a:pos x="12" y="454"/>
                </a:cxn>
                <a:cxn ang="0">
                  <a:pos x="35" y="361"/>
                </a:cxn>
                <a:cxn ang="0">
                  <a:pos x="74" y="264"/>
                </a:cxn>
                <a:cxn ang="0">
                  <a:pos x="128" y="175"/>
                </a:cxn>
                <a:cxn ang="0">
                  <a:pos x="198" y="95"/>
                </a:cxn>
                <a:cxn ang="0">
                  <a:pos x="285" y="35"/>
                </a:cxn>
                <a:cxn ang="0">
                  <a:pos x="392" y="0"/>
                </a:cxn>
                <a:cxn ang="0">
                  <a:pos x="520" y="2"/>
                </a:cxn>
              </a:cxnLst>
              <a:rect l="0" t="0" r="0" b="0"/>
              <a:pathLst>
                <a:path w="520" h="603">
                  <a:moveTo>
                    <a:pt x="520" y="2"/>
                  </a:moveTo>
                  <a:lnTo>
                    <a:pt x="518" y="83"/>
                  </a:lnTo>
                  <a:lnTo>
                    <a:pt x="512" y="175"/>
                  </a:lnTo>
                  <a:lnTo>
                    <a:pt x="495" y="270"/>
                  </a:lnTo>
                  <a:lnTo>
                    <a:pt x="462" y="366"/>
                  </a:lnTo>
                  <a:lnTo>
                    <a:pt x="406" y="450"/>
                  </a:lnTo>
                  <a:lnTo>
                    <a:pt x="328" y="522"/>
                  </a:lnTo>
                  <a:lnTo>
                    <a:pt x="214" y="574"/>
                  </a:lnTo>
                  <a:lnTo>
                    <a:pt x="66" y="603"/>
                  </a:lnTo>
                  <a:lnTo>
                    <a:pt x="74" y="589"/>
                  </a:lnTo>
                  <a:lnTo>
                    <a:pt x="99" y="558"/>
                  </a:lnTo>
                  <a:lnTo>
                    <a:pt x="134" y="512"/>
                  </a:lnTo>
                  <a:lnTo>
                    <a:pt x="175" y="461"/>
                  </a:lnTo>
                  <a:lnTo>
                    <a:pt x="212" y="409"/>
                  </a:lnTo>
                  <a:lnTo>
                    <a:pt x="245" y="363"/>
                  </a:lnTo>
                  <a:lnTo>
                    <a:pt x="264" y="326"/>
                  </a:lnTo>
                  <a:lnTo>
                    <a:pt x="268" y="310"/>
                  </a:lnTo>
                  <a:lnTo>
                    <a:pt x="243" y="332"/>
                  </a:lnTo>
                  <a:lnTo>
                    <a:pt x="210" y="363"/>
                  </a:lnTo>
                  <a:lnTo>
                    <a:pt x="171" y="397"/>
                  </a:lnTo>
                  <a:lnTo>
                    <a:pt x="130" y="436"/>
                  </a:lnTo>
                  <a:lnTo>
                    <a:pt x="87" y="469"/>
                  </a:lnTo>
                  <a:lnTo>
                    <a:pt x="51" y="502"/>
                  </a:lnTo>
                  <a:lnTo>
                    <a:pt x="20" y="524"/>
                  </a:lnTo>
                  <a:lnTo>
                    <a:pt x="0" y="539"/>
                  </a:lnTo>
                  <a:lnTo>
                    <a:pt x="12" y="454"/>
                  </a:lnTo>
                  <a:lnTo>
                    <a:pt x="35" y="361"/>
                  </a:lnTo>
                  <a:lnTo>
                    <a:pt x="74" y="264"/>
                  </a:lnTo>
                  <a:lnTo>
                    <a:pt x="128" y="175"/>
                  </a:lnTo>
                  <a:lnTo>
                    <a:pt x="198" y="95"/>
                  </a:lnTo>
                  <a:lnTo>
                    <a:pt x="285" y="35"/>
                  </a:lnTo>
                  <a:lnTo>
                    <a:pt x="392" y="0"/>
                  </a:lnTo>
                  <a:lnTo>
                    <a:pt x="520" y="2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3514165" y="3561961"/>
              <a:ext cx="482239" cy="549664"/>
            </a:xfrm>
            <a:custGeom>
              <a:avLst/>
              <a:gdLst/>
              <a:ahLst/>
              <a:cxnLst>
                <a:cxn ang="0">
                  <a:pos x="446" y="0"/>
                </a:cxn>
                <a:cxn ang="0">
                  <a:pos x="374" y="68"/>
                </a:cxn>
                <a:cxn ang="0">
                  <a:pos x="320" y="140"/>
                </a:cxn>
                <a:cxn ang="0">
                  <a:pos x="275" y="207"/>
                </a:cxn>
                <a:cxn ang="0">
                  <a:pos x="242" y="273"/>
                </a:cxn>
                <a:cxn ang="0">
                  <a:pos x="217" y="328"/>
                </a:cxn>
                <a:cxn ang="0">
                  <a:pos x="203" y="372"/>
                </a:cxn>
                <a:cxn ang="0">
                  <a:pos x="195" y="401"/>
                </a:cxn>
                <a:cxn ang="0">
                  <a:pos x="193" y="413"/>
                </a:cxn>
                <a:cxn ang="0">
                  <a:pos x="221" y="372"/>
                </a:cxn>
                <a:cxn ang="0">
                  <a:pos x="254" y="324"/>
                </a:cxn>
                <a:cxn ang="0">
                  <a:pos x="288" y="268"/>
                </a:cxn>
                <a:cxn ang="0">
                  <a:pos x="327" y="213"/>
                </a:cxn>
                <a:cxn ang="0">
                  <a:pos x="368" y="159"/>
                </a:cxn>
                <a:cxn ang="0">
                  <a:pos x="415" y="112"/>
                </a:cxn>
                <a:cxn ang="0">
                  <a:pos x="465" y="76"/>
                </a:cxn>
                <a:cxn ang="0">
                  <a:pos x="519" y="56"/>
                </a:cxn>
                <a:cxn ang="0">
                  <a:pos x="512" y="126"/>
                </a:cxn>
                <a:cxn ang="0">
                  <a:pos x="500" y="196"/>
                </a:cxn>
                <a:cxn ang="0">
                  <a:pos x="482" y="262"/>
                </a:cxn>
                <a:cxn ang="0">
                  <a:pos x="459" y="326"/>
                </a:cxn>
                <a:cxn ang="0">
                  <a:pos x="426" y="384"/>
                </a:cxn>
                <a:cxn ang="0">
                  <a:pos x="389" y="440"/>
                </a:cxn>
                <a:cxn ang="0">
                  <a:pos x="343" y="492"/>
                </a:cxn>
                <a:cxn ang="0">
                  <a:pos x="292" y="543"/>
                </a:cxn>
                <a:cxn ang="0">
                  <a:pos x="256" y="560"/>
                </a:cxn>
                <a:cxn ang="0">
                  <a:pos x="221" y="580"/>
                </a:cxn>
                <a:cxn ang="0">
                  <a:pos x="184" y="593"/>
                </a:cxn>
                <a:cxn ang="0">
                  <a:pos x="149" y="605"/>
                </a:cxn>
                <a:cxn ang="0">
                  <a:pos x="110" y="613"/>
                </a:cxn>
                <a:cxn ang="0">
                  <a:pos x="73" y="618"/>
                </a:cxn>
                <a:cxn ang="0">
                  <a:pos x="34" y="618"/>
                </a:cxn>
                <a:cxn ang="0">
                  <a:pos x="0" y="617"/>
                </a:cxn>
                <a:cxn ang="0">
                  <a:pos x="0" y="529"/>
                </a:cxn>
                <a:cxn ang="0">
                  <a:pos x="11" y="450"/>
                </a:cxn>
                <a:cxn ang="0">
                  <a:pos x="29" y="370"/>
                </a:cxn>
                <a:cxn ang="0">
                  <a:pos x="60" y="297"/>
                </a:cxn>
                <a:cxn ang="0">
                  <a:pos x="96" y="225"/>
                </a:cxn>
                <a:cxn ang="0">
                  <a:pos x="145" y="161"/>
                </a:cxn>
                <a:cxn ang="0">
                  <a:pos x="201" y="105"/>
                </a:cxn>
                <a:cxn ang="0">
                  <a:pos x="267" y="56"/>
                </a:cxn>
                <a:cxn ang="0">
                  <a:pos x="285" y="45"/>
                </a:cxn>
                <a:cxn ang="0">
                  <a:pos x="306" y="35"/>
                </a:cxn>
                <a:cxn ang="0">
                  <a:pos x="327" y="25"/>
                </a:cxn>
                <a:cxn ang="0">
                  <a:pos x="351" y="17"/>
                </a:cxn>
                <a:cxn ang="0">
                  <a:pos x="372" y="10"/>
                </a:cxn>
                <a:cxn ang="0">
                  <a:pos x="395" y="4"/>
                </a:cxn>
                <a:cxn ang="0">
                  <a:pos x="420" y="0"/>
                </a:cxn>
                <a:cxn ang="0">
                  <a:pos x="446" y="0"/>
                </a:cxn>
              </a:cxnLst>
              <a:rect l="0" t="0" r="0" b="0"/>
              <a:pathLst>
                <a:path w="519" h="618">
                  <a:moveTo>
                    <a:pt x="446" y="0"/>
                  </a:moveTo>
                  <a:lnTo>
                    <a:pt x="374" y="68"/>
                  </a:lnTo>
                  <a:lnTo>
                    <a:pt x="320" y="140"/>
                  </a:lnTo>
                  <a:lnTo>
                    <a:pt x="275" y="207"/>
                  </a:lnTo>
                  <a:lnTo>
                    <a:pt x="242" y="273"/>
                  </a:lnTo>
                  <a:lnTo>
                    <a:pt x="217" y="328"/>
                  </a:lnTo>
                  <a:lnTo>
                    <a:pt x="203" y="372"/>
                  </a:lnTo>
                  <a:lnTo>
                    <a:pt x="195" y="401"/>
                  </a:lnTo>
                  <a:lnTo>
                    <a:pt x="193" y="413"/>
                  </a:lnTo>
                  <a:lnTo>
                    <a:pt x="221" y="372"/>
                  </a:lnTo>
                  <a:lnTo>
                    <a:pt x="254" y="324"/>
                  </a:lnTo>
                  <a:lnTo>
                    <a:pt x="288" y="268"/>
                  </a:lnTo>
                  <a:lnTo>
                    <a:pt x="327" y="213"/>
                  </a:lnTo>
                  <a:lnTo>
                    <a:pt x="368" y="159"/>
                  </a:lnTo>
                  <a:lnTo>
                    <a:pt x="415" y="112"/>
                  </a:lnTo>
                  <a:lnTo>
                    <a:pt x="465" y="76"/>
                  </a:lnTo>
                  <a:lnTo>
                    <a:pt x="519" y="56"/>
                  </a:lnTo>
                  <a:lnTo>
                    <a:pt x="512" y="126"/>
                  </a:lnTo>
                  <a:lnTo>
                    <a:pt x="500" y="196"/>
                  </a:lnTo>
                  <a:lnTo>
                    <a:pt x="482" y="262"/>
                  </a:lnTo>
                  <a:lnTo>
                    <a:pt x="459" y="326"/>
                  </a:lnTo>
                  <a:lnTo>
                    <a:pt x="426" y="384"/>
                  </a:lnTo>
                  <a:lnTo>
                    <a:pt x="389" y="440"/>
                  </a:lnTo>
                  <a:lnTo>
                    <a:pt x="343" y="492"/>
                  </a:lnTo>
                  <a:lnTo>
                    <a:pt x="292" y="543"/>
                  </a:lnTo>
                  <a:lnTo>
                    <a:pt x="256" y="560"/>
                  </a:lnTo>
                  <a:lnTo>
                    <a:pt x="221" y="580"/>
                  </a:lnTo>
                  <a:lnTo>
                    <a:pt x="184" y="593"/>
                  </a:lnTo>
                  <a:lnTo>
                    <a:pt x="149" y="605"/>
                  </a:lnTo>
                  <a:lnTo>
                    <a:pt x="110" y="613"/>
                  </a:lnTo>
                  <a:lnTo>
                    <a:pt x="73" y="618"/>
                  </a:lnTo>
                  <a:lnTo>
                    <a:pt x="34" y="618"/>
                  </a:lnTo>
                  <a:lnTo>
                    <a:pt x="0" y="617"/>
                  </a:lnTo>
                  <a:lnTo>
                    <a:pt x="0" y="529"/>
                  </a:lnTo>
                  <a:lnTo>
                    <a:pt x="11" y="450"/>
                  </a:lnTo>
                  <a:lnTo>
                    <a:pt x="29" y="370"/>
                  </a:lnTo>
                  <a:lnTo>
                    <a:pt x="60" y="297"/>
                  </a:lnTo>
                  <a:lnTo>
                    <a:pt x="96" y="225"/>
                  </a:lnTo>
                  <a:lnTo>
                    <a:pt x="145" y="161"/>
                  </a:lnTo>
                  <a:lnTo>
                    <a:pt x="201" y="105"/>
                  </a:lnTo>
                  <a:lnTo>
                    <a:pt x="267" y="56"/>
                  </a:lnTo>
                  <a:lnTo>
                    <a:pt x="285" y="45"/>
                  </a:lnTo>
                  <a:lnTo>
                    <a:pt x="306" y="35"/>
                  </a:lnTo>
                  <a:lnTo>
                    <a:pt x="327" y="25"/>
                  </a:lnTo>
                  <a:lnTo>
                    <a:pt x="351" y="17"/>
                  </a:lnTo>
                  <a:lnTo>
                    <a:pt x="372" y="10"/>
                  </a:lnTo>
                  <a:lnTo>
                    <a:pt x="395" y="4"/>
                  </a:lnTo>
                  <a:lnTo>
                    <a:pt x="420" y="0"/>
                  </a:lnTo>
                  <a:lnTo>
                    <a:pt x="446" y="0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8076890" y="3570827"/>
              <a:ext cx="472966" cy="540799"/>
            </a:xfrm>
            <a:custGeom>
              <a:avLst/>
              <a:gdLst/>
              <a:ahLst/>
              <a:cxnLst>
                <a:cxn ang="0">
                  <a:pos x="504" y="599"/>
                </a:cxn>
                <a:cxn ang="0">
                  <a:pos x="384" y="608"/>
                </a:cxn>
                <a:cxn ang="0">
                  <a:pos x="283" y="587"/>
                </a:cxn>
                <a:cxn ang="0">
                  <a:pos x="198" y="539"/>
                </a:cxn>
                <a:cxn ang="0">
                  <a:pos x="130" y="471"/>
                </a:cxn>
                <a:cxn ang="0">
                  <a:pos x="75" y="385"/>
                </a:cxn>
                <a:cxn ang="0">
                  <a:pos x="37" y="296"/>
                </a:cxn>
                <a:cxn ang="0">
                  <a:pos x="11" y="205"/>
                </a:cxn>
                <a:cxn ang="0">
                  <a:pos x="0" y="120"/>
                </a:cxn>
                <a:cxn ang="0">
                  <a:pos x="35" y="137"/>
                </a:cxn>
                <a:cxn ang="0">
                  <a:pos x="70" y="157"/>
                </a:cxn>
                <a:cxn ang="0">
                  <a:pos x="104" y="180"/>
                </a:cxn>
                <a:cxn ang="0">
                  <a:pos x="139" y="205"/>
                </a:cxn>
                <a:cxn ang="0">
                  <a:pos x="174" y="232"/>
                </a:cxn>
                <a:cxn ang="0">
                  <a:pos x="209" y="265"/>
                </a:cxn>
                <a:cxn ang="0">
                  <a:pos x="244" y="302"/>
                </a:cxn>
                <a:cxn ang="0">
                  <a:pos x="285" y="347"/>
                </a:cxn>
                <a:cxn ang="0">
                  <a:pos x="263" y="283"/>
                </a:cxn>
                <a:cxn ang="0">
                  <a:pos x="236" y="228"/>
                </a:cxn>
                <a:cxn ang="0">
                  <a:pos x="201" y="182"/>
                </a:cxn>
                <a:cxn ang="0">
                  <a:pos x="166" y="141"/>
                </a:cxn>
                <a:cxn ang="0">
                  <a:pos x="128" y="104"/>
                </a:cxn>
                <a:cxn ang="0">
                  <a:pos x="93" y="69"/>
                </a:cxn>
                <a:cxn ang="0">
                  <a:pos x="60" y="36"/>
                </a:cxn>
                <a:cxn ang="0">
                  <a:pos x="33" y="5"/>
                </a:cxn>
                <a:cxn ang="0">
                  <a:pos x="91" y="0"/>
                </a:cxn>
                <a:cxn ang="0">
                  <a:pos x="143" y="9"/>
                </a:cxn>
                <a:cxn ang="0">
                  <a:pos x="192" y="25"/>
                </a:cxn>
                <a:cxn ang="0">
                  <a:pos x="238" y="52"/>
                </a:cxn>
                <a:cxn ang="0">
                  <a:pos x="279" y="83"/>
                </a:cxn>
                <a:cxn ang="0">
                  <a:pos x="318" y="120"/>
                </a:cxn>
                <a:cxn ang="0">
                  <a:pos x="353" y="159"/>
                </a:cxn>
                <a:cxn ang="0">
                  <a:pos x="390" y="199"/>
                </a:cxn>
                <a:cxn ang="0">
                  <a:pos x="430" y="256"/>
                </a:cxn>
                <a:cxn ang="0">
                  <a:pos x="463" y="318"/>
                </a:cxn>
                <a:cxn ang="0">
                  <a:pos x="485" y="378"/>
                </a:cxn>
                <a:cxn ang="0">
                  <a:pos x="500" y="438"/>
                </a:cxn>
                <a:cxn ang="0">
                  <a:pos x="508" y="492"/>
                </a:cxn>
                <a:cxn ang="0">
                  <a:pos x="510" y="539"/>
                </a:cxn>
                <a:cxn ang="0">
                  <a:pos x="508" y="574"/>
                </a:cxn>
                <a:cxn ang="0">
                  <a:pos x="504" y="599"/>
                </a:cxn>
              </a:cxnLst>
              <a:rect l="0" t="0" r="0" b="0"/>
              <a:pathLst>
                <a:path w="510" h="608">
                  <a:moveTo>
                    <a:pt x="504" y="599"/>
                  </a:moveTo>
                  <a:lnTo>
                    <a:pt x="384" y="608"/>
                  </a:lnTo>
                  <a:lnTo>
                    <a:pt x="283" y="587"/>
                  </a:lnTo>
                  <a:lnTo>
                    <a:pt x="198" y="539"/>
                  </a:lnTo>
                  <a:lnTo>
                    <a:pt x="130" y="471"/>
                  </a:lnTo>
                  <a:lnTo>
                    <a:pt x="75" y="385"/>
                  </a:lnTo>
                  <a:lnTo>
                    <a:pt x="37" y="296"/>
                  </a:lnTo>
                  <a:lnTo>
                    <a:pt x="11" y="205"/>
                  </a:lnTo>
                  <a:lnTo>
                    <a:pt x="0" y="120"/>
                  </a:lnTo>
                  <a:lnTo>
                    <a:pt x="35" y="137"/>
                  </a:lnTo>
                  <a:lnTo>
                    <a:pt x="70" y="157"/>
                  </a:lnTo>
                  <a:lnTo>
                    <a:pt x="104" y="180"/>
                  </a:lnTo>
                  <a:lnTo>
                    <a:pt x="139" y="205"/>
                  </a:lnTo>
                  <a:lnTo>
                    <a:pt x="174" y="232"/>
                  </a:lnTo>
                  <a:lnTo>
                    <a:pt x="209" y="265"/>
                  </a:lnTo>
                  <a:lnTo>
                    <a:pt x="244" y="302"/>
                  </a:lnTo>
                  <a:lnTo>
                    <a:pt x="285" y="347"/>
                  </a:lnTo>
                  <a:lnTo>
                    <a:pt x="263" y="283"/>
                  </a:lnTo>
                  <a:lnTo>
                    <a:pt x="236" y="228"/>
                  </a:lnTo>
                  <a:lnTo>
                    <a:pt x="201" y="182"/>
                  </a:lnTo>
                  <a:lnTo>
                    <a:pt x="166" y="141"/>
                  </a:lnTo>
                  <a:lnTo>
                    <a:pt x="128" y="104"/>
                  </a:lnTo>
                  <a:lnTo>
                    <a:pt x="93" y="69"/>
                  </a:lnTo>
                  <a:lnTo>
                    <a:pt x="60" y="36"/>
                  </a:lnTo>
                  <a:lnTo>
                    <a:pt x="33" y="5"/>
                  </a:lnTo>
                  <a:lnTo>
                    <a:pt x="91" y="0"/>
                  </a:lnTo>
                  <a:lnTo>
                    <a:pt x="143" y="9"/>
                  </a:lnTo>
                  <a:lnTo>
                    <a:pt x="192" y="25"/>
                  </a:lnTo>
                  <a:lnTo>
                    <a:pt x="238" y="52"/>
                  </a:lnTo>
                  <a:lnTo>
                    <a:pt x="279" y="83"/>
                  </a:lnTo>
                  <a:lnTo>
                    <a:pt x="318" y="120"/>
                  </a:lnTo>
                  <a:lnTo>
                    <a:pt x="353" y="159"/>
                  </a:lnTo>
                  <a:lnTo>
                    <a:pt x="390" y="199"/>
                  </a:lnTo>
                  <a:lnTo>
                    <a:pt x="430" y="256"/>
                  </a:lnTo>
                  <a:lnTo>
                    <a:pt x="463" y="318"/>
                  </a:lnTo>
                  <a:lnTo>
                    <a:pt x="485" y="378"/>
                  </a:lnTo>
                  <a:lnTo>
                    <a:pt x="500" y="438"/>
                  </a:lnTo>
                  <a:lnTo>
                    <a:pt x="508" y="492"/>
                  </a:lnTo>
                  <a:lnTo>
                    <a:pt x="510" y="539"/>
                  </a:lnTo>
                  <a:lnTo>
                    <a:pt x="508" y="574"/>
                  </a:lnTo>
                  <a:lnTo>
                    <a:pt x="504" y="599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3508602" y="4152408"/>
              <a:ext cx="487804" cy="546118"/>
            </a:xfrm>
            <a:custGeom>
              <a:avLst/>
              <a:gdLst/>
              <a:ahLst/>
              <a:cxnLst>
                <a:cxn ang="0">
                  <a:pos x="525" y="535"/>
                </a:cxn>
                <a:cxn ang="0">
                  <a:pos x="485" y="506"/>
                </a:cxn>
                <a:cxn ang="0">
                  <a:pos x="446" y="475"/>
                </a:cxn>
                <a:cxn ang="0">
                  <a:pos x="407" y="440"/>
                </a:cxn>
                <a:cxn ang="0">
                  <a:pos x="372" y="405"/>
                </a:cxn>
                <a:cxn ang="0">
                  <a:pos x="337" y="366"/>
                </a:cxn>
                <a:cxn ang="0">
                  <a:pos x="302" y="330"/>
                </a:cxn>
                <a:cxn ang="0">
                  <a:pos x="269" y="293"/>
                </a:cxn>
                <a:cxn ang="0">
                  <a:pos x="240" y="260"/>
                </a:cxn>
                <a:cxn ang="0">
                  <a:pos x="244" y="291"/>
                </a:cxn>
                <a:cxn ang="0">
                  <a:pos x="256" y="324"/>
                </a:cxn>
                <a:cxn ang="0">
                  <a:pos x="269" y="353"/>
                </a:cxn>
                <a:cxn ang="0">
                  <a:pos x="289" y="382"/>
                </a:cxn>
                <a:cxn ang="0">
                  <a:pos x="306" y="409"/>
                </a:cxn>
                <a:cxn ang="0">
                  <a:pos x="326" y="438"/>
                </a:cxn>
                <a:cxn ang="0">
                  <a:pos x="343" y="465"/>
                </a:cxn>
                <a:cxn ang="0">
                  <a:pos x="362" y="494"/>
                </a:cxn>
                <a:cxn ang="0">
                  <a:pos x="374" y="508"/>
                </a:cxn>
                <a:cxn ang="0">
                  <a:pos x="388" y="522"/>
                </a:cxn>
                <a:cxn ang="0">
                  <a:pos x="399" y="533"/>
                </a:cxn>
                <a:cxn ang="0">
                  <a:pos x="413" y="547"/>
                </a:cxn>
                <a:cxn ang="0">
                  <a:pos x="422" y="558"/>
                </a:cxn>
                <a:cxn ang="0">
                  <a:pos x="434" y="572"/>
                </a:cxn>
                <a:cxn ang="0">
                  <a:pos x="444" y="584"/>
                </a:cxn>
                <a:cxn ang="0">
                  <a:pos x="452" y="601"/>
                </a:cxn>
                <a:cxn ang="0">
                  <a:pos x="477" y="617"/>
                </a:cxn>
                <a:cxn ang="0">
                  <a:pos x="411" y="611"/>
                </a:cxn>
                <a:cxn ang="0">
                  <a:pos x="349" y="593"/>
                </a:cxn>
                <a:cxn ang="0">
                  <a:pos x="289" y="568"/>
                </a:cxn>
                <a:cxn ang="0">
                  <a:pos x="236" y="537"/>
                </a:cxn>
                <a:cxn ang="0">
                  <a:pos x="186" y="496"/>
                </a:cxn>
                <a:cxn ang="0">
                  <a:pos x="145" y="452"/>
                </a:cxn>
                <a:cxn ang="0">
                  <a:pos x="108" y="399"/>
                </a:cxn>
                <a:cxn ang="0">
                  <a:pos x="79" y="349"/>
                </a:cxn>
                <a:cxn ang="0">
                  <a:pos x="60" y="310"/>
                </a:cxn>
                <a:cxn ang="0">
                  <a:pos x="42" y="273"/>
                </a:cxn>
                <a:cxn ang="0">
                  <a:pos x="27" y="233"/>
                </a:cxn>
                <a:cxn ang="0">
                  <a:pos x="15" y="194"/>
                </a:cxn>
                <a:cxn ang="0">
                  <a:pos x="6" y="151"/>
                </a:cxn>
                <a:cxn ang="0">
                  <a:pos x="2" y="107"/>
                </a:cxn>
                <a:cxn ang="0">
                  <a:pos x="0" y="60"/>
                </a:cxn>
                <a:cxn ang="0">
                  <a:pos x="6" y="15"/>
                </a:cxn>
                <a:cxn ang="0">
                  <a:pos x="17" y="14"/>
                </a:cxn>
                <a:cxn ang="0">
                  <a:pos x="33" y="14"/>
                </a:cxn>
                <a:cxn ang="0">
                  <a:pos x="50" y="14"/>
                </a:cxn>
                <a:cxn ang="0">
                  <a:pos x="68" y="14"/>
                </a:cxn>
                <a:cxn ang="0">
                  <a:pos x="83" y="10"/>
                </a:cxn>
                <a:cxn ang="0">
                  <a:pos x="101" y="8"/>
                </a:cxn>
                <a:cxn ang="0">
                  <a:pos x="118" y="4"/>
                </a:cxn>
                <a:cxn ang="0">
                  <a:pos x="135" y="0"/>
                </a:cxn>
                <a:cxn ang="0">
                  <a:pos x="217" y="29"/>
                </a:cxn>
                <a:cxn ang="0">
                  <a:pos x="291" y="74"/>
                </a:cxn>
                <a:cxn ang="0">
                  <a:pos x="353" y="130"/>
                </a:cxn>
                <a:cxn ang="0">
                  <a:pos x="409" y="198"/>
                </a:cxn>
                <a:cxn ang="0">
                  <a:pos x="450" y="271"/>
                </a:cxn>
                <a:cxn ang="0">
                  <a:pos x="485" y="353"/>
                </a:cxn>
                <a:cxn ang="0">
                  <a:pos x="508" y="440"/>
                </a:cxn>
                <a:cxn ang="0">
                  <a:pos x="525" y="535"/>
                </a:cxn>
              </a:cxnLst>
              <a:rect l="0" t="0" r="0" b="0"/>
              <a:pathLst>
                <a:path w="525" h="617">
                  <a:moveTo>
                    <a:pt x="525" y="535"/>
                  </a:moveTo>
                  <a:lnTo>
                    <a:pt x="485" y="506"/>
                  </a:lnTo>
                  <a:lnTo>
                    <a:pt x="446" y="475"/>
                  </a:lnTo>
                  <a:lnTo>
                    <a:pt x="407" y="440"/>
                  </a:lnTo>
                  <a:lnTo>
                    <a:pt x="372" y="405"/>
                  </a:lnTo>
                  <a:lnTo>
                    <a:pt x="337" y="366"/>
                  </a:lnTo>
                  <a:lnTo>
                    <a:pt x="302" y="330"/>
                  </a:lnTo>
                  <a:lnTo>
                    <a:pt x="269" y="293"/>
                  </a:lnTo>
                  <a:lnTo>
                    <a:pt x="240" y="260"/>
                  </a:lnTo>
                  <a:lnTo>
                    <a:pt x="244" y="291"/>
                  </a:lnTo>
                  <a:lnTo>
                    <a:pt x="256" y="324"/>
                  </a:lnTo>
                  <a:lnTo>
                    <a:pt x="269" y="353"/>
                  </a:lnTo>
                  <a:lnTo>
                    <a:pt x="289" y="382"/>
                  </a:lnTo>
                  <a:lnTo>
                    <a:pt x="306" y="409"/>
                  </a:lnTo>
                  <a:lnTo>
                    <a:pt x="326" y="438"/>
                  </a:lnTo>
                  <a:lnTo>
                    <a:pt x="343" y="465"/>
                  </a:lnTo>
                  <a:lnTo>
                    <a:pt x="362" y="494"/>
                  </a:lnTo>
                  <a:lnTo>
                    <a:pt x="374" y="508"/>
                  </a:lnTo>
                  <a:lnTo>
                    <a:pt x="388" y="522"/>
                  </a:lnTo>
                  <a:lnTo>
                    <a:pt x="399" y="533"/>
                  </a:lnTo>
                  <a:lnTo>
                    <a:pt x="413" y="547"/>
                  </a:lnTo>
                  <a:lnTo>
                    <a:pt x="422" y="558"/>
                  </a:lnTo>
                  <a:lnTo>
                    <a:pt x="434" y="572"/>
                  </a:lnTo>
                  <a:lnTo>
                    <a:pt x="444" y="584"/>
                  </a:lnTo>
                  <a:lnTo>
                    <a:pt x="452" y="601"/>
                  </a:lnTo>
                  <a:lnTo>
                    <a:pt x="477" y="617"/>
                  </a:lnTo>
                  <a:lnTo>
                    <a:pt x="411" y="611"/>
                  </a:lnTo>
                  <a:lnTo>
                    <a:pt x="349" y="593"/>
                  </a:lnTo>
                  <a:lnTo>
                    <a:pt x="289" y="568"/>
                  </a:lnTo>
                  <a:lnTo>
                    <a:pt x="236" y="537"/>
                  </a:lnTo>
                  <a:lnTo>
                    <a:pt x="186" y="496"/>
                  </a:lnTo>
                  <a:lnTo>
                    <a:pt x="145" y="452"/>
                  </a:lnTo>
                  <a:lnTo>
                    <a:pt x="108" y="399"/>
                  </a:lnTo>
                  <a:lnTo>
                    <a:pt x="79" y="349"/>
                  </a:lnTo>
                  <a:lnTo>
                    <a:pt x="60" y="310"/>
                  </a:lnTo>
                  <a:lnTo>
                    <a:pt x="42" y="273"/>
                  </a:lnTo>
                  <a:lnTo>
                    <a:pt x="27" y="233"/>
                  </a:lnTo>
                  <a:lnTo>
                    <a:pt x="15" y="194"/>
                  </a:lnTo>
                  <a:lnTo>
                    <a:pt x="6" y="151"/>
                  </a:lnTo>
                  <a:lnTo>
                    <a:pt x="2" y="107"/>
                  </a:lnTo>
                  <a:lnTo>
                    <a:pt x="0" y="60"/>
                  </a:lnTo>
                  <a:lnTo>
                    <a:pt x="6" y="15"/>
                  </a:lnTo>
                  <a:lnTo>
                    <a:pt x="17" y="14"/>
                  </a:lnTo>
                  <a:lnTo>
                    <a:pt x="33" y="14"/>
                  </a:lnTo>
                  <a:lnTo>
                    <a:pt x="50" y="14"/>
                  </a:lnTo>
                  <a:lnTo>
                    <a:pt x="68" y="14"/>
                  </a:lnTo>
                  <a:lnTo>
                    <a:pt x="83" y="10"/>
                  </a:lnTo>
                  <a:lnTo>
                    <a:pt x="101" y="8"/>
                  </a:lnTo>
                  <a:lnTo>
                    <a:pt x="118" y="4"/>
                  </a:lnTo>
                  <a:lnTo>
                    <a:pt x="135" y="0"/>
                  </a:lnTo>
                  <a:lnTo>
                    <a:pt x="217" y="29"/>
                  </a:lnTo>
                  <a:lnTo>
                    <a:pt x="291" y="74"/>
                  </a:lnTo>
                  <a:lnTo>
                    <a:pt x="353" y="130"/>
                  </a:lnTo>
                  <a:lnTo>
                    <a:pt x="409" y="198"/>
                  </a:lnTo>
                  <a:lnTo>
                    <a:pt x="450" y="271"/>
                  </a:lnTo>
                  <a:lnTo>
                    <a:pt x="485" y="353"/>
                  </a:lnTo>
                  <a:lnTo>
                    <a:pt x="508" y="440"/>
                  </a:lnTo>
                  <a:lnTo>
                    <a:pt x="525" y="535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8062052" y="4159500"/>
              <a:ext cx="482239" cy="554984"/>
            </a:xfrm>
            <a:custGeom>
              <a:avLst/>
              <a:gdLst/>
              <a:ahLst/>
              <a:cxnLst>
                <a:cxn ang="0">
                  <a:pos x="520" y="0"/>
                </a:cxn>
                <a:cxn ang="0">
                  <a:pos x="518" y="75"/>
                </a:cxn>
                <a:cxn ang="0">
                  <a:pos x="508" y="153"/>
                </a:cxn>
                <a:cxn ang="0">
                  <a:pos x="489" y="230"/>
                </a:cxn>
                <a:cxn ang="0">
                  <a:pos x="464" y="306"/>
                </a:cxn>
                <a:cxn ang="0">
                  <a:pos x="427" y="376"/>
                </a:cxn>
                <a:cxn ang="0">
                  <a:pos x="382" y="442"/>
                </a:cxn>
                <a:cxn ang="0">
                  <a:pos x="328" y="500"/>
                </a:cxn>
                <a:cxn ang="0">
                  <a:pos x="268" y="552"/>
                </a:cxn>
                <a:cxn ang="0">
                  <a:pos x="243" y="564"/>
                </a:cxn>
                <a:cxn ang="0">
                  <a:pos x="219" y="576"/>
                </a:cxn>
                <a:cxn ang="0">
                  <a:pos x="192" y="587"/>
                </a:cxn>
                <a:cxn ang="0">
                  <a:pos x="165" y="601"/>
                </a:cxn>
                <a:cxn ang="0">
                  <a:pos x="134" y="609"/>
                </a:cxn>
                <a:cxn ang="0">
                  <a:pos x="105" y="618"/>
                </a:cxn>
                <a:cxn ang="0">
                  <a:pos x="72" y="622"/>
                </a:cxn>
                <a:cxn ang="0">
                  <a:pos x="41" y="626"/>
                </a:cxn>
                <a:cxn ang="0">
                  <a:pos x="78" y="591"/>
                </a:cxn>
                <a:cxn ang="0">
                  <a:pos x="117" y="548"/>
                </a:cxn>
                <a:cxn ang="0">
                  <a:pos x="155" y="498"/>
                </a:cxn>
                <a:cxn ang="0">
                  <a:pos x="192" y="450"/>
                </a:cxn>
                <a:cxn ang="0">
                  <a:pos x="223" y="403"/>
                </a:cxn>
                <a:cxn ang="0">
                  <a:pos x="248" y="364"/>
                </a:cxn>
                <a:cxn ang="0">
                  <a:pos x="264" y="335"/>
                </a:cxn>
                <a:cxn ang="0">
                  <a:pos x="268" y="325"/>
                </a:cxn>
                <a:cxn ang="0">
                  <a:pos x="233" y="351"/>
                </a:cxn>
                <a:cxn ang="0">
                  <a:pos x="202" y="380"/>
                </a:cxn>
                <a:cxn ang="0">
                  <a:pos x="171" y="409"/>
                </a:cxn>
                <a:cxn ang="0">
                  <a:pos x="140" y="440"/>
                </a:cxn>
                <a:cxn ang="0">
                  <a:pos x="105" y="467"/>
                </a:cxn>
                <a:cxn ang="0">
                  <a:pos x="72" y="494"/>
                </a:cxn>
                <a:cxn ang="0">
                  <a:pos x="37" y="519"/>
                </a:cxn>
                <a:cxn ang="0">
                  <a:pos x="0" y="545"/>
                </a:cxn>
                <a:cxn ang="0">
                  <a:pos x="12" y="455"/>
                </a:cxn>
                <a:cxn ang="0">
                  <a:pos x="41" y="362"/>
                </a:cxn>
                <a:cxn ang="0">
                  <a:pos x="84" y="267"/>
                </a:cxn>
                <a:cxn ang="0">
                  <a:pos x="146" y="180"/>
                </a:cxn>
                <a:cxn ang="0">
                  <a:pos x="219" y="103"/>
                </a:cxn>
                <a:cxn ang="0">
                  <a:pos x="309" y="42"/>
                </a:cxn>
                <a:cxn ang="0">
                  <a:pos x="407" y="6"/>
                </a:cxn>
                <a:cxn ang="0">
                  <a:pos x="520" y="0"/>
                </a:cxn>
              </a:cxnLst>
              <a:rect l="0" t="0" r="0" b="0"/>
              <a:pathLst>
                <a:path w="520" h="626">
                  <a:moveTo>
                    <a:pt x="520" y="0"/>
                  </a:moveTo>
                  <a:lnTo>
                    <a:pt x="518" y="75"/>
                  </a:lnTo>
                  <a:lnTo>
                    <a:pt x="508" y="153"/>
                  </a:lnTo>
                  <a:lnTo>
                    <a:pt x="489" y="230"/>
                  </a:lnTo>
                  <a:lnTo>
                    <a:pt x="464" y="306"/>
                  </a:lnTo>
                  <a:lnTo>
                    <a:pt x="427" y="376"/>
                  </a:lnTo>
                  <a:lnTo>
                    <a:pt x="382" y="442"/>
                  </a:lnTo>
                  <a:lnTo>
                    <a:pt x="328" y="500"/>
                  </a:lnTo>
                  <a:lnTo>
                    <a:pt x="268" y="552"/>
                  </a:lnTo>
                  <a:lnTo>
                    <a:pt x="243" y="564"/>
                  </a:lnTo>
                  <a:lnTo>
                    <a:pt x="219" y="576"/>
                  </a:lnTo>
                  <a:lnTo>
                    <a:pt x="192" y="587"/>
                  </a:lnTo>
                  <a:lnTo>
                    <a:pt x="165" y="601"/>
                  </a:lnTo>
                  <a:lnTo>
                    <a:pt x="134" y="609"/>
                  </a:lnTo>
                  <a:lnTo>
                    <a:pt x="105" y="618"/>
                  </a:lnTo>
                  <a:lnTo>
                    <a:pt x="72" y="622"/>
                  </a:lnTo>
                  <a:lnTo>
                    <a:pt x="41" y="626"/>
                  </a:lnTo>
                  <a:lnTo>
                    <a:pt x="78" y="591"/>
                  </a:lnTo>
                  <a:lnTo>
                    <a:pt x="117" y="548"/>
                  </a:lnTo>
                  <a:lnTo>
                    <a:pt x="155" y="498"/>
                  </a:lnTo>
                  <a:lnTo>
                    <a:pt x="192" y="450"/>
                  </a:lnTo>
                  <a:lnTo>
                    <a:pt x="223" y="403"/>
                  </a:lnTo>
                  <a:lnTo>
                    <a:pt x="248" y="364"/>
                  </a:lnTo>
                  <a:lnTo>
                    <a:pt x="264" y="335"/>
                  </a:lnTo>
                  <a:lnTo>
                    <a:pt x="268" y="325"/>
                  </a:lnTo>
                  <a:lnTo>
                    <a:pt x="233" y="351"/>
                  </a:lnTo>
                  <a:lnTo>
                    <a:pt x="202" y="380"/>
                  </a:lnTo>
                  <a:lnTo>
                    <a:pt x="171" y="409"/>
                  </a:lnTo>
                  <a:lnTo>
                    <a:pt x="140" y="440"/>
                  </a:lnTo>
                  <a:lnTo>
                    <a:pt x="105" y="467"/>
                  </a:lnTo>
                  <a:lnTo>
                    <a:pt x="72" y="494"/>
                  </a:lnTo>
                  <a:lnTo>
                    <a:pt x="37" y="519"/>
                  </a:lnTo>
                  <a:lnTo>
                    <a:pt x="0" y="545"/>
                  </a:lnTo>
                  <a:lnTo>
                    <a:pt x="12" y="455"/>
                  </a:lnTo>
                  <a:lnTo>
                    <a:pt x="41" y="362"/>
                  </a:lnTo>
                  <a:lnTo>
                    <a:pt x="84" y="267"/>
                  </a:lnTo>
                  <a:lnTo>
                    <a:pt x="146" y="180"/>
                  </a:lnTo>
                  <a:lnTo>
                    <a:pt x="219" y="103"/>
                  </a:lnTo>
                  <a:lnTo>
                    <a:pt x="309" y="42"/>
                  </a:lnTo>
                  <a:lnTo>
                    <a:pt x="407" y="6"/>
                  </a:lnTo>
                  <a:lnTo>
                    <a:pt x="520" y="0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3510456" y="4757038"/>
              <a:ext cx="478530" cy="553211"/>
            </a:xfrm>
            <a:custGeom>
              <a:avLst/>
              <a:gdLst/>
              <a:ahLst/>
              <a:cxnLst>
                <a:cxn ang="0">
                  <a:pos x="434" y="0"/>
                </a:cxn>
                <a:cxn ang="0">
                  <a:pos x="407" y="45"/>
                </a:cxn>
                <a:cxn ang="0">
                  <a:pos x="380" y="92"/>
                </a:cxn>
                <a:cxn ang="0">
                  <a:pos x="351" y="138"/>
                </a:cxn>
                <a:cxn ang="0">
                  <a:pos x="324" y="187"/>
                </a:cxn>
                <a:cxn ang="0">
                  <a:pos x="294" y="233"/>
                </a:cxn>
                <a:cxn ang="0">
                  <a:pos x="265" y="280"/>
                </a:cxn>
                <a:cxn ang="0">
                  <a:pos x="238" y="326"/>
                </a:cxn>
                <a:cxn ang="0">
                  <a:pos x="215" y="373"/>
                </a:cxn>
                <a:cxn ang="0">
                  <a:pos x="225" y="365"/>
                </a:cxn>
                <a:cxn ang="0">
                  <a:pos x="248" y="340"/>
                </a:cxn>
                <a:cxn ang="0">
                  <a:pos x="281" y="299"/>
                </a:cxn>
                <a:cxn ang="0">
                  <a:pos x="324" y="251"/>
                </a:cxn>
                <a:cxn ang="0">
                  <a:pos x="368" y="194"/>
                </a:cxn>
                <a:cxn ang="0">
                  <a:pos x="419" y="138"/>
                </a:cxn>
                <a:cxn ang="0">
                  <a:pos x="469" y="88"/>
                </a:cxn>
                <a:cxn ang="0">
                  <a:pos x="516" y="49"/>
                </a:cxn>
                <a:cxn ang="0">
                  <a:pos x="510" y="123"/>
                </a:cxn>
                <a:cxn ang="0">
                  <a:pos x="498" y="196"/>
                </a:cxn>
                <a:cxn ang="0">
                  <a:pos x="477" y="268"/>
                </a:cxn>
                <a:cxn ang="0">
                  <a:pos x="450" y="338"/>
                </a:cxn>
                <a:cxn ang="0">
                  <a:pos x="411" y="400"/>
                </a:cxn>
                <a:cxn ang="0">
                  <a:pos x="366" y="460"/>
                </a:cxn>
                <a:cxn ang="0">
                  <a:pos x="314" y="512"/>
                </a:cxn>
                <a:cxn ang="0">
                  <a:pos x="256" y="561"/>
                </a:cxn>
                <a:cxn ang="0">
                  <a:pos x="227" y="572"/>
                </a:cxn>
                <a:cxn ang="0">
                  <a:pos x="197" y="584"/>
                </a:cxn>
                <a:cxn ang="0">
                  <a:pos x="166" y="594"/>
                </a:cxn>
                <a:cxn ang="0">
                  <a:pos x="135" y="603"/>
                </a:cxn>
                <a:cxn ang="0">
                  <a:pos x="102" y="609"/>
                </a:cxn>
                <a:cxn ang="0">
                  <a:pos x="69" y="617"/>
                </a:cxn>
                <a:cxn ang="0">
                  <a:pos x="36" y="621"/>
                </a:cxn>
                <a:cxn ang="0">
                  <a:pos x="4" y="625"/>
                </a:cxn>
                <a:cxn ang="0">
                  <a:pos x="0" y="582"/>
                </a:cxn>
                <a:cxn ang="0">
                  <a:pos x="0" y="540"/>
                </a:cxn>
                <a:cxn ang="0">
                  <a:pos x="0" y="499"/>
                </a:cxn>
                <a:cxn ang="0">
                  <a:pos x="5" y="458"/>
                </a:cxn>
                <a:cxn ang="0">
                  <a:pos x="11" y="415"/>
                </a:cxn>
                <a:cxn ang="0">
                  <a:pos x="21" y="375"/>
                </a:cxn>
                <a:cxn ang="0">
                  <a:pos x="33" y="332"/>
                </a:cxn>
                <a:cxn ang="0">
                  <a:pos x="52" y="291"/>
                </a:cxn>
                <a:cxn ang="0">
                  <a:pos x="81" y="239"/>
                </a:cxn>
                <a:cxn ang="0">
                  <a:pos x="118" y="187"/>
                </a:cxn>
                <a:cxn ang="0">
                  <a:pos x="159" y="138"/>
                </a:cxn>
                <a:cxn ang="0">
                  <a:pos x="205" y="95"/>
                </a:cxn>
                <a:cxn ang="0">
                  <a:pos x="256" y="57"/>
                </a:cxn>
                <a:cxn ang="0">
                  <a:pos x="312" y="28"/>
                </a:cxn>
                <a:cxn ang="0">
                  <a:pos x="370" y="8"/>
                </a:cxn>
                <a:cxn ang="0">
                  <a:pos x="434" y="0"/>
                </a:cxn>
              </a:cxnLst>
              <a:rect l="0" t="0" r="0" b="0"/>
              <a:pathLst>
                <a:path w="516" h="625">
                  <a:moveTo>
                    <a:pt x="434" y="0"/>
                  </a:moveTo>
                  <a:lnTo>
                    <a:pt x="407" y="45"/>
                  </a:lnTo>
                  <a:lnTo>
                    <a:pt x="380" y="92"/>
                  </a:lnTo>
                  <a:lnTo>
                    <a:pt x="351" y="138"/>
                  </a:lnTo>
                  <a:lnTo>
                    <a:pt x="324" y="187"/>
                  </a:lnTo>
                  <a:lnTo>
                    <a:pt x="294" y="233"/>
                  </a:lnTo>
                  <a:lnTo>
                    <a:pt x="265" y="280"/>
                  </a:lnTo>
                  <a:lnTo>
                    <a:pt x="238" y="326"/>
                  </a:lnTo>
                  <a:lnTo>
                    <a:pt x="215" y="373"/>
                  </a:lnTo>
                  <a:lnTo>
                    <a:pt x="225" y="365"/>
                  </a:lnTo>
                  <a:lnTo>
                    <a:pt x="248" y="340"/>
                  </a:lnTo>
                  <a:lnTo>
                    <a:pt x="281" y="299"/>
                  </a:lnTo>
                  <a:lnTo>
                    <a:pt x="324" y="251"/>
                  </a:lnTo>
                  <a:lnTo>
                    <a:pt x="368" y="194"/>
                  </a:lnTo>
                  <a:lnTo>
                    <a:pt x="419" y="138"/>
                  </a:lnTo>
                  <a:lnTo>
                    <a:pt x="469" y="88"/>
                  </a:lnTo>
                  <a:lnTo>
                    <a:pt x="516" y="49"/>
                  </a:lnTo>
                  <a:lnTo>
                    <a:pt x="510" y="123"/>
                  </a:lnTo>
                  <a:lnTo>
                    <a:pt x="498" y="196"/>
                  </a:lnTo>
                  <a:lnTo>
                    <a:pt x="477" y="268"/>
                  </a:lnTo>
                  <a:lnTo>
                    <a:pt x="450" y="338"/>
                  </a:lnTo>
                  <a:lnTo>
                    <a:pt x="411" y="400"/>
                  </a:lnTo>
                  <a:lnTo>
                    <a:pt x="366" y="460"/>
                  </a:lnTo>
                  <a:lnTo>
                    <a:pt x="314" y="512"/>
                  </a:lnTo>
                  <a:lnTo>
                    <a:pt x="256" y="561"/>
                  </a:lnTo>
                  <a:lnTo>
                    <a:pt x="227" y="572"/>
                  </a:lnTo>
                  <a:lnTo>
                    <a:pt x="197" y="584"/>
                  </a:lnTo>
                  <a:lnTo>
                    <a:pt x="166" y="594"/>
                  </a:lnTo>
                  <a:lnTo>
                    <a:pt x="135" y="603"/>
                  </a:lnTo>
                  <a:lnTo>
                    <a:pt x="102" y="609"/>
                  </a:lnTo>
                  <a:lnTo>
                    <a:pt x="69" y="617"/>
                  </a:lnTo>
                  <a:lnTo>
                    <a:pt x="36" y="621"/>
                  </a:lnTo>
                  <a:lnTo>
                    <a:pt x="4" y="625"/>
                  </a:lnTo>
                  <a:lnTo>
                    <a:pt x="0" y="582"/>
                  </a:lnTo>
                  <a:lnTo>
                    <a:pt x="0" y="540"/>
                  </a:lnTo>
                  <a:lnTo>
                    <a:pt x="0" y="499"/>
                  </a:lnTo>
                  <a:lnTo>
                    <a:pt x="5" y="458"/>
                  </a:lnTo>
                  <a:lnTo>
                    <a:pt x="11" y="415"/>
                  </a:lnTo>
                  <a:lnTo>
                    <a:pt x="21" y="375"/>
                  </a:lnTo>
                  <a:lnTo>
                    <a:pt x="33" y="332"/>
                  </a:lnTo>
                  <a:lnTo>
                    <a:pt x="52" y="291"/>
                  </a:lnTo>
                  <a:lnTo>
                    <a:pt x="81" y="239"/>
                  </a:lnTo>
                  <a:lnTo>
                    <a:pt x="118" y="187"/>
                  </a:lnTo>
                  <a:lnTo>
                    <a:pt x="159" y="138"/>
                  </a:lnTo>
                  <a:lnTo>
                    <a:pt x="205" y="95"/>
                  </a:lnTo>
                  <a:lnTo>
                    <a:pt x="256" y="57"/>
                  </a:lnTo>
                  <a:lnTo>
                    <a:pt x="312" y="28"/>
                  </a:lnTo>
                  <a:lnTo>
                    <a:pt x="370" y="8"/>
                  </a:lnTo>
                  <a:lnTo>
                    <a:pt x="434" y="0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8062052" y="4771223"/>
              <a:ext cx="482239" cy="547892"/>
            </a:xfrm>
            <a:custGeom>
              <a:avLst/>
              <a:gdLst/>
              <a:ahLst/>
              <a:cxnLst>
                <a:cxn ang="0">
                  <a:pos x="446" y="260"/>
                </a:cxn>
                <a:cxn ang="0">
                  <a:pos x="462" y="297"/>
                </a:cxn>
                <a:cxn ang="0">
                  <a:pos x="479" y="339"/>
                </a:cxn>
                <a:cxn ang="0">
                  <a:pos x="491" y="384"/>
                </a:cxn>
                <a:cxn ang="0">
                  <a:pos x="504" y="432"/>
                </a:cxn>
                <a:cxn ang="0">
                  <a:pos x="512" y="479"/>
                </a:cxn>
                <a:cxn ang="0">
                  <a:pos x="518" y="525"/>
                </a:cxn>
                <a:cxn ang="0">
                  <a:pos x="520" y="570"/>
                </a:cxn>
                <a:cxn ang="0">
                  <a:pos x="520" y="617"/>
                </a:cxn>
                <a:cxn ang="0">
                  <a:pos x="452" y="619"/>
                </a:cxn>
                <a:cxn ang="0">
                  <a:pos x="390" y="609"/>
                </a:cxn>
                <a:cxn ang="0">
                  <a:pos x="328" y="587"/>
                </a:cxn>
                <a:cxn ang="0">
                  <a:pos x="272" y="560"/>
                </a:cxn>
                <a:cxn ang="0">
                  <a:pos x="217" y="524"/>
                </a:cxn>
                <a:cxn ang="0">
                  <a:pos x="171" y="483"/>
                </a:cxn>
                <a:cxn ang="0">
                  <a:pos x="130" y="436"/>
                </a:cxn>
                <a:cxn ang="0">
                  <a:pos x="97" y="390"/>
                </a:cxn>
                <a:cxn ang="0">
                  <a:pos x="76" y="353"/>
                </a:cxn>
                <a:cxn ang="0">
                  <a:pos x="58" y="318"/>
                </a:cxn>
                <a:cxn ang="0">
                  <a:pos x="41" y="279"/>
                </a:cxn>
                <a:cxn ang="0">
                  <a:pos x="29" y="240"/>
                </a:cxn>
                <a:cxn ang="0">
                  <a:pos x="18" y="198"/>
                </a:cxn>
                <a:cxn ang="0">
                  <a:pos x="10" y="157"/>
                </a:cxn>
                <a:cxn ang="0">
                  <a:pos x="2" y="114"/>
                </a:cxn>
                <a:cxn ang="0">
                  <a:pos x="0" y="74"/>
                </a:cxn>
                <a:cxn ang="0">
                  <a:pos x="45" y="105"/>
                </a:cxn>
                <a:cxn ang="0">
                  <a:pos x="95" y="147"/>
                </a:cxn>
                <a:cxn ang="0">
                  <a:pos x="146" y="196"/>
                </a:cxn>
                <a:cxn ang="0">
                  <a:pos x="192" y="250"/>
                </a:cxn>
                <a:cxn ang="0">
                  <a:pos x="233" y="297"/>
                </a:cxn>
                <a:cxn ang="0">
                  <a:pos x="266" y="337"/>
                </a:cxn>
                <a:cxn ang="0">
                  <a:pos x="289" y="365"/>
                </a:cxn>
                <a:cxn ang="0">
                  <a:pos x="301" y="374"/>
                </a:cxn>
                <a:cxn ang="0">
                  <a:pos x="293" y="328"/>
                </a:cxn>
                <a:cxn ang="0">
                  <a:pos x="266" y="273"/>
                </a:cxn>
                <a:cxn ang="0">
                  <a:pos x="223" y="211"/>
                </a:cxn>
                <a:cxn ang="0">
                  <a:pos x="177" y="149"/>
                </a:cxn>
                <a:cxn ang="0">
                  <a:pos x="126" y="89"/>
                </a:cxn>
                <a:cxn ang="0">
                  <a:pos x="82" y="43"/>
                </a:cxn>
                <a:cxn ang="0">
                  <a:pos x="51" y="10"/>
                </a:cxn>
                <a:cxn ang="0">
                  <a:pos x="41" y="0"/>
                </a:cxn>
                <a:cxn ang="0">
                  <a:pos x="117" y="4"/>
                </a:cxn>
                <a:cxn ang="0">
                  <a:pos x="184" y="19"/>
                </a:cxn>
                <a:cxn ang="0">
                  <a:pos x="243" y="43"/>
                </a:cxn>
                <a:cxn ang="0">
                  <a:pos x="295" y="78"/>
                </a:cxn>
                <a:cxn ang="0">
                  <a:pos x="338" y="114"/>
                </a:cxn>
                <a:cxn ang="0">
                  <a:pos x="378" y="159"/>
                </a:cxn>
                <a:cxn ang="0">
                  <a:pos x="413" y="207"/>
                </a:cxn>
                <a:cxn ang="0">
                  <a:pos x="446" y="260"/>
                </a:cxn>
              </a:cxnLst>
              <a:rect l="0" t="0" r="0" b="0"/>
              <a:pathLst>
                <a:path w="520" h="619">
                  <a:moveTo>
                    <a:pt x="446" y="260"/>
                  </a:moveTo>
                  <a:lnTo>
                    <a:pt x="462" y="297"/>
                  </a:lnTo>
                  <a:lnTo>
                    <a:pt x="479" y="339"/>
                  </a:lnTo>
                  <a:lnTo>
                    <a:pt x="491" y="384"/>
                  </a:lnTo>
                  <a:lnTo>
                    <a:pt x="504" y="432"/>
                  </a:lnTo>
                  <a:lnTo>
                    <a:pt x="512" y="479"/>
                  </a:lnTo>
                  <a:lnTo>
                    <a:pt x="518" y="525"/>
                  </a:lnTo>
                  <a:lnTo>
                    <a:pt x="520" y="570"/>
                  </a:lnTo>
                  <a:lnTo>
                    <a:pt x="520" y="617"/>
                  </a:lnTo>
                  <a:lnTo>
                    <a:pt x="452" y="619"/>
                  </a:lnTo>
                  <a:lnTo>
                    <a:pt x="390" y="609"/>
                  </a:lnTo>
                  <a:lnTo>
                    <a:pt x="328" y="587"/>
                  </a:lnTo>
                  <a:lnTo>
                    <a:pt x="272" y="560"/>
                  </a:lnTo>
                  <a:lnTo>
                    <a:pt x="217" y="524"/>
                  </a:lnTo>
                  <a:lnTo>
                    <a:pt x="171" y="483"/>
                  </a:lnTo>
                  <a:lnTo>
                    <a:pt x="130" y="436"/>
                  </a:lnTo>
                  <a:lnTo>
                    <a:pt x="97" y="390"/>
                  </a:lnTo>
                  <a:lnTo>
                    <a:pt x="76" y="353"/>
                  </a:lnTo>
                  <a:lnTo>
                    <a:pt x="58" y="318"/>
                  </a:lnTo>
                  <a:lnTo>
                    <a:pt x="41" y="279"/>
                  </a:lnTo>
                  <a:lnTo>
                    <a:pt x="29" y="240"/>
                  </a:lnTo>
                  <a:lnTo>
                    <a:pt x="18" y="198"/>
                  </a:lnTo>
                  <a:lnTo>
                    <a:pt x="10" y="157"/>
                  </a:lnTo>
                  <a:lnTo>
                    <a:pt x="2" y="114"/>
                  </a:lnTo>
                  <a:lnTo>
                    <a:pt x="0" y="74"/>
                  </a:lnTo>
                  <a:lnTo>
                    <a:pt x="45" y="105"/>
                  </a:lnTo>
                  <a:lnTo>
                    <a:pt x="95" y="147"/>
                  </a:lnTo>
                  <a:lnTo>
                    <a:pt x="146" y="196"/>
                  </a:lnTo>
                  <a:lnTo>
                    <a:pt x="192" y="250"/>
                  </a:lnTo>
                  <a:lnTo>
                    <a:pt x="233" y="297"/>
                  </a:lnTo>
                  <a:lnTo>
                    <a:pt x="266" y="337"/>
                  </a:lnTo>
                  <a:lnTo>
                    <a:pt x="289" y="365"/>
                  </a:lnTo>
                  <a:lnTo>
                    <a:pt x="301" y="374"/>
                  </a:lnTo>
                  <a:lnTo>
                    <a:pt x="293" y="328"/>
                  </a:lnTo>
                  <a:lnTo>
                    <a:pt x="266" y="273"/>
                  </a:lnTo>
                  <a:lnTo>
                    <a:pt x="223" y="211"/>
                  </a:lnTo>
                  <a:lnTo>
                    <a:pt x="177" y="149"/>
                  </a:lnTo>
                  <a:lnTo>
                    <a:pt x="126" y="89"/>
                  </a:lnTo>
                  <a:lnTo>
                    <a:pt x="82" y="43"/>
                  </a:lnTo>
                  <a:lnTo>
                    <a:pt x="51" y="10"/>
                  </a:lnTo>
                  <a:lnTo>
                    <a:pt x="41" y="0"/>
                  </a:lnTo>
                  <a:lnTo>
                    <a:pt x="117" y="4"/>
                  </a:lnTo>
                  <a:lnTo>
                    <a:pt x="184" y="19"/>
                  </a:lnTo>
                  <a:lnTo>
                    <a:pt x="243" y="43"/>
                  </a:lnTo>
                  <a:lnTo>
                    <a:pt x="295" y="78"/>
                  </a:lnTo>
                  <a:lnTo>
                    <a:pt x="338" y="114"/>
                  </a:lnTo>
                  <a:lnTo>
                    <a:pt x="378" y="159"/>
                  </a:lnTo>
                  <a:lnTo>
                    <a:pt x="413" y="207"/>
                  </a:lnTo>
                  <a:lnTo>
                    <a:pt x="446" y="260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3504892" y="5359896"/>
              <a:ext cx="484095" cy="547892"/>
            </a:xfrm>
            <a:custGeom>
              <a:avLst/>
              <a:gdLst/>
              <a:ahLst/>
              <a:cxnLst>
                <a:cxn ang="0">
                  <a:pos x="448" y="262"/>
                </a:cxn>
                <a:cxn ang="0">
                  <a:pos x="461" y="289"/>
                </a:cxn>
                <a:cxn ang="0">
                  <a:pos x="475" y="318"/>
                </a:cxn>
                <a:cxn ang="0">
                  <a:pos x="487" y="349"/>
                </a:cxn>
                <a:cxn ang="0">
                  <a:pos x="498" y="382"/>
                </a:cxn>
                <a:cxn ang="0">
                  <a:pos x="506" y="415"/>
                </a:cxn>
                <a:cxn ang="0">
                  <a:pos x="514" y="450"/>
                </a:cxn>
                <a:cxn ang="0">
                  <a:pos x="518" y="485"/>
                </a:cxn>
                <a:cxn ang="0">
                  <a:pos x="522" y="522"/>
                </a:cxn>
                <a:cxn ang="0">
                  <a:pos x="473" y="496"/>
                </a:cxn>
                <a:cxn ang="0">
                  <a:pos x="423" y="454"/>
                </a:cxn>
                <a:cxn ang="0">
                  <a:pos x="372" y="400"/>
                </a:cxn>
                <a:cxn ang="0">
                  <a:pos x="324" y="345"/>
                </a:cxn>
                <a:cxn ang="0">
                  <a:pos x="279" y="289"/>
                </a:cxn>
                <a:cxn ang="0">
                  <a:pos x="244" y="242"/>
                </a:cxn>
                <a:cxn ang="0">
                  <a:pos x="221" y="210"/>
                </a:cxn>
                <a:cxn ang="0">
                  <a:pos x="213" y="198"/>
                </a:cxn>
                <a:cxn ang="0">
                  <a:pos x="211" y="219"/>
                </a:cxn>
                <a:cxn ang="0">
                  <a:pos x="229" y="262"/>
                </a:cxn>
                <a:cxn ang="0">
                  <a:pos x="256" y="316"/>
                </a:cxn>
                <a:cxn ang="0">
                  <a:pos x="297" y="380"/>
                </a:cxn>
                <a:cxn ang="0">
                  <a:pos x="339" y="444"/>
                </a:cxn>
                <a:cxn ang="0">
                  <a:pos x="388" y="510"/>
                </a:cxn>
                <a:cxn ang="0">
                  <a:pos x="436" y="566"/>
                </a:cxn>
                <a:cxn ang="0">
                  <a:pos x="481" y="613"/>
                </a:cxn>
                <a:cxn ang="0">
                  <a:pos x="434" y="619"/>
                </a:cxn>
                <a:cxn ang="0">
                  <a:pos x="392" y="617"/>
                </a:cxn>
                <a:cxn ang="0">
                  <a:pos x="351" y="607"/>
                </a:cxn>
                <a:cxn ang="0">
                  <a:pos x="314" y="593"/>
                </a:cxn>
                <a:cxn ang="0">
                  <a:pos x="275" y="572"/>
                </a:cxn>
                <a:cxn ang="0">
                  <a:pos x="240" y="551"/>
                </a:cxn>
                <a:cxn ang="0">
                  <a:pos x="205" y="524"/>
                </a:cxn>
                <a:cxn ang="0">
                  <a:pos x="172" y="498"/>
                </a:cxn>
                <a:cxn ang="0">
                  <a:pos x="128" y="444"/>
                </a:cxn>
                <a:cxn ang="0">
                  <a:pos x="91" y="388"/>
                </a:cxn>
                <a:cxn ang="0">
                  <a:pos x="60" y="328"/>
                </a:cxn>
                <a:cxn ang="0">
                  <a:pos x="37" y="268"/>
                </a:cxn>
                <a:cxn ang="0">
                  <a:pos x="17" y="202"/>
                </a:cxn>
                <a:cxn ang="0">
                  <a:pos x="6" y="138"/>
                </a:cxn>
                <a:cxn ang="0">
                  <a:pos x="0" y="70"/>
                </a:cxn>
                <a:cxn ang="0">
                  <a:pos x="2" y="2"/>
                </a:cxn>
                <a:cxn ang="0">
                  <a:pos x="72" y="0"/>
                </a:cxn>
                <a:cxn ang="0">
                  <a:pos x="139" y="12"/>
                </a:cxn>
                <a:cxn ang="0">
                  <a:pos x="203" y="31"/>
                </a:cxn>
                <a:cxn ang="0">
                  <a:pos x="264" y="62"/>
                </a:cxn>
                <a:cxn ang="0">
                  <a:pos x="316" y="99"/>
                </a:cxn>
                <a:cxn ang="0">
                  <a:pos x="366" y="147"/>
                </a:cxn>
                <a:cxn ang="0">
                  <a:pos x="409" y="200"/>
                </a:cxn>
                <a:cxn ang="0">
                  <a:pos x="448" y="262"/>
                </a:cxn>
              </a:cxnLst>
              <a:rect l="0" t="0" r="0" b="0"/>
              <a:pathLst>
                <a:path w="522" h="619">
                  <a:moveTo>
                    <a:pt x="448" y="262"/>
                  </a:moveTo>
                  <a:lnTo>
                    <a:pt x="461" y="289"/>
                  </a:lnTo>
                  <a:lnTo>
                    <a:pt x="475" y="318"/>
                  </a:lnTo>
                  <a:lnTo>
                    <a:pt x="487" y="349"/>
                  </a:lnTo>
                  <a:lnTo>
                    <a:pt x="498" y="382"/>
                  </a:lnTo>
                  <a:lnTo>
                    <a:pt x="506" y="415"/>
                  </a:lnTo>
                  <a:lnTo>
                    <a:pt x="514" y="450"/>
                  </a:lnTo>
                  <a:lnTo>
                    <a:pt x="518" y="485"/>
                  </a:lnTo>
                  <a:lnTo>
                    <a:pt x="522" y="522"/>
                  </a:lnTo>
                  <a:lnTo>
                    <a:pt x="473" y="496"/>
                  </a:lnTo>
                  <a:lnTo>
                    <a:pt x="423" y="454"/>
                  </a:lnTo>
                  <a:lnTo>
                    <a:pt x="372" y="400"/>
                  </a:lnTo>
                  <a:lnTo>
                    <a:pt x="324" y="345"/>
                  </a:lnTo>
                  <a:lnTo>
                    <a:pt x="279" y="289"/>
                  </a:lnTo>
                  <a:lnTo>
                    <a:pt x="244" y="242"/>
                  </a:lnTo>
                  <a:lnTo>
                    <a:pt x="221" y="210"/>
                  </a:lnTo>
                  <a:lnTo>
                    <a:pt x="213" y="198"/>
                  </a:lnTo>
                  <a:lnTo>
                    <a:pt x="211" y="219"/>
                  </a:lnTo>
                  <a:lnTo>
                    <a:pt x="229" y="262"/>
                  </a:lnTo>
                  <a:lnTo>
                    <a:pt x="256" y="316"/>
                  </a:lnTo>
                  <a:lnTo>
                    <a:pt x="297" y="380"/>
                  </a:lnTo>
                  <a:lnTo>
                    <a:pt x="339" y="444"/>
                  </a:lnTo>
                  <a:lnTo>
                    <a:pt x="388" y="510"/>
                  </a:lnTo>
                  <a:lnTo>
                    <a:pt x="436" y="566"/>
                  </a:lnTo>
                  <a:lnTo>
                    <a:pt x="481" y="613"/>
                  </a:lnTo>
                  <a:lnTo>
                    <a:pt x="434" y="619"/>
                  </a:lnTo>
                  <a:lnTo>
                    <a:pt x="392" y="617"/>
                  </a:lnTo>
                  <a:lnTo>
                    <a:pt x="351" y="607"/>
                  </a:lnTo>
                  <a:lnTo>
                    <a:pt x="314" y="593"/>
                  </a:lnTo>
                  <a:lnTo>
                    <a:pt x="275" y="572"/>
                  </a:lnTo>
                  <a:lnTo>
                    <a:pt x="240" y="551"/>
                  </a:lnTo>
                  <a:lnTo>
                    <a:pt x="205" y="524"/>
                  </a:lnTo>
                  <a:lnTo>
                    <a:pt x="172" y="498"/>
                  </a:lnTo>
                  <a:lnTo>
                    <a:pt x="128" y="444"/>
                  </a:lnTo>
                  <a:lnTo>
                    <a:pt x="91" y="388"/>
                  </a:lnTo>
                  <a:lnTo>
                    <a:pt x="60" y="328"/>
                  </a:lnTo>
                  <a:lnTo>
                    <a:pt x="37" y="268"/>
                  </a:lnTo>
                  <a:lnTo>
                    <a:pt x="17" y="202"/>
                  </a:lnTo>
                  <a:lnTo>
                    <a:pt x="6" y="138"/>
                  </a:lnTo>
                  <a:lnTo>
                    <a:pt x="0" y="70"/>
                  </a:lnTo>
                  <a:lnTo>
                    <a:pt x="2" y="2"/>
                  </a:lnTo>
                  <a:lnTo>
                    <a:pt x="72" y="0"/>
                  </a:lnTo>
                  <a:lnTo>
                    <a:pt x="139" y="12"/>
                  </a:lnTo>
                  <a:lnTo>
                    <a:pt x="203" y="31"/>
                  </a:lnTo>
                  <a:lnTo>
                    <a:pt x="264" y="62"/>
                  </a:lnTo>
                  <a:lnTo>
                    <a:pt x="316" y="99"/>
                  </a:lnTo>
                  <a:lnTo>
                    <a:pt x="366" y="147"/>
                  </a:lnTo>
                  <a:lnTo>
                    <a:pt x="409" y="200"/>
                  </a:lnTo>
                  <a:lnTo>
                    <a:pt x="448" y="262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8063908" y="5375854"/>
              <a:ext cx="480385" cy="547892"/>
            </a:xfrm>
            <a:custGeom>
              <a:avLst/>
              <a:gdLst/>
              <a:ahLst/>
              <a:cxnLst>
                <a:cxn ang="0">
                  <a:pos x="518" y="0"/>
                </a:cxn>
                <a:cxn ang="0">
                  <a:pos x="518" y="86"/>
                </a:cxn>
                <a:cxn ang="0">
                  <a:pos x="512" y="169"/>
                </a:cxn>
                <a:cxn ang="0">
                  <a:pos x="497" y="251"/>
                </a:cxn>
                <a:cxn ang="0">
                  <a:pos x="473" y="326"/>
                </a:cxn>
                <a:cxn ang="0">
                  <a:pos x="438" y="396"/>
                </a:cxn>
                <a:cxn ang="0">
                  <a:pos x="392" y="462"/>
                </a:cxn>
                <a:cxn ang="0">
                  <a:pos x="334" y="522"/>
                </a:cxn>
                <a:cxn ang="0">
                  <a:pos x="266" y="576"/>
                </a:cxn>
                <a:cxn ang="0">
                  <a:pos x="243" y="582"/>
                </a:cxn>
                <a:cxn ang="0">
                  <a:pos x="221" y="590"/>
                </a:cxn>
                <a:cxn ang="0">
                  <a:pos x="196" y="596"/>
                </a:cxn>
                <a:cxn ang="0">
                  <a:pos x="173" y="605"/>
                </a:cxn>
                <a:cxn ang="0">
                  <a:pos x="148" y="609"/>
                </a:cxn>
                <a:cxn ang="0">
                  <a:pos x="124" y="615"/>
                </a:cxn>
                <a:cxn ang="0">
                  <a:pos x="103" y="617"/>
                </a:cxn>
                <a:cxn ang="0">
                  <a:pos x="87" y="617"/>
                </a:cxn>
                <a:cxn ang="0">
                  <a:pos x="120" y="571"/>
                </a:cxn>
                <a:cxn ang="0">
                  <a:pos x="153" y="526"/>
                </a:cxn>
                <a:cxn ang="0">
                  <a:pos x="184" y="477"/>
                </a:cxn>
                <a:cxn ang="0">
                  <a:pos x="217" y="429"/>
                </a:cxn>
                <a:cxn ang="0">
                  <a:pos x="246" y="377"/>
                </a:cxn>
                <a:cxn ang="0">
                  <a:pos x="277" y="326"/>
                </a:cxn>
                <a:cxn ang="0">
                  <a:pos x="305" y="272"/>
                </a:cxn>
                <a:cxn ang="0">
                  <a:pos x="332" y="220"/>
                </a:cxn>
                <a:cxn ang="0">
                  <a:pos x="322" y="225"/>
                </a:cxn>
                <a:cxn ang="0">
                  <a:pos x="297" y="254"/>
                </a:cxn>
                <a:cxn ang="0">
                  <a:pos x="258" y="299"/>
                </a:cxn>
                <a:cxn ang="0">
                  <a:pos x="215" y="357"/>
                </a:cxn>
                <a:cxn ang="0">
                  <a:pos x="163" y="417"/>
                </a:cxn>
                <a:cxn ang="0">
                  <a:pos x="111" y="477"/>
                </a:cxn>
                <a:cxn ang="0">
                  <a:pos x="58" y="528"/>
                </a:cxn>
                <a:cxn ang="0">
                  <a:pos x="14" y="569"/>
                </a:cxn>
                <a:cxn ang="0">
                  <a:pos x="0" y="454"/>
                </a:cxn>
                <a:cxn ang="0">
                  <a:pos x="14" y="351"/>
                </a:cxn>
                <a:cxn ang="0">
                  <a:pos x="49" y="258"/>
                </a:cxn>
                <a:cxn ang="0">
                  <a:pos x="107" y="181"/>
                </a:cxn>
                <a:cxn ang="0">
                  <a:pos x="182" y="113"/>
                </a:cxn>
                <a:cxn ang="0">
                  <a:pos x="277" y="61"/>
                </a:cxn>
                <a:cxn ang="0">
                  <a:pos x="390" y="22"/>
                </a:cxn>
                <a:cxn ang="0">
                  <a:pos x="518" y="0"/>
                </a:cxn>
              </a:cxnLst>
              <a:rect l="0" t="0" r="0" b="0"/>
              <a:pathLst>
                <a:path w="518" h="617">
                  <a:moveTo>
                    <a:pt x="518" y="0"/>
                  </a:moveTo>
                  <a:lnTo>
                    <a:pt x="518" y="86"/>
                  </a:lnTo>
                  <a:lnTo>
                    <a:pt x="512" y="169"/>
                  </a:lnTo>
                  <a:lnTo>
                    <a:pt x="497" y="251"/>
                  </a:lnTo>
                  <a:lnTo>
                    <a:pt x="473" y="326"/>
                  </a:lnTo>
                  <a:lnTo>
                    <a:pt x="438" y="396"/>
                  </a:lnTo>
                  <a:lnTo>
                    <a:pt x="392" y="462"/>
                  </a:lnTo>
                  <a:lnTo>
                    <a:pt x="334" y="522"/>
                  </a:lnTo>
                  <a:lnTo>
                    <a:pt x="266" y="576"/>
                  </a:lnTo>
                  <a:lnTo>
                    <a:pt x="243" y="582"/>
                  </a:lnTo>
                  <a:lnTo>
                    <a:pt x="221" y="590"/>
                  </a:lnTo>
                  <a:lnTo>
                    <a:pt x="196" y="596"/>
                  </a:lnTo>
                  <a:lnTo>
                    <a:pt x="173" y="605"/>
                  </a:lnTo>
                  <a:lnTo>
                    <a:pt x="148" y="609"/>
                  </a:lnTo>
                  <a:lnTo>
                    <a:pt x="124" y="615"/>
                  </a:lnTo>
                  <a:lnTo>
                    <a:pt x="103" y="617"/>
                  </a:lnTo>
                  <a:lnTo>
                    <a:pt x="87" y="617"/>
                  </a:lnTo>
                  <a:lnTo>
                    <a:pt x="120" y="571"/>
                  </a:lnTo>
                  <a:lnTo>
                    <a:pt x="153" y="526"/>
                  </a:lnTo>
                  <a:lnTo>
                    <a:pt x="184" y="477"/>
                  </a:lnTo>
                  <a:lnTo>
                    <a:pt x="217" y="429"/>
                  </a:lnTo>
                  <a:lnTo>
                    <a:pt x="246" y="377"/>
                  </a:lnTo>
                  <a:lnTo>
                    <a:pt x="277" y="326"/>
                  </a:lnTo>
                  <a:lnTo>
                    <a:pt x="305" y="272"/>
                  </a:lnTo>
                  <a:lnTo>
                    <a:pt x="332" y="220"/>
                  </a:lnTo>
                  <a:lnTo>
                    <a:pt x="322" y="225"/>
                  </a:lnTo>
                  <a:lnTo>
                    <a:pt x="297" y="254"/>
                  </a:lnTo>
                  <a:lnTo>
                    <a:pt x="258" y="299"/>
                  </a:lnTo>
                  <a:lnTo>
                    <a:pt x="215" y="357"/>
                  </a:lnTo>
                  <a:lnTo>
                    <a:pt x="163" y="417"/>
                  </a:lnTo>
                  <a:lnTo>
                    <a:pt x="111" y="477"/>
                  </a:lnTo>
                  <a:lnTo>
                    <a:pt x="58" y="528"/>
                  </a:lnTo>
                  <a:lnTo>
                    <a:pt x="14" y="569"/>
                  </a:lnTo>
                  <a:lnTo>
                    <a:pt x="0" y="454"/>
                  </a:lnTo>
                  <a:lnTo>
                    <a:pt x="14" y="351"/>
                  </a:lnTo>
                  <a:lnTo>
                    <a:pt x="49" y="258"/>
                  </a:lnTo>
                  <a:lnTo>
                    <a:pt x="107" y="181"/>
                  </a:lnTo>
                  <a:lnTo>
                    <a:pt x="182" y="113"/>
                  </a:lnTo>
                  <a:lnTo>
                    <a:pt x="277" y="61"/>
                  </a:lnTo>
                  <a:lnTo>
                    <a:pt x="390" y="22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auto">
            <a:xfrm>
              <a:off x="3410298" y="5959207"/>
              <a:ext cx="578687" cy="546118"/>
            </a:xfrm>
            <a:custGeom>
              <a:avLst/>
              <a:gdLst/>
              <a:ahLst/>
              <a:cxnLst>
                <a:cxn ang="0">
                  <a:pos x="549" y="0"/>
                </a:cxn>
                <a:cxn ang="0">
                  <a:pos x="512" y="54"/>
                </a:cxn>
                <a:cxn ang="0">
                  <a:pos x="465" y="108"/>
                </a:cxn>
                <a:cxn ang="0">
                  <a:pos x="405" y="163"/>
                </a:cxn>
                <a:cxn ang="0">
                  <a:pos x="347" y="213"/>
                </a:cxn>
                <a:cxn ang="0">
                  <a:pos x="289" y="254"/>
                </a:cxn>
                <a:cxn ang="0">
                  <a:pos x="244" y="289"/>
                </a:cxn>
                <a:cxn ang="0">
                  <a:pos x="213" y="312"/>
                </a:cxn>
                <a:cxn ang="0">
                  <a:pos x="207" y="326"/>
                </a:cxn>
                <a:cxn ang="0">
                  <a:pos x="227" y="322"/>
                </a:cxn>
                <a:cxn ang="0">
                  <a:pos x="268" y="302"/>
                </a:cxn>
                <a:cxn ang="0">
                  <a:pos x="322" y="271"/>
                </a:cxn>
                <a:cxn ang="0">
                  <a:pos x="386" y="232"/>
                </a:cxn>
                <a:cxn ang="0">
                  <a:pos x="452" y="186"/>
                </a:cxn>
                <a:cxn ang="0">
                  <a:pos x="518" y="141"/>
                </a:cxn>
                <a:cxn ang="0">
                  <a:pos x="576" y="95"/>
                </a:cxn>
                <a:cxn ang="0">
                  <a:pos x="623" y="56"/>
                </a:cxn>
                <a:cxn ang="0">
                  <a:pos x="615" y="137"/>
                </a:cxn>
                <a:cxn ang="0">
                  <a:pos x="595" y="217"/>
                </a:cxn>
                <a:cxn ang="0">
                  <a:pos x="564" y="289"/>
                </a:cxn>
                <a:cxn ang="0">
                  <a:pos x="526" y="357"/>
                </a:cxn>
                <a:cxn ang="0">
                  <a:pos x="477" y="417"/>
                </a:cxn>
                <a:cxn ang="0">
                  <a:pos x="423" y="471"/>
                </a:cxn>
                <a:cxn ang="0">
                  <a:pos x="361" y="517"/>
                </a:cxn>
                <a:cxn ang="0">
                  <a:pos x="297" y="560"/>
                </a:cxn>
                <a:cxn ang="0">
                  <a:pos x="262" y="570"/>
                </a:cxn>
                <a:cxn ang="0">
                  <a:pos x="227" y="581"/>
                </a:cxn>
                <a:cxn ang="0">
                  <a:pos x="190" y="591"/>
                </a:cxn>
                <a:cxn ang="0">
                  <a:pos x="155" y="603"/>
                </a:cxn>
                <a:cxn ang="0">
                  <a:pos x="116" y="609"/>
                </a:cxn>
                <a:cxn ang="0">
                  <a:pos x="79" y="614"/>
                </a:cxn>
                <a:cxn ang="0">
                  <a:pos x="41" y="616"/>
                </a:cxn>
                <a:cxn ang="0">
                  <a:pos x="4" y="616"/>
                </a:cxn>
                <a:cxn ang="0">
                  <a:pos x="0" y="535"/>
                </a:cxn>
                <a:cxn ang="0">
                  <a:pos x="8" y="459"/>
                </a:cxn>
                <a:cxn ang="0">
                  <a:pos x="25" y="388"/>
                </a:cxn>
                <a:cxn ang="0">
                  <a:pos x="54" y="324"/>
                </a:cxn>
                <a:cxn ang="0">
                  <a:pos x="89" y="260"/>
                </a:cxn>
                <a:cxn ang="0">
                  <a:pos x="134" y="203"/>
                </a:cxn>
                <a:cxn ang="0">
                  <a:pos x="184" y="151"/>
                </a:cxn>
                <a:cxn ang="0">
                  <a:pos x="240" y="104"/>
                </a:cxn>
                <a:cxn ang="0">
                  <a:pos x="273" y="79"/>
                </a:cxn>
                <a:cxn ang="0">
                  <a:pos x="308" y="62"/>
                </a:cxn>
                <a:cxn ang="0">
                  <a:pos x="345" y="42"/>
                </a:cxn>
                <a:cxn ang="0">
                  <a:pos x="384" y="31"/>
                </a:cxn>
                <a:cxn ang="0">
                  <a:pos x="423" y="17"/>
                </a:cxn>
                <a:cxn ang="0">
                  <a:pos x="463" y="9"/>
                </a:cxn>
                <a:cxn ang="0">
                  <a:pos x="504" y="2"/>
                </a:cxn>
                <a:cxn ang="0">
                  <a:pos x="549" y="0"/>
                </a:cxn>
              </a:cxnLst>
              <a:rect l="0" t="0" r="0" b="0"/>
              <a:pathLst>
                <a:path w="623" h="616">
                  <a:moveTo>
                    <a:pt x="549" y="0"/>
                  </a:moveTo>
                  <a:lnTo>
                    <a:pt x="512" y="54"/>
                  </a:lnTo>
                  <a:lnTo>
                    <a:pt x="465" y="108"/>
                  </a:lnTo>
                  <a:lnTo>
                    <a:pt x="405" y="163"/>
                  </a:lnTo>
                  <a:lnTo>
                    <a:pt x="347" y="213"/>
                  </a:lnTo>
                  <a:lnTo>
                    <a:pt x="289" y="254"/>
                  </a:lnTo>
                  <a:lnTo>
                    <a:pt x="244" y="289"/>
                  </a:lnTo>
                  <a:lnTo>
                    <a:pt x="213" y="312"/>
                  </a:lnTo>
                  <a:lnTo>
                    <a:pt x="207" y="326"/>
                  </a:lnTo>
                  <a:lnTo>
                    <a:pt x="227" y="322"/>
                  </a:lnTo>
                  <a:lnTo>
                    <a:pt x="268" y="302"/>
                  </a:lnTo>
                  <a:lnTo>
                    <a:pt x="322" y="271"/>
                  </a:lnTo>
                  <a:lnTo>
                    <a:pt x="386" y="232"/>
                  </a:lnTo>
                  <a:lnTo>
                    <a:pt x="452" y="186"/>
                  </a:lnTo>
                  <a:lnTo>
                    <a:pt x="518" y="141"/>
                  </a:lnTo>
                  <a:lnTo>
                    <a:pt x="576" y="95"/>
                  </a:lnTo>
                  <a:lnTo>
                    <a:pt x="623" y="56"/>
                  </a:lnTo>
                  <a:lnTo>
                    <a:pt x="615" y="137"/>
                  </a:lnTo>
                  <a:lnTo>
                    <a:pt x="595" y="217"/>
                  </a:lnTo>
                  <a:lnTo>
                    <a:pt x="564" y="289"/>
                  </a:lnTo>
                  <a:lnTo>
                    <a:pt x="526" y="357"/>
                  </a:lnTo>
                  <a:lnTo>
                    <a:pt x="477" y="417"/>
                  </a:lnTo>
                  <a:lnTo>
                    <a:pt x="423" y="471"/>
                  </a:lnTo>
                  <a:lnTo>
                    <a:pt x="361" y="517"/>
                  </a:lnTo>
                  <a:lnTo>
                    <a:pt x="297" y="560"/>
                  </a:lnTo>
                  <a:lnTo>
                    <a:pt x="262" y="570"/>
                  </a:lnTo>
                  <a:lnTo>
                    <a:pt x="227" y="581"/>
                  </a:lnTo>
                  <a:lnTo>
                    <a:pt x="190" y="591"/>
                  </a:lnTo>
                  <a:lnTo>
                    <a:pt x="155" y="603"/>
                  </a:lnTo>
                  <a:lnTo>
                    <a:pt x="116" y="609"/>
                  </a:lnTo>
                  <a:lnTo>
                    <a:pt x="79" y="614"/>
                  </a:lnTo>
                  <a:lnTo>
                    <a:pt x="41" y="616"/>
                  </a:lnTo>
                  <a:lnTo>
                    <a:pt x="4" y="616"/>
                  </a:lnTo>
                  <a:lnTo>
                    <a:pt x="0" y="535"/>
                  </a:lnTo>
                  <a:lnTo>
                    <a:pt x="8" y="459"/>
                  </a:lnTo>
                  <a:lnTo>
                    <a:pt x="25" y="388"/>
                  </a:lnTo>
                  <a:lnTo>
                    <a:pt x="54" y="324"/>
                  </a:lnTo>
                  <a:lnTo>
                    <a:pt x="89" y="260"/>
                  </a:lnTo>
                  <a:lnTo>
                    <a:pt x="134" y="203"/>
                  </a:lnTo>
                  <a:lnTo>
                    <a:pt x="184" y="151"/>
                  </a:lnTo>
                  <a:lnTo>
                    <a:pt x="240" y="104"/>
                  </a:lnTo>
                  <a:lnTo>
                    <a:pt x="273" y="79"/>
                  </a:lnTo>
                  <a:lnTo>
                    <a:pt x="308" y="62"/>
                  </a:lnTo>
                  <a:lnTo>
                    <a:pt x="345" y="42"/>
                  </a:lnTo>
                  <a:lnTo>
                    <a:pt x="384" y="31"/>
                  </a:lnTo>
                  <a:lnTo>
                    <a:pt x="423" y="17"/>
                  </a:lnTo>
                  <a:lnTo>
                    <a:pt x="463" y="9"/>
                  </a:lnTo>
                  <a:lnTo>
                    <a:pt x="504" y="2"/>
                  </a:lnTo>
                  <a:lnTo>
                    <a:pt x="549" y="0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auto">
            <a:xfrm>
              <a:off x="8075036" y="5980485"/>
              <a:ext cx="567558" cy="528387"/>
            </a:xfrm>
            <a:custGeom>
              <a:avLst/>
              <a:gdLst/>
              <a:ahLst/>
              <a:cxnLst>
                <a:cxn ang="0">
                  <a:pos x="613" y="593"/>
                </a:cxn>
                <a:cxn ang="0">
                  <a:pos x="535" y="597"/>
                </a:cxn>
                <a:cxn ang="0">
                  <a:pos x="459" y="591"/>
                </a:cxn>
                <a:cxn ang="0">
                  <a:pos x="384" y="574"/>
                </a:cxn>
                <a:cxn ang="0">
                  <a:pos x="314" y="549"/>
                </a:cxn>
                <a:cxn ang="0">
                  <a:pos x="246" y="512"/>
                </a:cxn>
                <a:cxn ang="0">
                  <a:pos x="188" y="467"/>
                </a:cxn>
                <a:cxn ang="0">
                  <a:pos x="136" y="415"/>
                </a:cxn>
                <a:cxn ang="0">
                  <a:pos x="93" y="359"/>
                </a:cxn>
                <a:cxn ang="0">
                  <a:pos x="75" y="326"/>
                </a:cxn>
                <a:cxn ang="0">
                  <a:pos x="58" y="295"/>
                </a:cxn>
                <a:cxn ang="0">
                  <a:pos x="42" y="262"/>
                </a:cxn>
                <a:cxn ang="0">
                  <a:pos x="29" y="231"/>
                </a:cxn>
                <a:cxn ang="0">
                  <a:pos x="15" y="196"/>
                </a:cxn>
                <a:cxn ang="0">
                  <a:pos x="6" y="161"/>
                </a:cxn>
                <a:cxn ang="0">
                  <a:pos x="0" y="126"/>
                </a:cxn>
                <a:cxn ang="0">
                  <a:pos x="2" y="91"/>
                </a:cxn>
                <a:cxn ang="0">
                  <a:pos x="39" y="130"/>
                </a:cxn>
                <a:cxn ang="0">
                  <a:pos x="79" y="173"/>
                </a:cxn>
                <a:cxn ang="0">
                  <a:pos x="120" y="213"/>
                </a:cxn>
                <a:cxn ang="0">
                  <a:pos x="167" y="256"/>
                </a:cxn>
                <a:cxn ang="0">
                  <a:pos x="213" y="293"/>
                </a:cxn>
                <a:cxn ang="0">
                  <a:pos x="262" y="326"/>
                </a:cxn>
                <a:cxn ang="0">
                  <a:pos x="314" y="353"/>
                </a:cxn>
                <a:cxn ang="0">
                  <a:pos x="368" y="374"/>
                </a:cxn>
                <a:cxn ang="0">
                  <a:pos x="362" y="361"/>
                </a:cxn>
                <a:cxn ang="0">
                  <a:pos x="337" y="330"/>
                </a:cxn>
                <a:cxn ang="0">
                  <a:pos x="295" y="285"/>
                </a:cxn>
                <a:cxn ang="0">
                  <a:pos x="244" y="235"/>
                </a:cxn>
                <a:cxn ang="0">
                  <a:pos x="188" y="175"/>
                </a:cxn>
                <a:cxn ang="0">
                  <a:pos x="134" y="116"/>
                </a:cxn>
                <a:cxn ang="0">
                  <a:pos x="85" y="58"/>
                </a:cxn>
                <a:cxn ang="0">
                  <a:pos x="52" y="10"/>
                </a:cxn>
                <a:cxn ang="0">
                  <a:pos x="101" y="0"/>
                </a:cxn>
                <a:cxn ang="0">
                  <a:pos x="151" y="2"/>
                </a:cxn>
                <a:cxn ang="0">
                  <a:pos x="198" y="10"/>
                </a:cxn>
                <a:cxn ang="0">
                  <a:pos x="246" y="25"/>
                </a:cxn>
                <a:cxn ang="0">
                  <a:pos x="289" y="43"/>
                </a:cxn>
                <a:cxn ang="0">
                  <a:pos x="333" y="68"/>
                </a:cxn>
                <a:cxn ang="0">
                  <a:pos x="374" y="93"/>
                </a:cxn>
                <a:cxn ang="0">
                  <a:pos x="417" y="122"/>
                </a:cxn>
                <a:cxn ang="0">
                  <a:pos x="485" y="184"/>
                </a:cxn>
                <a:cxn ang="0">
                  <a:pos x="535" y="250"/>
                </a:cxn>
                <a:cxn ang="0">
                  <a:pos x="570" y="316"/>
                </a:cxn>
                <a:cxn ang="0">
                  <a:pos x="593" y="384"/>
                </a:cxn>
                <a:cxn ang="0">
                  <a:pos x="605" y="446"/>
                </a:cxn>
                <a:cxn ang="0">
                  <a:pos x="611" y="504"/>
                </a:cxn>
                <a:cxn ang="0">
                  <a:pos x="611" y="553"/>
                </a:cxn>
                <a:cxn ang="0">
                  <a:pos x="613" y="593"/>
                </a:cxn>
              </a:cxnLst>
              <a:rect l="0" t="0" r="0" b="0"/>
              <a:pathLst>
                <a:path w="613" h="597">
                  <a:moveTo>
                    <a:pt x="613" y="593"/>
                  </a:moveTo>
                  <a:lnTo>
                    <a:pt x="535" y="597"/>
                  </a:lnTo>
                  <a:lnTo>
                    <a:pt x="459" y="591"/>
                  </a:lnTo>
                  <a:lnTo>
                    <a:pt x="384" y="574"/>
                  </a:lnTo>
                  <a:lnTo>
                    <a:pt x="314" y="549"/>
                  </a:lnTo>
                  <a:lnTo>
                    <a:pt x="246" y="512"/>
                  </a:lnTo>
                  <a:lnTo>
                    <a:pt x="188" y="467"/>
                  </a:lnTo>
                  <a:lnTo>
                    <a:pt x="136" y="415"/>
                  </a:lnTo>
                  <a:lnTo>
                    <a:pt x="93" y="359"/>
                  </a:lnTo>
                  <a:lnTo>
                    <a:pt x="75" y="326"/>
                  </a:lnTo>
                  <a:lnTo>
                    <a:pt x="58" y="295"/>
                  </a:lnTo>
                  <a:lnTo>
                    <a:pt x="42" y="262"/>
                  </a:lnTo>
                  <a:lnTo>
                    <a:pt x="29" y="231"/>
                  </a:lnTo>
                  <a:lnTo>
                    <a:pt x="15" y="196"/>
                  </a:lnTo>
                  <a:lnTo>
                    <a:pt x="6" y="161"/>
                  </a:lnTo>
                  <a:lnTo>
                    <a:pt x="0" y="126"/>
                  </a:lnTo>
                  <a:lnTo>
                    <a:pt x="2" y="91"/>
                  </a:lnTo>
                  <a:lnTo>
                    <a:pt x="39" y="130"/>
                  </a:lnTo>
                  <a:lnTo>
                    <a:pt x="79" y="173"/>
                  </a:lnTo>
                  <a:lnTo>
                    <a:pt x="120" y="213"/>
                  </a:lnTo>
                  <a:lnTo>
                    <a:pt x="167" y="256"/>
                  </a:lnTo>
                  <a:lnTo>
                    <a:pt x="213" y="293"/>
                  </a:lnTo>
                  <a:lnTo>
                    <a:pt x="262" y="326"/>
                  </a:lnTo>
                  <a:lnTo>
                    <a:pt x="314" y="353"/>
                  </a:lnTo>
                  <a:lnTo>
                    <a:pt x="368" y="374"/>
                  </a:lnTo>
                  <a:lnTo>
                    <a:pt x="362" y="361"/>
                  </a:lnTo>
                  <a:lnTo>
                    <a:pt x="337" y="330"/>
                  </a:lnTo>
                  <a:lnTo>
                    <a:pt x="295" y="285"/>
                  </a:lnTo>
                  <a:lnTo>
                    <a:pt x="244" y="235"/>
                  </a:lnTo>
                  <a:lnTo>
                    <a:pt x="188" y="175"/>
                  </a:lnTo>
                  <a:lnTo>
                    <a:pt x="134" y="116"/>
                  </a:lnTo>
                  <a:lnTo>
                    <a:pt x="85" y="58"/>
                  </a:lnTo>
                  <a:lnTo>
                    <a:pt x="52" y="10"/>
                  </a:lnTo>
                  <a:lnTo>
                    <a:pt x="101" y="0"/>
                  </a:lnTo>
                  <a:lnTo>
                    <a:pt x="151" y="2"/>
                  </a:lnTo>
                  <a:lnTo>
                    <a:pt x="198" y="10"/>
                  </a:lnTo>
                  <a:lnTo>
                    <a:pt x="246" y="25"/>
                  </a:lnTo>
                  <a:lnTo>
                    <a:pt x="289" y="43"/>
                  </a:lnTo>
                  <a:lnTo>
                    <a:pt x="333" y="68"/>
                  </a:lnTo>
                  <a:lnTo>
                    <a:pt x="374" y="93"/>
                  </a:lnTo>
                  <a:lnTo>
                    <a:pt x="417" y="122"/>
                  </a:lnTo>
                  <a:lnTo>
                    <a:pt x="485" y="184"/>
                  </a:lnTo>
                  <a:lnTo>
                    <a:pt x="535" y="250"/>
                  </a:lnTo>
                  <a:lnTo>
                    <a:pt x="570" y="316"/>
                  </a:lnTo>
                  <a:lnTo>
                    <a:pt x="593" y="384"/>
                  </a:lnTo>
                  <a:lnTo>
                    <a:pt x="605" y="446"/>
                  </a:lnTo>
                  <a:lnTo>
                    <a:pt x="611" y="504"/>
                  </a:lnTo>
                  <a:lnTo>
                    <a:pt x="611" y="553"/>
                  </a:lnTo>
                  <a:lnTo>
                    <a:pt x="613" y="593"/>
                  </a:lnTo>
                  <a:close/>
                </a:path>
              </a:pathLst>
            </a:cu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auto">
            <a:xfrm>
              <a:off x="3508602" y="1056556"/>
              <a:ext cx="246685" cy="265967"/>
            </a:xfrm>
            <a:custGeom>
              <a:avLst/>
              <a:gdLst/>
              <a:ahLst/>
              <a:cxnLst>
                <a:cxn ang="0">
                  <a:pos x="240" y="58"/>
                </a:cxn>
                <a:cxn ang="0">
                  <a:pos x="236" y="70"/>
                </a:cxn>
                <a:cxn ang="0">
                  <a:pos x="217" y="83"/>
                </a:cxn>
                <a:cxn ang="0">
                  <a:pos x="186" y="99"/>
                </a:cxn>
                <a:cxn ang="0">
                  <a:pos x="153" y="114"/>
                </a:cxn>
                <a:cxn ang="0">
                  <a:pos x="116" y="124"/>
                </a:cxn>
                <a:cxn ang="0">
                  <a:pos x="85" y="136"/>
                </a:cxn>
                <a:cxn ang="0">
                  <a:pos x="62" y="143"/>
                </a:cxn>
                <a:cxn ang="0">
                  <a:pos x="54" y="147"/>
                </a:cxn>
                <a:cxn ang="0">
                  <a:pos x="56" y="145"/>
                </a:cxn>
                <a:cxn ang="0">
                  <a:pos x="68" y="145"/>
                </a:cxn>
                <a:cxn ang="0">
                  <a:pos x="87" y="142"/>
                </a:cxn>
                <a:cxn ang="0">
                  <a:pos x="112" y="140"/>
                </a:cxn>
                <a:cxn ang="0">
                  <a:pos x="143" y="136"/>
                </a:cxn>
                <a:cxn ang="0">
                  <a:pos x="180" y="132"/>
                </a:cxn>
                <a:cxn ang="0">
                  <a:pos x="219" y="126"/>
                </a:cxn>
                <a:cxn ang="0">
                  <a:pos x="265" y="122"/>
                </a:cxn>
                <a:cxn ang="0">
                  <a:pos x="238" y="142"/>
                </a:cxn>
                <a:cxn ang="0">
                  <a:pos x="207" y="173"/>
                </a:cxn>
                <a:cxn ang="0">
                  <a:pos x="170" y="209"/>
                </a:cxn>
                <a:cxn ang="0">
                  <a:pos x="135" y="246"/>
                </a:cxn>
                <a:cxn ang="0">
                  <a:pos x="99" y="277"/>
                </a:cxn>
                <a:cxn ang="0">
                  <a:pos x="68" y="297"/>
                </a:cxn>
                <a:cxn ang="0">
                  <a:pos x="42" y="301"/>
                </a:cxn>
                <a:cxn ang="0">
                  <a:pos x="29" y="285"/>
                </a:cxn>
                <a:cxn ang="0">
                  <a:pos x="25" y="275"/>
                </a:cxn>
                <a:cxn ang="0">
                  <a:pos x="17" y="256"/>
                </a:cxn>
                <a:cxn ang="0">
                  <a:pos x="7" y="225"/>
                </a:cxn>
                <a:cxn ang="0">
                  <a:pos x="4" y="188"/>
                </a:cxn>
                <a:cxn ang="0">
                  <a:pos x="0" y="142"/>
                </a:cxn>
                <a:cxn ang="0">
                  <a:pos x="4" y="95"/>
                </a:cxn>
                <a:cxn ang="0">
                  <a:pos x="19" y="45"/>
                </a:cxn>
                <a:cxn ang="0">
                  <a:pos x="46" y="0"/>
                </a:cxn>
                <a:cxn ang="0">
                  <a:pos x="62" y="12"/>
                </a:cxn>
                <a:cxn ang="0">
                  <a:pos x="89" y="25"/>
                </a:cxn>
                <a:cxn ang="0">
                  <a:pos x="120" y="35"/>
                </a:cxn>
                <a:cxn ang="0">
                  <a:pos x="155" y="43"/>
                </a:cxn>
                <a:cxn ang="0">
                  <a:pos x="186" y="47"/>
                </a:cxn>
                <a:cxn ang="0">
                  <a:pos x="213" y="52"/>
                </a:cxn>
                <a:cxn ang="0">
                  <a:pos x="232" y="56"/>
                </a:cxn>
                <a:cxn ang="0">
                  <a:pos x="240" y="58"/>
                </a:cxn>
              </a:cxnLst>
              <a:rect l="0" t="0" r="0" b="0"/>
              <a:pathLst>
                <a:path w="265" h="301">
                  <a:moveTo>
                    <a:pt x="240" y="58"/>
                  </a:moveTo>
                  <a:lnTo>
                    <a:pt x="236" y="70"/>
                  </a:lnTo>
                  <a:lnTo>
                    <a:pt x="217" y="83"/>
                  </a:lnTo>
                  <a:lnTo>
                    <a:pt x="186" y="99"/>
                  </a:lnTo>
                  <a:lnTo>
                    <a:pt x="153" y="114"/>
                  </a:lnTo>
                  <a:lnTo>
                    <a:pt x="116" y="124"/>
                  </a:lnTo>
                  <a:lnTo>
                    <a:pt x="85" y="136"/>
                  </a:lnTo>
                  <a:lnTo>
                    <a:pt x="62" y="143"/>
                  </a:lnTo>
                  <a:lnTo>
                    <a:pt x="54" y="147"/>
                  </a:lnTo>
                  <a:lnTo>
                    <a:pt x="56" y="145"/>
                  </a:lnTo>
                  <a:lnTo>
                    <a:pt x="68" y="145"/>
                  </a:lnTo>
                  <a:lnTo>
                    <a:pt x="87" y="142"/>
                  </a:lnTo>
                  <a:lnTo>
                    <a:pt x="112" y="140"/>
                  </a:lnTo>
                  <a:lnTo>
                    <a:pt x="143" y="136"/>
                  </a:lnTo>
                  <a:lnTo>
                    <a:pt x="180" y="132"/>
                  </a:lnTo>
                  <a:lnTo>
                    <a:pt x="219" y="126"/>
                  </a:lnTo>
                  <a:lnTo>
                    <a:pt x="265" y="122"/>
                  </a:lnTo>
                  <a:lnTo>
                    <a:pt x="238" y="142"/>
                  </a:lnTo>
                  <a:lnTo>
                    <a:pt x="207" y="173"/>
                  </a:lnTo>
                  <a:lnTo>
                    <a:pt x="170" y="209"/>
                  </a:lnTo>
                  <a:lnTo>
                    <a:pt x="135" y="246"/>
                  </a:lnTo>
                  <a:lnTo>
                    <a:pt x="99" y="277"/>
                  </a:lnTo>
                  <a:lnTo>
                    <a:pt x="68" y="297"/>
                  </a:lnTo>
                  <a:lnTo>
                    <a:pt x="42" y="301"/>
                  </a:lnTo>
                  <a:lnTo>
                    <a:pt x="29" y="285"/>
                  </a:lnTo>
                  <a:lnTo>
                    <a:pt x="25" y="275"/>
                  </a:lnTo>
                  <a:lnTo>
                    <a:pt x="17" y="256"/>
                  </a:lnTo>
                  <a:lnTo>
                    <a:pt x="7" y="225"/>
                  </a:lnTo>
                  <a:lnTo>
                    <a:pt x="4" y="188"/>
                  </a:lnTo>
                  <a:lnTo>
                    <a:pt x="0" y="142"/>
                  </a:lnTo>
                  <a:lnTo>
                    <a:pt x="4" y="95"/>
                  </a:lnTo>
                  <a:lnTo>
                    <a:pt x="19" y="45"/>
                  </a:lnTo>
                  <a:lnTo>
                    <a:pt x="46" y="0"/>
                  </a:lnTo>
                  <a:lnTo>
                    <a:pt x="62" y="12"/>
                  </a:lnTo>
                  <a:lnTo>
                    <a:pt x="89" y="25"/>
                  </a:lnTo>
                  <a:lnTo>
                    <a:pt x="120" y="35"/>
                  </a:lnTo>
                  <a:lnTo>
                    <a:pt x="155" y="43"/>
                  </a:lnTo>
                  <a:lnTo>
                    <a:pt x="186" y="47"/>
                  </a:lnTo>
                  <a:lnTo>
                    <a:pt x="213" y="52"/>
                  </a:lnTo>
                  <a:lnTo>
                    <a:pt x="232" y="56"/>
                  </a:lnTo>
                  <a:lnTo>
                    <a:pt x="240" y="58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62" name="Freeform 38"/>
            <p:cNvSpPr>
              <a:spLocks/>
            </p:cNvSpPr>
            <p:nvPr/>
          </p:nvSpPr>
          <p:spPr bwMode="auto">
            <a:xfrm>
              <a:off x="8379218" y="1093791"/>
              <a:ext cx="174348" cy="205681"/>
            </a:xfrm>
            <a:custGeom>
              <a:avLst/>
              <a:gdLst/>
              <a:ahLst/>
              <a:cxnLst>
                <a:cxn ang="0">
                  <a:pos x="170" y="201"/>
                </a:cxn>
                <a:cxn ang="0">
                  <a:pos x="168" y="203"/>
                </a:cxn>
                <a:cxn ang="0">
                  <a:pos x="166" y="213"/>
                </a:cxn>
                <a:cxn ang="0">
                  <a:pos x="159" y="223"/>
                </a:cxn>
                <a:cxn ang="0">
                  <a:pos x="147" y="230"/>
                </a:cxn>
                <a:cxn ang="0">
                  <a:pos x="128" y="225"/>
                </a:cxn>
                <a:cxn ang="0">
                  <a:pos x="100" y="209"/>
                </a:cxn>
                <a:cxn ang="0">
                  <a:pos x="64" y="176"/>
                </a:cxn>
                <a:cxn ang="0">
                  <a:pos x="15" y="120"/>
                </a:cxn>
                <a:cxn ang="0">
                  <a:pos x="29" y="118"/>
                </a:cxn>
                <a:cxn ang="0">
                  <a:pos x="46" y="120"/>
                </a:cxn>
                <a:cxn ang="0">
                  <a:pos x="64" y="122"/>
                </a:cxn>
                <a:cxn ang="0">
                  <a:pos x="81" y="126"/>
                </a:cxn>
                <a:cxn ang="0">
                  <a:pos x="96" y="126"/>
                </a:cxn>
                <a:cxn ang="0">
                  <a:pos x="112" y="128"/>
                </a:cxn>
                <a:cxn ang="0">
                  <a:pos x="126" y="126"/>
                </a:cxn>
                <a:cxn ang="0">
                  <a:pos x="137" y="120"/>
                </a:cxn>
                <a:cxn ang="0">
                  <a:pos x="118" y="106"/>
                </a:cxn>
                <a:cxn ang="0">
                  <a:pos x="100" y="97"/>
                </a:cxn>
                <a:cxn ang="0">
                  <a:pos x="83" y="87"/>
                </a:cxn>
                <a:cxn ang="0">
                  <a:pos x="67" y="79"/>
                </a:cxn>
                <a:cxn ang="0">
                  <a:pos x="50" y="69"/>
                </a:cxn>
                <a:cxn ang="0">
                  <a:pos x="32" y="62"/>
                </a:cxn>
                <a:cxn ang="0">
                  <a:pos x="15" y="54"/>
                </a:cxn>
                <a:cxn ang="0">
                  <a:pos x="0" y="46"/>
                </a:cxn>
                <a:cxn ang="0">
                  <a:pos x="11" y="36"/>
                </a:cxn>
                <a:cxn ang="0">
                  <a:pos x="31" y="29"/>
                </a:cxn>
                <a:cxn ang="0">
                  <a:pos x="50" y="19"/>
                </a:cxn>
                <a:cxn ang="0">
                  <a:pos x="71" y="11"/>
                </a:cxn>
                <a:cxn ang="0">
                  <a:pos x="91" y="2"/>
                </a:cxn>
                <a:cxn ang="0">
                  <a:pos x="112" y="0"/>
                </a:cxn>
                <a:cxn ang="0">
                  <a:pos x="129" y="0"/>
                </a:cxn>
                <a:cxn ang="0">
                  <a:pos x="145" y="5"/>
                </a:cxn>
                <a:cxn ang="0">
                  <a:pos x="164" y="17"/>
                </a:cxn>
                <a:cxn ang="0">
                  <a:pos x="178" y="38"/>
                </a:cxn>
                <a:cxn ang="0">
                  <a:pos x="184" y="64"/>
                </a:cxn>
                <a:cxn ang="0">
                  <a:pos x="188" y="95"/>
                </a:cxn>
                <a:cxn ang="0">
                  <a:pos x="184" y="124"/>
                </a:cxn>
                <a:cxn ang="0">
                  <a:pos x="182" y="153"/>
                </a:cxn>
                <a:cxn ang="0">
                  <a:pos x="176" y="178"/>
                </a:cxn>
                <a:cxn ang="0">
                  <a:pos x="170" y="201"/>
                </a:cxn>
              </a:cxnLst>
              <a:rect l="0" t="0" r="0" b="0"/>
              <a:pathLst>
                <a:path w="188" h="230">
                  <a:moveTo>
                    <a:pt x="170" y="201"/>
                  </a:moveTo>
                  <a:lnTo>
                    <a:pt x="168" y="203"/>
                  </a:lnTo>
                  <a:lnTo>
                    <a:pt x="166" y="213"/>
                  </a:lnTo>
                  <a:lnTo>
                    <a:pt x="159" y="223"/>
                  </a:lnTo>
                  <a:lnTo>
                    <a:pt x="147" y="230"/>
                  </a:lnTo>
                  <a:lnTo>
                    <a:pt x="128" y="225"/>
                  </a:lnTo>
                  <a:lnTo>
                    <a:pt x="100" y="209"/>
                  </a:lnTo>
                  <a:lnTo>
                    <a:pt x="64" y="176"/>
                  </a:lnTo>
                  <a:lnTo>
                    <a:pt x="15" y="120"/>
                  </a:lnTo>
                  <a:lnTo>
                    <a:pt x="29" y="118"/>
                  </a:lnTo>
                  <a:lnTo>
                    <a:pt x="46" y="120"/>
                  </a:lnTo>
                  <a:lnTo>
                    <a:pt x="64" y="122"/>
                  </a:lnTo>
                  <a:lnTo>
                    <a:pt x="81" y="126"/>
                  </a:lnTo>
                  <a:lnTo>
                    <a:pt x="96" y="126"/>
                  </a:lnTo>
                  <a:lnTo>
                    <a:pt x="112" y="128"/>
                  </a:lnTo>
                  <a:lnTo>
                    <a:pt x="126" y="126"/>
                  </a:lnTo>
                  <a:lnTo>
                    <a:pt x="137" y="120"/>
                  </a:lnTo>
                  <a:lnTo>
                    <a:pt x="118" y="106"/>
                  </a:lnTo>
                  <a:lnTo>
                    <a:pt x="100" y="97"/>
                  </a:lnTo>
                  <a:lnTo>
                    <a:pt x="83" y="87"/>
                  </a:lnTo>
                  <a:lnTo>
                    <a:pt x="67" y="79"/>
                  </a:lnTo>
                  <a:lnTo>
                    <a:pt x="50" y="69"/>
                  </a:lnTo>
                  <a:lnTo>
                    <a:pt x="32" y="62"/>
                  </a:lnTo>
                  <a:lnTo>
                    <a:pt x="15" y="54"/>
                  </a:lnTo>
                  <a:lnTo>
                    <a:pt x="0" y="46"/>
                  </a:lnTo>
                  <a:lnTo>
                    <a:pt x="11" y="36"/>
                  </a:lnTo>
                  <a:lnTo>
                    <a:pt x="31" y="29"/>
                  </a:lnTo>
                  <a:lnTo>
                    <a:pt x="50" y="19"/>
                  </a:lnTo>
                  <a:lnTo>
                    <a:pt x="71" y="11"/>
                  </a:lnTo>
                  <a:lnTo>
                    <a:pt x="91" y="2"/>
                  </a:lnTo>
                  <a:lnTo>
                    <a:pt x="112" y="0"/>
                  </a:lnTo>
                  <a:lnTo>
                    <a:pt x="129" y="0"/>
                  </a:lnTo>
                  <a:lnTo>
                    <a:pt x="145" y="5"/>
                  </a:lnTo>
                  <a:lnTo>
                    <a:pt x="164" y="17"/>
                  </a:lnTo>
                  <a:lnTo>
                    <a:pt x="178" y="38"/>
                  </a:lnTo>
                  <a:lnTo>
                    <a:pt x="184" y="64"/>
                  </a:lnTo>
                  <a:lnTo>
                    <a:pt x="188" y="95"/>
                  </a:lnTo>
                  <a:lnTo>
                    <a:pt x="184" y="124"/>
                  </a:lnTo>
                  <a:lnTo>
                    <a:pt x="182" y="153"/>
                  </a:lnTo>
                  <a:lnTo>
                    <a:pt x="176" y="178"/>
                  </a:lnTo>
                  <a:lnTo>
                    <a:pt x="170" y="201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63" name="Freeform 39"/>
            <p:cNvSpPr>
              <a:spLocks/>
            </p:cNvSpPr>
            <p:nvPr/>
          </p:nvSpPr>
          <p:spPr bwMode="auto">
            <a:xfrm>
              <a:off x="8060198" y="1592035"/>
              <a:ext cx="235556" cy="257102"/>
            </a:xfrm>
            <a:custGeom>
              <a:avLst/>
              <a:gdLst/>
              <a:ahLst/>
              <a:cxnLst>
                <a:cxn ang="0">
                  <a:pos x="239" y="143"/>
                </a:cxn>
                <a:cxn ang="0">
                  <a:pos x="214" y="147"/>
                </a:cxn>
                <a:cxn ang="0">
                  <a:pos x="196" y="149"/>
                </a:cxn>
                <a:cxn ang="0">
                  <a:pos x="179" y="145"/>
                </a:cxn>
                <a:cxn ang="0">
                  <a:pos x="163" y="143"/>
                </a:cxn>
                <a:cxn ang="0">
                  <a:pos x="146" y="138"/>
                </a:cxn>
                <a:cxn ang="0">
                  <a:pos x="128" y="134"/>
                </a:cxn>
                <a:cxn ang="0">
                  <a:pos x="107" y="132"/>
                </a:cxn>
                <a:cxn ang="0">
                  <a:pos x="84" y="134"/>
                </a:cxn>
                <a:cxn ang="0">
                  <a:pos x="97" y="151"/>
                </a:cxn>
                <a:cxn ang="0">
                  <a:pos x="113" y="167"/>
                </a:cxn>
                <a:cxn ang="0">
                  <a:pos x="130" y="178"/>
                </a:cxn>
                <a:cxn ang="0">
                  <a:pos x="150" y="188"/>
                </a:cxn>
                <a:cxn ang="0">
                  <a:pos x="169" y="194"/>
                </a:cxn>
                <a:cxn ang="0">
                  <a:pos x="194" y="200"/>
                </a:cxn>
                <a:cxn ang="0">
                  <a:pos x="221" y="204"/>
                </a:cxn>
                <a:cxn ang="0">
                  <a:pos x="254" y="207"/>
                </a:cxn>
                <a:cxn ang="0">
                  <a:pos x="221" y="233"/>
                </a:cxn>
                <a:cxn ang="0">
                  <a:pos x="177" y="260"/>
                </a:cxn>
                <a:cxn ang="0">
                  <a:pos x="128" y="279"/>
                </a:cxn>
                <a:cxn ang="0">
                  <a:pos x="80" y="289"/>
                </a:cxn>
                <a:cxn ang="0">
                  <a:pos x="37" y="279"/>
                </a:cxn>
                <a:cxn ang="0">
                  <a:pos x="10" y="246"/>
                </a:cxn>
                <a:cxn ang="0">
                  <a:pos x="0" y="182"/>
                </a:cxn>
                <a:cxn ang="0">
                  <a:pos x="18" y="85"/>
                </a:cxn>
                <a:cxn ang="0">
                  <a:pos x="33" y="23"/>
                </a:cxn>
                <a:cxn ang="0">
                  <a:pos x="62" y="0"/>
                </a:cxn>
                <a:cxn ang="0">
                  <a:pos x="97" y="6"/>
                </a:cxn>
                <a:cxn ang="0">
                  <a:pos x="136" y="31"/>
                </a:cxn>
                <a:cxn ang="0">
                  <a:pos x="173" y="66"/>
                </a:cxn>
                <a:cxn ang="0">
                  <a:pos x="206" y="103"/>
                </a:cxn>
                <a:cxn ang="0">
                  <a:pos x="229" y="132"/>
                </a:cxn>
                <a:cxn ang="0">
                  <a:pos x="239" y="143"/>
                </a:cxn>
              </a:cxnLst>
              <a:rect l="0" t="0" r="0" b="0"/>
              <a:pathLst>
                <a:path w="254" h="289">
                  <a:moveTo>
                    <a:pt x="239" y="143"/>
                  </a:moveTo>
                  <a:lnTo>
                    <a:pt x="214" y="147"/>
                  </a:lnTo>
                  <a:lnTo>
                    <a:pt x="196" y="149"/>
                  </a:lnTo>
                  <a:lnTo>
                    <a:pt x="179" y="145"/>
                  </a:lnTo>
                  <a:lnTo>
                    <a:pt x="163" y="143"/>
                  </a:lnTo>
                  <a:lnTo>
                    <a:pt x="146" y="138"/>
                  </a:lnTo>
                  <a:lnTo>
                    <a:pt x="128" y="134"/>
                  </a:lnTo>
                  <a:lnTo>
                    <a:pt x="107" y="132"/>
                  </a:lnTo>
                  <a:lnTo>
                    <a:pt x="84" y="134"/>
                  </a:lnTo>
                  <a:lnTo>
                    <a:pt x="97" y="151"/>
                  </a:lnTo>
                  <a:lnTo>
                    <a:pt x="113" y="167"/>
                  </a:lnTo>
                  <a:lnTo>
                    <a:pt x="130" y="178"/>
                  </a:lnTo>
                  <a:lnTo>
                    <a:pt x="150" y="188"/>
                  </a:lnTo>
                  <a:lnTo>
                    <a:pt x="169" y="194"/>
                  </a:lnTo>
                  <a:lnTo>
                    <a:pt x="194" y="200"/>
                  </a:lnTo>
                  <a:lnTo>
                    <a:pt x="221" y="204"/>
                  </a:lnTo>
                  <a:lnTo>
                    <a:pt x="254" y="207"/>
                  </a:lnTo>
                  <a:lnTo>
                    <a:pt x="221" y="233"/>
                  </a:lnTo>
                  <a:lnTo>
                    <a:pt x="177" y="260"/>
                  </a:lnTo>
                  <a:lnTo>
                    <a:pt x="128" y="279"/>
                  </a:lnTo>
                  <a:lnTo>
                    <a:pt x="80" y="289"/>
                  </a:lnTo>
                  <a:lnTo>
                    <a:pt x="37" y="279"/>
                  </a:lnTo>
                  <a:lnTo>
                    <a:pt x="10" y="246"/>
                  </a:lnTo>
                  <a:lnTo>
                    <a:pt x="0" y="182"/>
                  </a:lnTo>
                  <a:lnTo>
                    <a:pt x="18" y="85"/>
                  </a:lnTo>
                  <a:lnTo>
                    <a:pt x="33" y="23"/>
                  </a:lnTo>
                  <a:lnTo>
                    <a:pt x="62" y="0"/>
                  </a:lnTo>
                  <a:lnTo>
                    <a:pt x="97" y="6"/>
                  </a:lnTo>
                  <a:lnTo>
                    <a:pt x="136" y="31"/>
                  </a:lnTo>
                  <a:lnTo>
                    <a:pt x="173" y="66"/>
                  </a:lnTo>
                  <a:lnTo>
                    <a:pt x="206" y="103"/>
                  </a:lnTo>
                  <a:lnTo>
                    <a:pt x="229" y="132"/>
                  </a:lnTo>
                  <a:lnTo>
                    <a:pt x="239" y="143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64" name="Freeform 40"/>
            <p:cNvSpPr>
              <a:spLocks/>
            </p:cNvSpPr>
            <p:nvPr/>
          </p:nvSpPr>
          <p:spPr bwMode="auto">
            <a:xfrm>
              <a:off x="3775688" y="1615085"/>
              <a:ext cx="220718" cy="248236"/>
            </a:xfrm>
            <a:custGeom>
              <a:avLst/>
              <a:gdLst/>
              <a:ahLst/>
              <a:cxnLst>
                <a:cxn ang="0">
                  <a:pos x="229" y="20"/>
                </a:cxn>
                <a:cxn ang="0">
                  <a:pos x="225" y="37"/>
                </a:cxn>
                <a:cxn ang="0">
                  <a:pos x="229" y="72"/>
                </a:cxn>
                <a:cxn ang="0">
                  <a:pos x="232" y="115"/>
                </a:cxn>
                <a:cxn ang="0">
                  <a:pos x="236" y="165"/>
                </a:cxn>
                <a:cxn ang="0">
                  <a:pos x="232" y="210"/>
                </a:cxn>
                <a:cxn ang="0">
                  <a:pos x="221" y="248"/>
                </a:cxn>
                <a:cxn ang="0">
                  <a:pos x="197" y="272"/>
                </a:cxn>
                <a:cxn ang="0">
                  <a:pos x="163" y="279"/>
                </a:cxn>
                <a:cxn ang="0">
                  <a:pos x="135" y="277"/>
                </a:cxn>
                <a:cxn ang="0">
                  <a:pos x="112" y="270"/>
                </a:cxn>
                <a:cxn ang="0">
                  <a:pos x="93" y="258"/>
                </a:cxn>
                <a:cxn ang="0">
                  <a:pos x="75" y="243"/>
                </a:cxn>
                <a:cxn ang="0">
                  <a:pos x="56" y="225"/>
                </a:cxn>
                <a:cxn ang="0">
                  <a:pos x="38" y="208"/>
                </a:cxn>
                <a:cxn ang="0">
                  <a:pos x="19" y="192"/>
                </a:cxn>
                <a:cxn ang="0">
                  <a:pos x="0" y="182"/>
                </a:cxn>
                <a:cxn ang="0">
                  <a:pos x="27" y="169"/>
                </a:cxn>
                <a:cxn ang="0">
                  <a:pos x="60" y="163"/>
                </a:cxn>
                <a:cxn ang="0">
                  <a:pos x="91" y="157"/>
                </a:cxn>
                <a:cxn ang="0">
                  <a:pos x="124" y="157"/>
                </a:cxn>
                <a:cxn ang="0">
                  <a:pos x="151" y="155"/>
                </a:cxn>
                <a:cxn ang="0">
                  <a:pos x="174" y="157"/>
                </a:cxn>
                <a:cxn ang="0">
                  <a:pos x="190" y="157"/>
                </a:cxn>
                <a:cxn ang="0">
                  <a:pos x="196" y="159"/>
                </a:cxn>
                <a:cxn ang="0">
                  <a:pos x="9" y="93"/>
                </a:cxn>
                <a:cxn ang="0">
                  <a:pos x="33" y="76"/>
                </a:cxn>
                <a:cxn ang="0">
                  <a:pos x="58" y="58"/>
                </a:cxn>
                <a:cxn ang="0">
                  <a:pos x="83" y="37"/>
                </a:cxn>
                <a:cxn ang="0">
                  <a:pos x="112" y="21"/>
                </a:cxn>
                <a:cxn ang="0">
                  <a:pos x="139" y="6"/>
                </a:cxn>
                <a:cxn ang="0">
                  <a:pos x="168" y="0"/>
                </a:cxn>
                <a:cxn ang="0">
                  <a:pos x="197" y="4"/>
                </a:cxn>
                <a:cxn ang="0">
                  <a:pos x="229" y="20"/>
                </a:cxn>
              </a:cxnLst>
              <a:rect l="0" t="0" r="0" b="0"/>
              <a:pathLst>
                <a:path w="236" h="279">
                  <a:moveTo>
                    <a:pt x="229" y="20"/>
                  </a:moveTo>
                  <a:lnTo>
                    <a:pt x="225" y="37"/>
                  </a:lnTo>
                  <a:lnTo>
                    <a:pt x="229" y="72"/>
                  </a:lnTo>
                  <a:lnTo>
                    <a:pt x="232" y="115"/>
                  </a:lnTo>
                  <a:lnTo>
                    <a:pt x="236" y="165"/>
                  </a:lnTo>
                  <a:lnTo>
                    <a:pt x="232" y="210"/>
                  </a:lnTo>
                  <a:lnTo>
                    <a:pt x="221" y="248"/>
                  </a:lnTo>
                  <a:lnTo>
                    <a:pt x="197" y="272"/>
                  </a:lnTo>
                  <a:lnTo>
                    <a:pt x="163" y="279"/>
                  </a:lnTo>
                  <a:lnTo>
                    <a:pt x="135" y="277"/>
                  </a:lnTo>
                  <a:lnTo>
                    <a:pt x="112" y="270"/>
                  </a:lnTo>
                  <a:lnTo>
                    <a:pt x="93" y="258"/>
                  </a:lnTo>
                  <a:lnTo>
                    <a:pt x="75" y="243"/>
                  </a:lnTo>
                  <a:lnTo>
                    <a:pt x="56" y="225"/>
                  </a:lnTo>
                  <a:lnTo>
                    <a:pt x="38" y="208"/>
                  </a:lnTo>
                  <a:lnTo>
                    <a:pt x="19" y="192"/>
                  </a:lnTo>
                  <a:lnTo>
                    <a:pt x="0" y="182"/>
                  </a:lnTo>
                  <a:lnTo>
                    <a:pt x="27" y="169"/>
                  </a:lnTo>
                  <a:lnTo>
                    <a:pt x="60" y="163"/>
                  </a:lnTo>
                  <a:lnTo>
                    <a:pt x="91" y="157"/>
                  </a:lnTo>
                  <a:lnTo>
                    <a:pt x="124" y="157"/>
                  </a:lnTo>
                  <a:lnTo>
                    <a:pt x="151" y="155"/>
                  </a:lnTo>
                  <a:lnTo>
                    <a:pt x="174" y="157"/>
                  </a:lnTo>
                  <a:lnTo>
                    <a:pt x="190" y="157"/>
                  </a:lnTo>
                  <a:lnTo>
                    <a:pt x="196" y="159"/>
                  </a:lnTo>
                  <a:lnTo>
                    <a:pt x="9" y="93"/>
                  </a:lnTo>
                  <a:lnTo>
                    <a:pt x="33" y="76"/>
                  </a:lnTo>
                  <a:lnTo>
                    <a:pt x="58" y="58"/>
                  </a:lnTo>
                  <a:lnTo>
                    <a:pt x="83" y="37"/>
                  </a:lnTo>
                  <a:lnTo>
                    <a:pt x="112" y="21"/>
                  </a:lnTo>
                  <a:lnTo>
                    <a:pt x="139" y="6"/>
                  </a:lnTo>
                  <a:lnTo>
                    <a:pt x="168" y="0"/>
                  </a:lnTo>
                  <a:lnTo>
                    <a:pt x="197" y="4"/>
                  </a:lnTo>
                  <a:lnTo>
                    <a:pt x="229" y="20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65" name="Freeform 41"/>
            <p:cNvSpPr>
              <a:spLocks/>
            </p:cNvSpPr>
            <p:nvPr/>
          </p:nvSpPr>
          <p:spPr bwMode="auto">
            <a:xfrm>
              <a:off x="3529003" y="2264044"/>
              <a:ext cx="202170" cy="95748"/>
            </a:xfrm>
            <a:custGeom>
              <a:avLst/>
              <a:gdLst/>
              <a:ahLst/>
              <a:cxnLst>
                <a:cxn ang="0">
                  <a:pos x="219" y="60"/>
                </a:cxn>
                <a:cxn ang="0">
                  <a:pos x="190" y="66"/>
                </a:cxn>
                <a:cxn ang="0">
                  <a:pos x="163" y="72"/>
                </a:cxn>
                <a:cxn ang="0">
                  <a:pos x="136" y="78"/>
                </a:cxn>
                <a:cxn ang="0">
                  <a:pos x="109" y="83"/>
                </a:cxn>
                <a:cxn ang="0">
                  <a:pos x="81" y="89"/>
                </a:cxn>
                <a:cxn ang="0">
                  <a:pos x="54" y="95"/>
                </a:cxn>
                <a:cxn ang="0">
                  <a:pos x="27" y="101"/>
                </a:cxn>
                <a:cxn ang="0">
                  <a:pos x="0" y="109"/>
                </a:cxn>
                <a:cxn ang="0">
                  <a:pos x="0" y="89"/>
                </a:cxn>
                <a:cxn ang="0">
                  <a:pos x="8" y="76"/>
                </a:cxn>
                <a:cxn ang="0">
                  <a:pos x="17" y="62"/>
                </a:cxn>
                <a:cxn ang="0">
                  <a:pos x="31" y="51"/>
                </a:cxn>
                <a:cxn ang="0">
                  <a:pos x="43" y="39"/>
                </a:cxn>
                <a:cxn ang="0">
                  <a:pos x="58" y="29"/>
                </a:cxn>
                <a:cxn ang="0">
                  <a:pos x="70" y="20"/>
                </a:cxn>
                <a:cxn ang="0">
                  <a:pos x="81" y="12"/>
                </a:cxn>
                <a:cxn ang="0">
                  <a:pos x="103" y="0"/>
                </a:cxn>
                <a:cxn ang="0">
                  <a:pos x="124" y="0"/>
                </a:cxn>
                <a:cxn ang="0">
                  <a:pos x="142" y="6"/>
                </a:cxn>
                <a:cxn ang="0">
                  <a:pos x="159" y="20"/>
                </a:cxn>
                <a:cxn ang="0">
                  <a:pos x="173" y="31"/>
                </a:cxn>
                <a:cxn ang="0">
                  <a:pos x="188" y="45"/>
                </a:cxn>
                <a:cxn ang="0">
                  <a:pos x="202" y="54"/>
                </a:cxn>
                <a:cxn ang="0">
                  <a:pos x="219" y="60"/>
                </a:cxn>
              </a:cxnLst>
              <a:rect l="0" t="0" r="0" b="0"/>
              <a:pathLst>
                <a:path w="219" h="109">
                  <a:moveTo>
                    <a:pt x="219" y="60"/>
                  </a:moveTo>
                  <a:lnTo>
                    <a:pt x="190" y="66"/>
                  </a:lnTo>
                  <a:lnTo>
                    <a:pt x="163" y="72"/>
                  </a:lnTo>
                  <a:lnTo>
                    <a:pt x="136" y="78"/>
                  </a:lnTo>
                  <a:lnTo>
                    <a:pt x="109" y="83"/>
                  </a:lnTo>
                  <a:lnTo>
                    <a:pt x="81" y="89"/>
                  </a:lnTo>
                  <a:lnTo>
                    <a:pt x="54" y="95"/>
                  </a:lnTo>
                  <a:lnTo>
                    <a:pt x="27" y="101"/>
                  </a:lnTo>
                  <a:lnTo>
                    <a:pt x="0" y="109"/>
                  </a:lnTo>
                  <a:lnTo>
                    <a:pt x="0" y="89"/>
                  </a:lnTo>
                  <a:lnTo>
                    <a:pt x="8" y="76"/>
                  </a:lnTo>
                  <a:lnTo>
                    <a:pt x="17" y="62"/>
                  </a:lnTo>
                  <a:lnTo>
                    <a:pt x="31" y="51"/>
                  </a:lnTo>
                  <a:lnTo>
                    <a:pt x="43" y="39"/>
                  </a:lnTo>
                  <a:lnTo>
                    <a:pt x="58" y="29"/>
                  </a:lnTo>
                  <a:lnTo>
                    <a:pt x="70" y="20"/>
                  </a:lnTo>
                  <a:lnTo>
                    <a:pt x="81" y="12"/>
                  </a:lnTo>
                  <a:lnTo>
                    <a:pt x="103" y="0"/>
                  </a:lnTo>
                  <a:lnTo>
                    <a:pt x="124" y="0"/>
                  </a:lnTo>
                  <a:lnTo>
                    <a:pt x="142" y="6"/>
                  </a:lnTo>
                  <a:lnTo>
                    <a:pt x="159" y="20"/>
                  </a:lnTo>
                  <a:lnTo>
                    <a:pt x="173" y="31"/>
                  </a:lnTo>
                  <a:lnTo>
                    <a:pt x="188" y="45"/>
                  </a:lnTo>
                  <a:lnTo>
                    <a:pt x="202" y="54"/>
                  </a:lnTo>
                  <a:lnTo>
                    <a:pt x="219" y="60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66" name="Freeform 42"/>
            <p:cNvSpPr>
              <a:spLocks/>
            </p:cNvSpPr>
            <p:nvPr/>
          </p:nvSpPr>
          <p:spPr bwMode="auto">
            <a:xfrm>
              <a:off x="8334704" y="2249859"/>
              <a:ext cx="194751" cy="264194"/>
            </a:xfrm>
            <a:custGeom>
              <a:avLst/>
              <a:gdLst/>
              <a:ahLst/>
              <a:cxnLst>
                <a:cxn ang="0">
                  <a:pos x="211" y="93"/>
                </a:cxn>
                <a:cxn ang="0">
                  <a:pos x="211" y="254"/>
                </a:cxn>
                <a:cxn ang="0">
                  <a:pos x="206" y="287"/>
                </a:cxn>
                <a:cxn ang="0">
                  <a:pos x="188" y="298"/>
                </a:cxn>
                <a:cxn ang="0">
                  <a:pos x="161" y="290"/>
                </a:cxn>
                <a:cxn ang="0">
                  <a:pos x="128" y="271"/>
                </a:cxn>
                <a:cxn ang="0">
                  <a:pos x="91" y="238"/>
                </a:cxn>
                <a:cxn ang="0">
                  <a:pos x="56" y="205"/>
                </a:cxn>
                <a:cxn ang="0">
                  <a:pos x="23" y="174"/>
                </a:cxn>
                <a:cxn ang="0">
                  <a:pos x="0" y="149"/>
                </a:cxn>
                <a:cxn ang="0">
                  <a:pos x="10" y="151"/>
                </a:cxn>
                <a:cxn ang="0">
                  <a:pos x="27" y="155"/>
                </a:cxn>
                <a:cxn ang="0">
                  <a:pos x="47" y="157"/>
                </a:cxn>
                <a:cxn ang="0">
                  <a:pos x="70" y="162"/>
                </a:cxn>
                <a:cxn ang="0">
                  <a:pos x="91" y="166"/>
                </a:cxn>
                <a:cxn ang="0">
                  <a:pos x="114" y="172"/>
                </a:cxn>
                <a:cxn ang="0">
                  <a:pos x="134" y="178"/>
                </a:cxn>
                <a:cxn ang="0">
                  <a:pos x="153" y="190"/>
                </a:cxn>
                <a:cxn ang="0">
                  <a:pos x="138" y="164"/>
                </a:cxn>
                <a:cxn ang="0">
                  <a:pos x="120" y="145"/>
                </a:cxn>
                <a:cxn ang="0">
                  <a:pos x="99" y="128"/>
                </a:cxn>
                <a:cxn ang="0">
                  <a:pos x="78" y="118"/>
                </a:cxn>
                <a:cxn ang="0">
                  <a:pos x="54" y="106"/>
                </a:cxn>
                <a:cxn ang="0">
                  <a:pos x="35" y="98"/>
                </a:cxn>
                <a:cxn ang="0">
                  <a:pos x="17" y="91"/>
                </a:cxn>
                <a:cxn ang="0">
                  <a:pos x="8" y="83"/>
                </a:cxn>
                <a:cxn ang="0">
                  <a:pos x="64" y="27"/>
                </a:cxn>
                <a:cxn ang="0">
                  <a:pos x="111" y="2"/>
                </a:cxn>
                <a:cxn ang="0">
                  <a:pos x="145" y="0"/>
                </a:cxn>
                <a:cxn ang="0">
                  <a:pos x="173" y="15"/>
                </a:cxn>
                <a:cxn ang="0">
                  <a:pos x="190" y="36"/>
                </a:cxn>
                <a:cxn ang="0">
                  <a:pos x="202" y="62"/>
                </a:cxn>
                <a:cxn ang="0">
                  <a:pos x="208" y="83"/>
                </a:cxn>
                <a:cxn ang="0">
                  <a:pos x="211" y="93"/>
                </a:cxn>
              </a:cxnLst>
              <a:rect l="0" t="0" r="0" b="0"/>
              <a:pathLst>
                <a:path w="211" h="298">
                  <a:moveTo>
                    <a:pt x="211" y="93"/>
                  </a:moveTo>
                  <a:lnTo>
                    <a:pt x="211" y="254"/>
                  </a:lnTo>
                  <a:lnTo>
                    <a:pt x="206" y="287"/>
                  </a:lnTo>
                  <a:lnTo>
                    <a:pt x="188" y="298"/>
                  </a:lnTo>
                  <a:lnTo>
                    <a:pt x="161" y="290"/>
                  </a:lnTo>
                  <a:lnTo>
                    <a:pt x="128" y="271"/>
                  </a:lnTo>
                  <a:lnTo>
                    <a:pt x="91" y="238"/>
                  </a:lnTo>
                  <a:lnTo>
                    <a:pt x="56" y="205"/>
                  </a:lnTo>
                  <a:lnTo>
                    <a:pt x="23" y="174"/>
                  </a:lnTo>
                  <a:lnTo>
                    <a:pt x="0" y="149"/>
                  </a:lnTo>
                  <a:lnTo>
                    <a:pt x="10" y="151"/>
                  </a:lnTo>
                  <a:lnTo>
                    <a:pt x="27" y="155"/>
                  </a:lnTo>
                  <a:lnTo>
                    <a:pt x="47" y="157"/>
                  </a:lnTo>
                  <a:lnTo>
                    <a:pt x="70" y="162"/>
                  </a:lnTo>
                  <a:lnTo>
                    <a:pt x="91" y="166"/>
                  </a:lnTo>
                  <a:lnTo>
                    <a:pt x="114" y="172"/>
                  </a:lnTo>
                  <a:lnTo>
                    <a:pt x="134" y="178"/>
                  </a:lnTo>
                  <a:lnTo>
                    <a:pt x="153" y="190"/>
                  </a:lnTo>
                  <a:lnTo>
                    <a:pt x="138" y="164"/>
                  </a:lnTo>
                  <a:lnTo>
                    <a:pt x="120" y="145"/>
                  </a:lnTo>
                  <a:lnTo>
                    <a:pt x="99" y="128"/>
                  </a:lnTo>
                  <a:lnTo>
                    <a:pt x="78" y="118"/>
                  </a:lnTo>
                  <a:lnTo>
                    <a:pt x="54" y="106"/>
                  </a:lnTo>
                  <a:lnTo>
                    <a:pt x="35" y="98"/>
                  </a:lnTo>
                  <a:lnTo>
                    <a:pt x="17" y="91"/>
                  </a:lnTo>
                  <a:lnTo>
                    <a:pt x="8" y="83"/>
                  </a:lnTo>
                  <a:lnTo>
                    <a:pt x="64" y="27"/>
                  </a:lnTo>
                  <a:lnTo>
                    <a:pt x="111" y="2"/>
                  </a:lnTo>
                  <a:lnTo>
                    <a:pt x="145" y="0"/>
                  </a:lnTo>
                  <a:lnTo>
                    <a:pt x="173" y="15"/>
                  </a:lnTo>
                  <a:lnTo>
                    <a:pt x="190" y="36"/>
                  </a:lnTo>
                  <a:lnTo>
                    <a:pt x="202" y="62"/>
                  </a:lnTo>
                  <a:lnTo>
                    <a:pt x="208" y="83"/>
                  </a:lnTo>
                  <a:lnTo>
                    <a:pt x="211" y="93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529003" y="2375750"/>
              <a:ext cx="187332" cy="74471"/>
            </a:xfrm>
            <a:custGeom>
              <a:avLst/>
              <a:gdLst/>
              <a:ahLst/>
              <a:cxnLst>
                <a:cxn ang="0">
                  <a:pos x="204" y="0"/>
                </a:cxn>
                <a:cxn ang="0">
                  <a:pos x="200" y="8"/>
                </a:cxn>
                <a:cxn ang="0">
                  <a:pos x="194" y="16"/>
                </a:cxn>
                <a:cxn ang="0">
                  <a:pos x="184" y="23"/>
                </a:cxn>
                <a:cxn ang="0">
                  <a:pos x="175" y="31"/>
                </a:cxn>
                <a:cxn ang="0">
                  <a:pos x="163" y="37"/>
                </a:cxn>
                <a:cxn ang="0">
                  <a:pos x="151" y="43"/>
                </a:cxn>
                <a:cxn ang="0">
                  <a:pos x="140" y="49"/>
                </a:cxn>
                <a:cxn ang="0">
                  <a:pos x="130" y="56"/>
                </a:cxn>
                <a:cxn ang="0">
                  <a:pos x="116" y="62"/>
                </a:cxn>
                <a:cxn ang="0">
                  <a:pos x="103" y="68"/>
                </a:cxn>
                <a:cxn ang="0">
                  <a:pos x="87" y="74"/>
                </a:cxn>
                <a:cxn ang="0">
                  <a:pos x="74" y="80"/>
                </a:cxn>
                <a:cxn ang="0">
                  <a:pos x="58" y="82"/>
                </a:cxn>
                <a:cxn ang="0">
                  <a:pos x="43" y="85"/>
                </a:cxn>
                <a:cxn ang="0">
                  <a:pos x="25" y="84"/>
                </a:cxn>
                <a:cxn ang="0">
                  <a:pos x="8" y="82"/>
                </a:cxn>
                <a:cxn ang="0">
                  <a:pos x="4" y="72"/>
                </a:cxn>
                <a:cxn ang="0">
                  <a:pos x="2" y="64"/>
                </a:cxn>
                <a:cxn ang="0">
                  <a:pos x="0" y="52"/>
                </a:cxn>
                <a:cxn ang="0">
                  <a:pos x="0" y="43"/>
                </a:cxn>
                <a:cxn ang="0">
                  <a:pos x="2" y="21"/>
                </a:cxn>
                <a:cxn ang="0">
                  <a:pos x="17" y="8"/>
                </a:cxn>
                <a:cxn ang="0">
                  <a:pos x="39" y="6"/>
                </a:cxn>
                <a:cxn ang="0">
                  <a:pos x="62" y="6"/>
                </a:cxn>
                <a:cxn ang="0">
                  <a:pos x="83" y="6"/>
                </a:cxn>
                <a:cxn ang="0">
                  <a:pos x="107" y="6"/>
                </a:cxn>
                <a:cxn ang="0">
                  <a:pos x="128" y="4"/>
                </a:cxn>
                <a:cxn ang="0">
                  <a:pos x="151" y="4"/>
                </a:cxn>
                <a:cxn ang="0">
                  <a:pos x="175" y="2"/>
                </a:cxn>
                <a:cxn ang="0">
                  <a:pos x="204" y="0"/>
                </a:cxn>
              </a:cxnLst>
              <a:rect l="0" t="0" r="0" b="0"/>
              <a:pathLst>
                <a:path w="204" h="85">
                  <a:moveTo>
                    <a:pt x="204" y="0"/>
                  </a:moveTo>
                  <a:lnTo>
                    <a:pt x="200" y="8"/>
                  </a:lnTo>
                  <a:lnTo>
                    <a:pt x="194" y="16"/>
                  </a:lnTo>
                  <a:lnTo>
                    <a:pt x="184" y="23"/>
                  </a:lnTo>
                  <a:lnTo>
                    <a:pt x="175" y="31"/>
                  </a:lnTo>
                  <a:lnTo>
                    <a:pt x="163" y="37"/>
                  </a:lnTo>
                  <a:lnTo>
                    <a:pt x="151" y="43"/>
                  </a:lnTo>
                  <a:lnTo>
                    <a:pt x="140" y="49"/>
                  </a:lnTo>
                  <a:lnTo>
                    <a:pt x="130" y="56"/>
                  </a:lnTo>
                  <a:lnTo>
                    <a:pt x="116" y="62"/>
                  </a:lnTo>
                  <a:lnTo>
                    <a:pt x="103" y="68"/>
                  </a:lnTo>
                  <a:lnTo>
                    <a:pt x="87" y="74"/>
                  </a:lnTo>
                  <a:lnTo>
                    <a:pt x="74" y="80"/>
                  </a:lnTo>
                  <a:lnTo>
                    <a:pt x="58" y="82"/>
                  </a:lnTo>
                  <a:lnTo>
                    <a:pt x="43" y="85"/>
                  </a:lnTo>
                  <a:lnTo>
                    <a:pt x="25" y="84"/>
                  </a:lnTo>
                  <a:lnTo>
                    <a:pt x="8" y="82"/>
                  </a:lnTo>
                  <a:lnTo>
                    <a:pt x="4" y="72"/>
                  </a:lnTo>
                  <a:lnTo>
                    <a:pt x="2" y="6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2" y="21"/>
                  </a:lnTo>
                  <a:lnTo>
                    <a:pt x="17" y="8"/>
                  </a:lnTo>
                  <a:lnTo>
                    <a:pt x="39" y="6"/>
                  </a:lnTo>
                  <a:lnTo>
                    <a:pt x="62" y="6"/>
                  </a:lnTo>
                  <a:lnTo>
                    <a:pt x="83" y="6"/>
                  </a:lnTo>
                  <a:lnTo>
                    <a:pt x="107" y="6"/>
                  </a:lnTo>
                  <a:lnTo>
                    <a:pt x="128" y="4"/>
                  </a:lnTo>
                  <a:lnTo>
                    <a:pt x="151" y="4"/>
                  </a:lnTo>
                  <a:lnTo>
                    <a:pt x="175" y="2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68" name="Freeform 44"/>
            <p:cNvSpPr>
              <a:spLocks/>
            </p:cNvSpPr>
            <p:nvPr/>
          </p:nvSpPr>
          <p:spPr bwMode="auto">
            <a:xfrm>
              <a:off x="3849879" y="2810162"/>
              <a:ext cx="139108" cy="221639"/>
            </a:xfrm>
            <a:custGeom>
              <a:avLst/>
              <a:gdLst/>
              <a:ahLst/>
              <a:cxnLst>
                <a:cxn ang="0">
                  <a:pos x="124" y="4"/>
                </a:cxn>
                <a:cxn ang="0">
                  <a:pos x="126" y="13"/>
                </a:cxn>
                <a:cxn ang="0">
                  <a:pos x="128" y="25"/>
                </a:cxn>
                <a:cxn ang="0">
                  <a:pos x="126" y="38"/>
                </a:cxn>
                <a:cxn ang="0">
                  <a:pos x="126" y="54"/>
                </a:cxn>
                <a:cxn ang="0">
                  <a:pos x="126" y="68"/>
                </a:cxn>
                <a:cxn ang="0">
                  <a:pos x="128" y="81"/>
                </a:cxn>
                <a:cxn ang="0">
                  <a:pos x="136" y="91"/>
                </a:cxn>
                <a:cxn ang="0">
                  <a:pos x="150" y="101"/>
                </a:cxn>
                <a:cxn ang="0">
                  <a:pos x="134" y="114"/>
                </a:cxn>
                <a:cxn ang="0">
                  <a:pos x="126" y="137"/>
                </a:cxn>
                <a:cxn ang="0">
                  <a:pos x="118" y="164"/>
                </a:cxn>
                <a:cxn ang="0">
                  <a:pos x="115" y="194"/>
                </a:cxn>
                <a:cxn ang="0">
                  <a:pos x="103" y="219"/>
                </a:cxn>
                <a:cxn ang="0">
                  <a:pos x="87" y="240"/>
                </a:cxn>
                <a:cxn ang="0">
                  <a:pos x="58" y="250"/>
                </a:cxn>
                <a:cxn ang="0">
                  <a:pos x="20" y="248"/>
                </a:cxn>
                <a:cxn ang="0">
                  <a:pos x="6" y="230"/>
                </a:cxn>
                <a:cxn ang="0">
                  <a:pos x="2" y="217"/>
                </a:cxn>
                <a:cxn ang="0">
                  <a:pos x="2" y="203"/>
                </a:cxn>
                <a:cxn ang="0">
                  <a:pos x="10" y="192"/>
                </a:cxn>
                <a:cxn ang="0">
                  <a:pos x="18" y="180"/>
                </a:cxn>
                <a:cxn ang="0">
                  <a:pos x="29" y="168"/>
                </a:cxn>
                <a:cxn ang="0">
                  <a:pos x="39" y="157"/>
                </a:cxn>
                <a:cxn ang="0">
                  <a:pos x="51" y="149"/>
                </a:cxn>
                <a:cxn ang="0">
                  <a:pos x="66" y="145"/>
                </a:cxn>
                <a:cxn ang="0">
                  <a:pos x="82" y="139"/>
                </a:cxn>
                <a:cxn ang="0">
                  <a:pos x="91" y="128"/>
                </a:cxn>
                <a:cxn ang="0">
                  <a:pos x="101" y="118"/>
                </a:cxn>
                <a:cxn ang="0">
                  <a:pos x="87" y="106"/>
                </a:cxn>
                <a:cxn ang="0">
                  <a:pos x="78" y="102"/>
                </a:cxn>
                <a:cxn ang="0">
                  <a:pos x="66" y="101"/>
                </a:cxn>
                <a:cxn ang="0">
                  <a:pos x="56" y="104"/>
                </a:cxn>
                <a:cxn ang="0">
                  <a:pos x="43" y="106"/>
                </a:cxn>
                <a:cxn ang="0">
                  <a:pos x="31" y="112"/>
                </a:cxn>
                <a:cxn ang="0">
                  <a:pos x="18" y="114"/>
                </a:cxn>
                <a:cxn ang="0">
                  <a:pos x="2" y="118"/>
                </a:cxn>
                <a:cxn ang="0">
                  <a:pos x="0" y="112"/>
                </a:cxn>
                <a:cxn ang="0">
                  <a:pos x="4" y="101"/>
                </a:cxn>
                <a:cxn ang="0">
                  <a:pos x="10" y="85"/>
                </a:cxn>
                <a:cxn ang="0">
                  <a:pos x="20" y="77"/>
                </a:cxn>
                <a:cxn ang="0">
                  <a:pos x="18" y="64"/>
                </a:cxn>
                <a:cxn ang="0">
                  <a:pos x="22" y="56"/>
                </a:cxn>
                <a:cxn ang="0">
                  <a:pos x="29" y="46"/>
                </a:cxn>
                <a:cxn ang="0">
                  <a:pos x="43" y="40"/>
                </a:cxn>
                <a:cxn ang="0">
                  <a:pos x="54" y="31"/>
                </a:cxn>
                <a:cxn ang="0">
                  <a:pos x="68" y="23"/>
                </a:cxn>
                <a:cxn ang="0">
                  <a:pos x="80" y="13"/>
                </a:cxn>
                <a:cxn ang="0">
                  <a:pos x="91" y="4"/>
                </a:cxn>
                <a:cxn ang="0">
                  <a:pos x="97" y="2"/>
                </a:cxn>
                <a:cxn ang="0">
                  <a:pos x="105" y="0"/>
                </a:cxn>
                <a:cxn ang="0">
                  <a:pos x="113" y="0"/>
                </a:cxn>
                <a:cxn ang="0">
                  <a:pos x="124" y="4"/>
                </a:cxn>
              </a:cxnLst>
              <a:rect l="0" t="0" r="0" b="0"/>
              <a:pathLst>
                <a:path w="150" h="250">
                  <a:moveTo>
                    <a:pt x="124" y="4"/>
                  </a:moveTo>
                  <a:lnTo>
                    <a:pt x="126" y="13"/>
                  </a:lnTo>
                  <a:lnTo>
                    <a:pt x="128" y="25"/>
                  </a:lnTo>
                  <a:lnTo>
                    <a:pt x="126" y="38"/>
                  </a:lnTo>
                  <a:lnTo>
                    <a:pt x="126" y="54"/>
                  </a:lnTo>
                  <a:lnTo>
                    <a:pt x="126" y="68"/>
                  </a:lnTo>
                  <a:lnTo>
                    <a:pt x="128" y="81"/>
                  </a:lnTo>
                  <a:lnTo>
                    <a:pt x="136" y="91"/>
                  </a:lnTo>
                  <a:lnTo>
                    <a:pt x="150" y="101"/>
                  </a:lnTo>
                  <a:lnTo>
                    <a:pt x="134" y="114"/>
                  </a:lnTo>
                  <a:lnTo>
                    <a:pt x="126" y="137"/>
                  </a:lnTo>
                  <a:lnTo>
                    <a:pt x="118" y="164"/>
                  </a:lnTo>
                  <a:lnTo>
                    <a:pt x="115" y="194"/>
                  </a:lnTo>
                  <a:lnTo>
                    <a:pt x="103" y="219"/>
                  </a:lnTo>
                  <a:lnTo>
                    <a:pt x="87" y="240"/>
                  </a:lnTo>
                  <a:lnTo>
                    <a:pt x="58" y="250"/>
                  </a:lnTo>
                  <a:lnTo>
                    <a:pt x="20" y="248"/>
                  </a:lnTo>
                  <a:lnTo>
                    <a:pt x="6" y="230"/>
                  </a:lnTo>
                  <a:lnTo>
                    <a:pt x="2" y="217"/>
                  </a:lnTo>
                  <a:lnTo>
                    <a:pt x="2" y="203"/>
                  </a:lnTo>
                  <a:lnTo>
                    <a:pt x="10" y="192"/>
                  </a:lnTo>
                  <a:lnTo>
                    <a:pt x="18" y="180"/>
                  </a:lnTo>
                  <a:lnTo>
                    <a:pt x="29" y="168"/>
                  </a:lnTo>
                  <a:lnTo>
                    <a:pt x="39" y="157"/>
                  </a:lnTo>
                  <a:lnTo>
                    <a:pt x="51" y="149"/>
                  </a:lnTo>
                  <a:lnTo>
                    <a:pt x="66" y="145"/>
                  </a:lnTo>
                  <a:lnTo>
                    <a:pt x="82" y="139"/>
                  </a:lnTo>
                  <a:lnTo>
                    <a:pt x="91" y="128"/>
                  </a:lnTo>
                  <a:lnTo>
                    <a:pt x="101" y="118"/>
                  </a:lnTo>
                  <a:lnTo>
                    <a:pt x="87" y="106"/>
                  </a:lnTo>
                  <a:lnTo>
                    <a:pt x="78" y="102"/>
                  </a:lnTo>
                  <a:lnTo>
                    <a:pt x="66" y="101"/>
                  </a:lnTo>
                  <a:lnTo>
                    <a:pt x="56" y="104"/>
                  </a:lnTo>
                  <a:lnTo>
                    <a:pt x="43" y="106"/>
                  </a:lnTo>
                  <a:lnTo>
                    <a:pt x="31" y="112"/>
                  </a:lnTo>
                  <a:lnTo>
                    <a:pt x="18" y="114"/>
                  </a:lnTo>
                  <a:lnTo>
                    <a:pt x="2" y="118"/>
                  </a:lnTo>
                  <a:lnTo>
                    <a:pt x="0" y="112"/>
                  </a:lnTo>
                  <a:lnTo>
                    <a:pt x="4" y="101"/>
                  </a:lnTo>
                  <a:lnTo>
                    <a:pt x="10" y="85"/>
                  </a:lnTo>
                  <a:lnTo>
                    <a:pt x="20" y="77"/>
                  </a:lnTo>
                  <a:lnTo>
                    <a:pt x="18" y="64"/>
                  </a:lnTo>
                  <a:lnTo>
                    <a:pt x="22" y="56"/>
                  </a:lnTo>
                  <a:lnTo>
                    <a:pt x="29" y="46"/>
                  </a:lnTo>
                  <a:lnTo>
                    <a:pt x="43" y="40"/>
                  </a:lnTo>
                  <a:lnTo>
                    <a:pt x="54" y="31"/>
                  </a:lnTo>
                  <a:lnTo>
                    <a:pt x="68" y="23"/>
                  </a:lnTo>
                  <a:lnTo>
                    <a:pt x="80" y="13"/>
                  </a:lnTo>
                  <a:lnTo>
                    <a:pt x="91" y="4"/>
                  </a:lnTo>
                  <a:lnTo>
                    <a:pt x="97" y="2"/>
                  </a:lnTo>
                  <a:lnTo>
                    <a:pt x="105" y="0"/>
                  </a:lnTo>
                  <a:lnTo>
                    <a:pt x="113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8039795" y="2838532"/>
              <a:ext cx="255958" cy="234051"/>
            </a:xfrm>
            <a:custGeom>
              <a:avLst/>
              <a:gdLst/>
              <a:ahLst/>
              <a:cxnLst>
                <a:cxn ang="0">
                  <a:pos x="242" y="77"/>
                </a:cxn>
                <a:cxn ang="0">
                  <a:pos x="227" y="87"/>
                </a:cxn>
                <a:cxn ang="0">
                  <a:pos x="211" y="95"/>
                </a:cxn>
                <a:cxn ang="0">
                  <a:pos x="194" y="100"/>
                </a:cxn>
                <a:cxn ang="0">
                  <a:pos x="174" y="108"/>
                </a:cxn>
                <a:cxn ang="0">
                  <a:pos x="151" y="114"/>
                </a:cxn>
                <a:cxn ang="0">
                  <a:pos x="130" y="124"/>
                </a:cxn>
                <a:cxn ang="0">
                  <a:pos x="105" y="133"/>
                </a:cxn>
                <a:cxn ang="0">
                  <a:pos x="79" y="149"/>
                </a:cxn>
                <a:cxn ang="0">
                  <a:pos x="103" y="149"/>
                </a:cxn>
                <a:cxn ang="0">
                  <a:pos x="128" y="149"/>
                </a:cxn>
                <a:cxn ang="0">
                  <a:pos x="151" y="145"/>
                </a:cxn>
                <a:cxn ang="0">
                  <a:pos x="176" y="143"/>
                </a:cxn>
                <a:cxn ang="0">
                  <a:pos x="200" y="139"/>
                </a:cxn>
                <a:cxn ang="0">
                  <a:pos x="225" y="135"/>
                </a:cxn>
                <a:cxn ang="0">
                  <a:pos x="250" y="133"/>
                </a:cxn>
                <a:cxn ang="0">
                  <a:pos x="275" y="133"/>
                </a:cxn>
                <a:cxn ang="0">
                  <a:pos x="254" y="143"/>
                </a:cxn>
                <a:cxn ang="0">
                  <a:pos x="235" y="159"/>
                </a:cxn>
                <a:cxn ang="0">
                  <a:pos x="215" y="176"/>
                </a:cxn>
                <a:cxn ang="0">
                  <a:pos x="196" y="197"/>
                </a:cxn>
                <a:cxn ang="0">
                  <a:pos x="171" y="215"/>
                </a:cxn>
                <a:cxn ang="0">
                  <a:pos x="145" y="234"/>
                </a:cxn>
                <a:cxn ang="0">
                  <a:pos x="114" y="250"/>
                </a:cxn>
                <a:cxn ang="0">
                  <a:pos x="79" y="263"/>
                </a:cxn>
                <a:cxn ang="0">
                  <a:pos x="48" y="259"/>
                </a:cxn>
                <a:cxn ang="0">
                  <a:pos x="25" y="240"/>
                </a:cxn>
                <a:cxn ang="0">
                  <a:pos x="8" y="207"/>
                </a:cxn>
                <a:cxn ang="0">
                  <a:pos x="0" y="170"/>
                </a:cxn>
                <a:cxn ang="0">
                  <a:pos x="2" y="126"/>
                </a:cxn>
                <a:cxn ang="0">
                  <a:pos x="19" y="83"/>
                </a:cxn>
                <a:cxn ang="0">
                  <a:pos x="52" y="42"/>
                </a:cxn>
                <a:cxn ang="0">
                  <a:pos x="105" y="11"/>
                </a:cxn>
                <a:cxn ang="0">
                  <a:pos x="122" y="0"/>
                </a:cxn>
                <a:cxn ang="0">
                  <a:pos x="141" y="2"/>
                </a:cxn>
                <a:cxn ang="0">
                  <a:pos x="159" y="9"/>
                </a:cxn>
                <a:cxn ang="0">
                  <a:pos x="176" y="25"/>
                </a:cxn>
                <a:cxn ang="0">
                  <a:pos x="190" y="40"/>
                </a:cxn>
                <a:cxn ang="0">
                  <a:pos x="207" y="56"/>
                </a:cxn>
                <a:cxn ang="0">
                  <a:pos x="223" y="68"/>
                </a:cxn>
                <a:cxn ang="0">
                  <a:pos x="242" y="77"/>
                </a:cxn>
              </a:cxnLst>
              <a:rect l="0" t="0" r="0" b="0"/>
              <a:pathLst>
                <a:path w="275" h="263">
                  <a:moveTo>
                    <a:pt x="242" y="77"/>
                  </a:moveTo>
                  <a:lnTo>
                    <a:pt x="227" y="87"/>
                  </a:lnTo>
                  <a:lnTo>
                    <a:pt x="211" y="95"/>
                  </a:lnTo>
                  <a:lnTo>
                    <a:pt x="194" y="100"/>
                  </a:lnTo>
                  <a:lnTo>
                    <a:pt x="174" y="108"/>
                  </a:lnTo>
                  <a:lnTo>
                    <a:pt x="151" y="114"/>
                  </a:lnTo>
                  <a:lnTo>
                    <a:pt x="130" y="124"/>
                  </a:lnTo>
                  <a:lnTo>
                    <a:pt x="105" y="133"/>
                  </a:lnTo>
                  <a:lnTo>
                    <a:pt x="79" y="149"/>
                  </a:lnTo>
                  <a:lnTo>
                    <a:pt x="103" y="149"/>
                  </a:lnTo>
                  <a:lnTo>
                    <a:pt x="128" y="149"/>
                  </a:lnTo>
                  <a:lnTo>
                    <a:pt x="151" y="145"/>
                  </a:lnTo>
                  <a:lnTo>
                    <a:pt x="176" y="143"/>
                  </a:lnTo>
                  <a:lnTo>
                    <a:pt x="200" y="139"/>
                  </a:lnTo>
                  <a:lnTo>
                    <a:pt x="225" y="135"/>
                  </a:lnTo>
                  <a:lnTo>
                    <a:pt x="250" y="133"/>
                  </a:lnTo>
                  <a:lnTo>
                    <a:pt x="275" y="133"/>
                  </a:lnTo>
                  <a:lnTo>
                    <a:pt x="254" y="143"/>
                  </a:lnTo>
                  <a:lnTo>
                    <a:pt x="235" y="159"/>
                  </a:lnTo>
                  <a:lnTo>
                    <a:pt x="215" y="176"/>
                  </a:lnTo>
                  <a:lnTo>
                    <a:pt x="196" y="197"/>
                  </a:lnTo>
                  <a:lnTo>
                    <a:pt x="171" y="215"/>
                  </a:lnTo>
                  <a:lnTo>
                    <a:pt x="145" y="234"/>
                  </a:lnTo>
                  <a:lnTo>
                    <a:pt x="114" y="250"/>
                  </a:lnTo>
                  <a:lnTo>
                    <a:pt x="79" y="263"/>
                  </a:lnTo>
                  <a:lnTo>
                    <a:pt x="48" y="259"/>
                  </a:lnTo>
                  <a:lnTo>
                    <a:pt x="25" y="240"/>
                  </a:lnTo>
                  <a:lnTo>
                    <a:pt x="8" y="207"/>
                  </a:lnTo>
                  <a:lnTo>
                    <a:pt x="0" y="170"/>
                  </a:lnTo>
                  <a:lnTo>
                    <a:pt x="2" y="126"/>
                  </a:lnTo>
                  <a:lnTo>
                    <a:pt x="19" y="83"/>
                  </a:lnTo>
                  <a:lnTo>
                    <a:pt x="52" y="42"/>
                  </a:lnTo>
                  <a:lnTo>
                    <a:pt x="105" y="11"/>
                  </a:lnTo>
                  <a:lnTo>
                    <a:pt x="122" y="0"/>
                  </a:lnTo>
                  <a:lnTo>
                    <a:pt x="141" y="2"/>
                  </a:lnTo>
                  <a:lnTo>
                    <a:pt x="159" y="9"/>
                  </a:lnTo>
                  <a:lnTo>
                    <a:pt x="176" y="25"/>
                  </a:lnTo>
                  <a:lnTo>
                    <a:pt x="190" y="40"/>
                  </a:lnTo>
                  <a:lnTo>
                    <a:pt x="207" y="56"/>
                  </a:lnTo>
                  <a:lnTo>
                    <a:pt x="223" y="68"/>
                  </a:lnTo>
                  <a:lnTo>
                    <a:pt x="242" y="77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8310591" y="3423659"/>
              <a:ext cx="226281" cy="170219"/>
            </a:xfrm>
            <a:custGeom>
              <a:avLst/>
              <a:gdLst/>
              <a:ahLst/>
              <a:cxnLst>
                <a:cxn ang="0">
                  <a:pos x="229" y="35"/>
                </a:cxn>
                <a:cxn ang="0">
                  <a:pos x="233" y="46"/>
                </a:cxn>
                <a:cxn ang="0">
                  <a:pos x="238" y="64"/>
                </a:cxn>
                <a:cxn ang="0">
                  <a:pos x="242" y="81"/>
                </a:cxn>
                <a:cxn ang="0">
                  <a:pos x="244" y="101"/>
                </a:cxn>
                <a:cxn ang="0">
                  <a:pos x="238" y="118"/>
                </a:cxn>
                <a:cxn ang="0">
                  <a:pos x="231" y="138"/>
                </a:cxn>
                <a:cxn ang="0">
                  <a:pos x="217" y="155"/>
                </a:cxn>
                <a:cxn ang="0">
                  <a:pos x="196" y="172"/>
                </a:cxn>
                <a:cxn ang="0">
                  <a:pos x="143" y="188"/>
                </a:cxn>
                <a:cxn ang="0">
                  <a:pos x="101" y="192"/>
                </a:cxn>
                <a:cxn ang="0">
                  <a:pos x="66" y="188"/>
                </a:cxn>
                <a:cxn ang="0">
                  <a:pos x="42" y="178"/>
                </a:cxn>
                <a:cxn ang="0">
                  <a:pos x="21" y="165"/>
                </a:cxn>
                <a:cxn ang="0">
                  <a:pos x="10" y="153"/>
                </a:cxn>
                <a:cxn ang="0">
                  <a:pos x="2" y="143"/>
                </a:cxn>
                <a:cxn ang="0">
                  <a:pos x="0" y="139"/>
                </a:cxn>
                <a:cxn ang="0">
                  <a:pos x="25" y="134"/>
                </a:cxn>
                <a:cxn ang="0">
                  <a:pos x="52" y="128"/>
                </a:cxn>
                <a:cxn ang="0">
                  <a:pos x="77" y="122"/>
                </a:cxn>
                <a:cxn ang="0">
                  <a:pos x="105" y="118"/>
                </a:cxn>
                <a:cxn ang="0">
                  <a:pos x="128" y="112"/>
                </a:cxn>
                <a:cxn ang="0">
                  <a:pos x="153" y="108"/>
                </a:cxn>
                <a:cxn ang="0">
                  <a:pos x="178" y="103"/>
                </a:cxn>
                <a:cxn ang="0">
                  <a:pos x="203" y="99"/>
                </a:cxn>
                <a:cxn ang="0">
                  <a:pos x="188" y="85"/>
                </a:cxn>
                <a:cxn ang="0">
                  <a:pos x="172" y="79"/>
                </a:cxn>
                <a:cxn ang="0">
                  <a:pos x="153" y="77"/>
                </a:cxn>
                <a:cxn ang="0">
                  <a:pos x="132" y="81"/>
                </a:cxn>
                <a:cxn ang="0">
                  <a:pos x="106" y="85"/>
                </a:cxn>
                <a:cxn ang="0">
                  <a:pos x="81" y="91"/>
                </a:cxn>
                <a:cxn ang="0">
                  <a:pos x="52" y="99"/>
                </a:cxn>
                <a:cxn ang="0">
                  <a:pos x="25" y="107"/>
                </a:cxn>
                <a:cxn ang="0">
                  <a:pos x="29" y="99"/>
                </a:cxn>
                <a:cxn ang="0">
                  <a:pos x="42" y="79"/>
                </a:cxn>
                <a:cxn ang="0">
                  <a:pos x="64" y="54"/>
                </a:cxn>
                <a:cxn ang="0">
                  <a:pos x="91" y="29"/>
                </a:cxn>
                <a:cxn ang="0">
                  <a:pos x="122" y="8"/>
                </a:cxn>
                <a:cxn ang="0">
                  <a:pos x="157" y="0"/>
                </a:cxn>
                <a:cxn ang="0">
                  <a:pos x="192" y="6"/>
                </a:cxn>
                <a:cxn ang="0">
                  <a:pos x="229" y="35"/>
                </a:cxn>
              </a:cxnLst>
              <a:rect l="0" t="0" r="0" b="0"/>
              <a:pathLst>
                <a:path w="244" h="192">
                  <a:moveTo>
                    <a:pt x="229" y="35"/>
                  </a:moveTo>
                  <a:lnTo>
                    <a:pt x="233" y="46"/>
                  </a:lnTo>
                  <a:lnTo>
                    <a:pt x="238" y="64"/>
                  </a:lnTo>
                  <a:lnTo>
                    <a:pt x="242" y="81"/>
                  </a:lnTo>
                  <a:lnTo>
                    <a:pt x="244" y="101"/>
                  </a:lnTo>
                  <a:lnTo>
                    <a:pt x="238" y="118"/>
                  </a:lnTo>
                  <a:lnTo>
                    <a:pt x="231" y="138"/>
                  </a:lnTo>
                  <a:lnTo>
                    <a:pt x="217" y="155"/>
                  </a:lnTo>
                  <a:lnTo>
                    <a:pt x="196" y="172"/>
                  </a:lnTo>
                  <a:lnTo>
                    <a:pt x="143" y="188"/>
                  </a:lnTo>
                  <a:lnTo>
                    <a:pt x="101" y="192"/>
                  </a:lnTo>
                  <a:lnTo>
                    <a:pt x="66" y="188"/>
                  </a:lnTo>
                  <a:lnTo>
                    <a:pt x="42" y="178"/>
                  </a:lnTo>
                  <a:lnTo>
                    <a:pt x="21" y="165"/>
                  </a:lnTo>
                  <a:lnTo>
                    <a:pt x="10" y="153"/>
                  </a:lnTo>
                  <a:lnTo>
                    <a:pt x="2" y="143"/>
                  </a:lnTo>
                  <a:lnTo>
                    <a:pt x="0" y="139"/>
                  </a:lnTo>
                  <a:lnTo>
                    <a:pt x="25" y="134"/>
                  </a:lnTo>
                  <a:lnTo>
                    <a:pt x="52" y="128"/>
                  </a:lnTo>
                  <a:lnTo>
                    <a:pt x="77" y="122"/>
                  </a:lnTo>
                  <a:lnTo>
                    <a:pt x="105" y="118"/>
                  </a:lnTo>
                  <a:lnTo>
                    <a:pt x="128" y="112"/>
                  </a:lnTo>
                  <a:lnTo>
                    <a:pt x="153" y="108"/>
                  </a:lnTo>
                  <a:lnTo>
                    <a:pt x="178" y="103"/>
                  </a:lnTo>
                  <a:lnTo>
                    <a:pt x="203" y="99"/>
                  </a:lnTo>
                  <a:lnTo>
                    <a:pt x="188" y="85"/>
                  </a:lnTo>
                  <a:lnTo>
                    <a:pt x="172" y="79"/>
                  </a:lnTo>
                  <a:lnTo>
                    <a:pt x="153" y="77"/>
                  </a:lnTo>
                  <a:lnTo>
                    <a:pt x="132" y="81"/>
                  </a:lnTo>
                  <a:lnTo>
                    <a:pt x="106" y="85"/>
                  </a:lnTo>
                  <a:lnTo>
                    <a:pt x="81" y="91"/>
                  </a:lnTo>
                  <a:lnTo>
                    <a:pt x="52" y="99"/>
                  </a:lnTo>
                  <a:lnTo>
                    <a:pt x="25" y="107"/>
                  </a:lnTo>
                  <a:lnTo>
                    <a:pt x="29" y="99"/>
                  </a:lnTo>
                  <a:lnTo>
                    <a:pt x="42" y="79"/>
                  </a:lnTo>
                  <a:lnTo>
                    <a:pt x="64" y="54"/>
                  </a:lnTo>
                  <a:lnTo>
                    <a:pt x="91" y="29"/>
                  </a:lnTo>
                  <a:lnTo>
                    <a:pt x="122" y="8"/>
                  </a:lnTo>
                  <a:lnTo>
                    <a:pt x="157" y="0"/>
                  </a:lnTo>
                  <a:lnTo>
                    <a:pt x="192" y="6"/>
                  </a:lnTo>
                  <a:lnTo>
                    <a:pt x="229" y="35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71" name="Freeform 47"/>
            <p:cNvSpPr>
              <a:spLocks/>
            </p:cNvSpPr>
            <p:nvPr/>
          </p:nvSpPr>
          <p:spPr bwMode="auto">
            <a:xfrm>
              <a:off x="3488199" y="3439617"/>
              <a:ext cx="198461" cy="186177"/>
            </a:xfrm>
            <a:custGeom>
              <a:avLst/>
              <a:gdLst/>
              <a:ahLst/>
              <a:cxnLst>
                <a:cxn ang="0">
                  <a:pos x="214" y="90"/>
                </a:cxn>
                <a:cxn ang="0">
                  <a:pos x="190" y="86"/>
                </a:cxn>
                <a:cxn ang="0">
                  <a:pos x="167" y="82"/>
                </a:cxn>
                <a:cxn ang="0">
                  <a:pos x="142" y="76"/>
                </a:cxn>
                <a:cxn ang="0">
                  <a:pos x="119" y="70"/>
                </a:cxn>
                <a:cxn ang="0">
                  <a:pos x="93" y="62"/>
                </a:cxn>
                <a:cxn ang="0">
                  <a:pos x="76" y="57"/>
                </a:cxn>
                <a:cxn ang="0">
                  <a:pos x="64" y="51"/>
                </a:cxn>
                <a:cxn ang="0">
                  <a:pos x="60" y="51"/>
                </a:cxn>
                <a:cxn ang="0">
                  <a:pos x="74" y="68"/>
                </a:cxn>
                <a:cxn ang="0">
                  <a:pos x="92" y="86"/>
                </a:cxn>
                <a:cxn ang="0">
                  <a:pos x="111" y="101"/>
                </a:cxn>
                <a:cxn ang="0">
                  <a:pos x="130" y="119"/>
                </a:cxn>
                <a:cxn ang="0">
                  <a:pos x="148" y="132"/>
                </a:cxn>
                <a:cxn ang="0">
                  <a:pos x="167" y="148"/>
                </a:cxn>
                <a:cxn ang="0">
                  <a:pos x="187" y="159"/>
                </a:cxn>
                <a:cxn ang="0">
                  <a:pos x="206" y="171"/>
                </a:cxn>
                <a:cxn ang="0">
                  <a:pos x="194" y="185"/>
                </a:cxn>
                <a:cxn ang="0">
                  <a:pos x="183" y="196"/>
                </a:cxn>
                <a:cxn ang="0">
                  <a:pos x="167" y="202"/>
                </a:cxn>
                <a:cxn ang="0">
                  <a:pos x="154" y="208"/>
                </a:cxn>
                <a:cxn ang="0">
                  <a:pos x="138" y="210"/>
                </a:cxn>
                <a:cxn ang="0">
                  <a:pos x="123" y="212"/>
                </a:cxn>
                <a:cxn ang="0">
                  <a:pos x="105" y="212"/>
                </a:cxn>
                <a:cxn ang="0">
                  <a:pos x="92" y="212"/>
                </a:cxn>
                <a:cxn ang="0">
                  <a:pos x="80" y="196"/>
                </a:cxn>
                <a:cxn ang="0">
                  <a:pos x="64" y="175"/>
                </a:cxn>
                <a:cxn ang="0">
                  <a:pos x="47" y="150"/>
                </a:cxn>
                <a:cxn ang="0">
                  <a:pos x="31" y="122"/>
                </a:cxn>
                <a:cxn ang="0">
                  <a:pos x="14" y="93"/>
                </a:cxn>
                <a:cxn ang="0">
                  <a:pos x="4" y="66"/>
                </a:cxn>
                <a:cxn ang="0">
                  <a:pos x="0" y="39"/>
                </a:cxn>
                <a:cxn ang="0">
                  <a:pos x="2" y="18"/>
                </a:cxn>
                <a:cxn ang="0">
                  <a:pos x="10" y="8"/>
                </a:cxn>
                <a:cxn ang="0">
                  <a:pos x="24" y="2"/>
                </a:cxn>
                <a:cxn ang="0">
                  <a:pos x="41" y="0"/>
                </a:cxn>
                <a:cxn ang="0">
                  <a:pos x="60" y="0"/>
                </a:cxn>
                <a:cxn ang="0">
                  <a:pos x="80" y="0"/>
                </a:cxn>
                <a:cxn ang="0">
                  <a:pos x="99" y="6"/>
                </a:cxn>
                <a:cxn ang="0">
                  <a:pos x="117" y="10"/>
                </a:cxn>
                <a:cxn ang="0">
                  <a:pos x="132" y="18"/>
                </a:cxn>
                <a:cxn ang="0">
                  <a:pos x="142" y="24"/>
                </a:cxn>
                <a:cxn ang="0">
                  <a:pos x="154" y="29"/>
                </a:cxn>
                <a:cxn ang="0">
                  <a:pos x="165" y="35"/>
                </a:cxn>
                <a:cxn ang="0">
                  <a:pos x="179" y="45"/>
                </a:cxn>
                <a:cxn ang="0">
                  <a:pos x="188" y="51"/>
                </a:cxn>
                <a:cxn ang="0">
                  <a:pos x="200" y="62"/>
                </a:cxn>
                <a:cxn ang="0">
                  <a:pos x="208" y="74"/>
                </a:cxn>
                <a:cxn ang="0">
                  <a:pos x="214" y="90"/>
                </a:cxn>
              </a:cxnLst>
              <a:rect l="0" t="0" r="0" b="0"/>
              <a:pathLst>
                <a:path w="214" h="212">
                  <a:moveTo>
                    <a:pt x="214" y="90"/>
                  </a:moveTo>
                  <a:lnTo>
                    <a:pt x="190" y="86"/>
                  </a:lnTo>
                  <a:lnTo>
                    <a:pt x="167" y="82"/>
                  </a:lnTo>
                  <a:lnTo>
                    <a:pt x="142" y="76"/>
                  </a:lnTo>
                  <a:lnTo>
                    <a:pt x="119" y="70"/>
                  </a:lnTo>
                  <a:lnTo>
                    <a:pt x="93" y="62"/>
                  </a:lnTo>
                  <a:lnTo>
                    <a:pt x="76" y="57"/>
                  </a:lnTo>
                  <a:lnTo>
                    <a:pt x="64" y="51"/>
                  </a:lnTo>
                  <a:lnTo>
                    <a:pt x="60" y="51"/>
                  </a:lnTo>
                  <a:lnTo>
                    <a:pt x="74" y="68"/>
                  </a:lnTo>
                  <a:lnTo>
                    <a:pt x="92" y="86"/>
                  </a:lnTo>
                  <a:lnTo>
                    <a:pt x="111" y="101"/>
                  </a:lnTo>
                  <a:lnTo>
                    <a:pt x="130" y="119"/>
                  </a:lnTo>
                  <a:lnTo>
                    <a:pt x="148" y="132"/>
                  </a:lnTo>
                  <a:lnTo>
                    <a:pt x="167" y="148"/>
                  </a:lnTo>
                  <a:lnTo>
                    <a:pt x="187" y="159"/>
                  </a:lnTo>
                  <a:lnTo>
                    <a:pt x="206" y="171"/>
                  </a:lnTo>
                  <a:lnTo>
                    <a:pt x="194" y="185"/>
                  </a:lnTo>
                  <a:lnTo>
                    <a:pt x="183" y="196"/>
                  </a:lnTo>
                  <a:lnTo>
                    <a:pt x="167" y="202"/>
                  </a:lnTo>
                  <a:lnTo>
                    <a:pt x="154" y="208"/>
                  </a:lnTo>
                  <a:lnTo>
                    <a:pt x="138" y="210"/>
                  </a:lnTo>
                  <a:lnTo>
                    <a:pt x="123" y="212"/>
                  </a:lnTo>
                  <a:lnTo>
                    <a:pt x="105" y="212"/>
                  </a:lnTo>
                  <a:lnTo>
                    <a:pt x="92" y="212"/>
                  </a:lnTo>
                  <a:lnTo>
                    <a:pt x="80" y="196"/>
                  </a:lnTo>
                  <a:lnTo>
                    <a:pt x="64" y="175"/>
                  </a:lnTo>
                  <a:lnTo>
                    <a:pt x="47" y="150"/>
                  </a:lnTo>
                  <a:lnTo>
                    <a:pt x="31" y="122"/>
                  </a:lnTo>
                  <a:lnTo>
                    <a:pt x="14" y="93"/>
                  </a:lnTo>
                  <a:lnTo>
                    <a:pt x="4" y="66"/>
                  </a:lnTo>
                  <a:lnTo>
                    <a:pt x="0" y="39"/>
                  </a:lnTo>
                  <a:lnTo>
                    <a:pt x="2" y="18"/>
                  </a:lnTo>
                  <a:lnTo>
                    <a:pt x="10" y="8"/>
                  </a:lnTo>
                  <a:lnTo>
                    <a:pt x="24" y="2"/>
                  </a:lnTo>
                  <a:lnTo>
                    <a:pt x="41" y="0"/>
                  </a:lnTo>
                  <a:lnTo>
                    <a:pt x="60" y="0"/>
                  </a:lnTo>
                  <a:lnTo>
                    <a:pt x="80" y="0"/>
                  </a:lnTo>
                  <a:lnTo>
                    <a:pt x="99" y="6"/>
                  </a:lnTo>
                  <a:lnTo>
                    <a:pt x="117" y="10"/>
                  </a:lnTo>
                  <a:lnTo>
                    <a:pt x="132" y="18"/>
                  </a:lnTo>
                  <a:lnTo>
                    <a:pt x="142" y="24"/>
                  </a:lnTo>
                  <a:lnTo>
                    <a:pt x="154" y="29"/>
                  </a:lnTo>
                  <a:lnTo>
                    <a:pt x="165" y="35"/>
                  </a:lnTo>
                  <a:lnTo>
                    <a:pt x="179" y="45"/>
                  </a:lnTo>
                  <a:lnTo>
                    <a:pt x="188" y="51"/>
                  </a:lnTo>
                  <a:lnTo>
                    <a:pt x="200" y="62"/>
                  </a:lnTo>
                  <a:lnTo>
                    <a:pt x="208" y="74"/>
                  </a:lnTo>
                  <a:lnTo>
                    <a:pt x="214" y="90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72" name="Freeform 48"/>
            <p:cNvSpPr>
              <a:spLocks/>
            </p:cNvSpPr>
            <p:nvPr/>
          </p:nvSpPr>
          <p:spPr bwMode="auto">
            <a:xfrm>
              <a:off x="8043505" y="4019424"/>
              <a:ext cx="215153" cy="203908"/>
            </a:xfrm>
            <a:custGeom>
              <a:avLst/>
              <a:gdLst/>
              <a:ahLst/>
              <a:cxnLst>
                <a:cxn ang="0">
                  <a:pos x="205" y="75"/>
                </a:cxn>
                <a:cxn ang="0">
                  <a:pos x="188" y="85"/>
                </a:cxn>
                <a:cxn ang="0">
                  <a:pos x="172" y="93"/>
                </a:cxn>
                <a:cxn ang="0">
                  <a:pos x="157" y="99"/>
                </a:cxn>
                <a:cxn ang="0">
                  <a:pos x="141" y="106"/>
                </a:cxn>
                <a:cxn ang="0">
                  <a:pos x="122" y="110"/>
                </a:cxn>
                <a:cxn ang="0">
                  <a:pos x="103" y="114"/>
                </a:cxn>
                <a:cxn ang="0">
                  <a:pos x="81" y="114"/>
                </a:cxn>
                <a:cxn ang="0">
                  <a:pos x="60" y="116"/>
                </a:cxn>
                <a:cxn ang="0">
                  <a:pos x="77" y="126"/>
                </a:cxn>
                <a:cxn ang="0">
                  <a:pos x="99" y="135"/>
                </a:cxn>
                <a:cxn ang="0">
                  <a:pos x="122" y="143"/>
                </a:cxn>
                <a:cxn ang="0">
                  <a:pos x="145" y="151"/>
                </a:cxn>
                <a:cxn ang="0">
                  <a:pos x="167" y="155"/>
                </a:cxn>
                <a:cxn ang="0">
                  <a:pos x="188" y="157"/>
                </a:cxn>
                <a:cxn ang="0">
                  <a:pos x="209" y="157"/>
                </a:cxn>
                <a:cxn ang="0">
                  <a:pos x="231" y="157"/>
                </a:cxn>
                <a:cxn ang="0">
                  <a:pos x="200" y="194"/>
                </a:cxn>
                <a:cxn ang="0">
                  <a:pos x="167" y="217"/>
                </a:cxn>
                <a:cxn ang="0">
                  <a:pos x="134" y="227"/>
                </a:cxn>
                <a:cxn ang="0">
                  <a:pos x="105" y="228"/>
                </a:cxn>
                <a:cxn ang="0">
                  <a:pos x="75" y="223"/>
                </a:cxn>
                <a:cxn ang="0">
                  <a:pos x="54" y="215"/>
                </a:cxn>
                <a:cxn ang="0">
                  <a:pos x="39" y="207"/>
                </a:cxn>
                <a:cxn ang="0">
                  <a:pos x="35" y="205"/>
                </a:cxn>
                <a:cxn ang="0">
                  <a:pos x="23" y="186"/>
                </a:cxn>
                <a:cxn ang="0">
                  <a:pos x="13" y="164"/>
                </a:cxn>
                <a:cxn ang="0">
                  <a:pos x="4" y="139"/>
                </a:cxn>
                <a:cxn ang="0">
                  <a:pos x="0" y="116"/>
                </a:cxn>
                <a:cxn ang="0">
                  <a:pos x="0" y="87"/>
                </a:cxn>
                <a:cxn ang="0">
                  <a:pos x="9" y="58"/>
                </a:cxn>
                <a:cxn ang="0">
                  <a:pos x="31" y="29"/>
                </a:cxn>
                <a:cxn ang="0">
                  <a:pos x="68" y="4"/>
                </a:cxn>
                <a:cxn ang="0">
                  <a:pos x="89" y="0"/>
                </a:cxn>
                <a:cxn ang="0">
                  <a:pos x="110" y="4"/>
                </a:cxn>
                <a:cxn ang="0">
                  <a:pos x="130" y="11"/>
                </a:cxn>
                <a:cxn ang="0">
                  <a:pos x="149" y="23"/>
                </a:cxn>
                <a:cxn ang="0">
                  <a:pos x="163" y="35"/>
                </a:cxn>
                <a:cxn ang="0">
                  <a:pos x="178" y="48"/>
                </a:cxn>
                <a:cxn ang="0">
                  <a:pos x="192" y="62"/>
                </a:cxn>
                <a:cxn ang="0">
                  <a:pos x="205" y="75"/>
                </a:cxn>
              </a:cxnLst>
              <a:rect l="0" t="0" r="0" b="0"/>
              <a:pathLst>
                <a:path w="231" h="228">
                  <a:moveTo>
                    <a:pt x="205" y="75"/>
                  </a:moveTo>
                  <a:lnTo>
                    <a:pt x="188" y="85"/>
                  </a:lnTo>
                  <a:lnTo>
                    <a:pt x="172" y="93"/>
                  </a:lnTo>
                  <a:lnTo>
                    <a:pt x="157" y="99"/>
                  </a:lnTo>
                  <a:lnTo>
                    <a:pt x="141" y="106"/>
                  </a:lnTo>
                  <a:lnTo>
                    <a:pt x="122" y="110"/>
                  </a:lnTo>
                  <a:lnTo>
                    <a:pt x="103" y="114"/>
                  </a:lnTo>
                  <a:lnTo>
                    <a:pt x="81" y="114"/>
                  </a:lnTo>
                  <a:lnTo>
                    <a:pt x="60" y="116"/>
                  </a:lnTo>
                  <a:lnTo>
                    <a:pt x="77" y="126"/>
                  </a:lnTo>
                  <a:lnTo>
                    <a:pt x="99" y="135"/>
                  </a:lnTo>
                  <a:lnTo>
                    <a:pt x="122" y="143"/>
                  </a:lnTo>
                  <a:lnTo>
                    <a:pt x="145" y="151"/>
                  </a:lnTo>
                  <a:lnTo>
                    <a:pt x="167" y="155"/>
                  </a:lnTo>
                  <a:lnTo>
                    <a:pt x="188" y="157"/>
                  </a:lnTo>
                  <a:lnTo>
                    <a:pt x="209" y="157"/>
                  </a:lnTo>
                  <a:lnTo>
                    <a:pt x="231" y="157"/>
                  </a:lnTo>
                  <a:lnTo>
                    <a:pt x="200" y="194"/>
                  </a:lnTo>
                  <a:lnTo>
                    <a:pt x="167" y="217"/>
                  </a:lnTo>
                  <a:lnTo>
                    <a:pt x="134" y="227"/>
                  </a:lnTo>
                  <a:lnTo>
                    <a:pt x="105" y="228"/>
                  </a:lnTo>
                  <a:lnTo>
                    <a:pt x="75" y="223"/>
                  </a:lnTo>
                  <a:lnTo>
                    <a:pt x="54" y="215"/>
                  </a:lnTo>
                  <a:lnTo>
                    <a:pt x="39" y="207"/>
                  </a:lnTo>
                  <a:lnTo>
                    <a:pt x="35" y="205"/>
                  </a:lnTo>
                  <a:lnTo>
                    <a:pt x="23" y="186"/>
                  </a:lnTo>
                  <a:lnTo>
                    <a:pt x="13" y="164"/>
                  </a:lnTo>
                  <a:lnTo>
                    <a:pt x="4" y="139"/>
                  </a:lnTo>
                  <a:lnTo>
                    <a:pt x="0" y="116"/>
                  </a:lnTo>
                  <a:lnTo>
                    <a:pt x="0" y="87"/>
                  </a:lnTo>
                  <a:lnTo>
                    <a:pt x="9" y="58"/>
                  </a:lnTo>
                  <a:lnTo>
                    <a:pt x="31" y="29"/>
                  </a:lnTo>
                  <a:lnTo>
                    <a:pt x="68" y="4"/>
                  </a:lnTo>
                  <a:lnTo>
                    <a:pt x="89" y="0"/>
                  </a:lnTo>
                  <a:lnTo>
                    <a:pt x="110" y="4"/>
                  </a:lnTo>
                  <a:lnTo>
                    <a:pt x="130" y="11"/>
                  </a:lnTo>
                  <a:lnTo>
                    <a:pt x="149" y="23"/>
                  </a:lnTo>
                  <a:lnTo>
                    <a:pt x="163" y="35"/>
                  </a:lnTo>
                  <a:lnTo>
                    <a:pt x="178" y="48"/>
                  </a:lnTo>
                  <a:lnTo>
                    <a:pt x="192" y="62"/>
                  </a:lnTo>
                  <a:lnTo>
                    <a:pt x="205" y="75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73" name="Freeform 49"/>
            <p:cNvSpPr>
              <a:spLocks/>
            </p:cNvSpPr>
            <p:nvPr/>
          </p:nvSpPr>
          <p:spPr bwMode="auto">
            <a:xfrm>
              <a:off x="3792380" y="4035382"/>
              <a:ext cx="187332" cy="157807"/>
            </a:xfrm>
            <a:custGeom>
              <a:avLst/>
              <a:gdLst/>
              <a:ahLst/>
              <a:cxnLst>
                <a:cxn ang="0">
                  <a:pos x="186" y="27"/>
                </a:cxn>
                <a:cxn ang="0">
                  <a:pos x="202" y="99"/>
                </a:cxn>
                <a:cxn ang="0">
                  <a:pos x="196" y="146"/>
                </a:cxn>
                <a:cxn ang="0">
                  <a:pos x="175" y="169"/>
                </a:cxn>
                <a:cxn ang="0">
                  <a:pos x="144" y="179"/>
                </a:cxn>
                <a:cxn ang="0">
                  <a:pos x="107" y="177"/>
                </a:cxn>
                <a:cxn ang="0">
                  <a:pos x="74" y="169"/>
                </a:cxn>
                <a:cxn ang="0">
                  <a:pos x="49" y="159"/>
                </a:cxn>
                <a:cxn ang="0">
                  <a:pos x="41" y="157"/>
                </a:cxn>
                <a:cxn ang="0">
                  <a:pos x="47" y="144"/>
                </a:cxn>
                <a:cxn ang="0">
                  <a:pos x="54" y="138"/>
                </a:cxn>
                <a:cxn ang="0">
                  <a:pos x="60" y="132"/>
                </a:cxn>
                <a:cxn ang="0">
                  <a:pos x="68" y="130"/>
                </a:cxn>
                <a:cxn ang="0">
                  <a:pos x="74" y="122"/>
                </a:cxn>
                <a:cxn ang="0">
                  <a:pos x="84" y="116"/>
                </a:cxn>
                <a:cxn ang="0">
                  <a:pos x="91" y="105"/>
                </a:cxn>
                <a:cxn ang="0">
                  <a:pos x="105" y="91"/>
                </a:cxn>
                <a:cxn ang="0">
                  <a:pos x="97" y="85"/>
                </a:cxn>
                <a:cxn ang="0">
                  <a:pos x="84" y="80"/>
                </a:cxn>
                <a:cxn ang="0">
                  <a:pos x="66" y="74"/>
                </a:cxn>
                <a:cxn ang="0">
                  <a:pos x="49" y="72"/>
                </a:cxn>
                <a:cxn ang="0">
                  <a:pos x="29" y="68"/>
                </a:cxn>
                <a:cxn ang="0">
                  <a:pos x="14" y="66"/>
                </a:cxn>
                <a:cxn ang="0">
                  <a:pos x="4" y="66"/>
                </a:cxn>
                <a:cxn ang="0">
                  <a:pos x="0" y="66"/>
                </a:cxn>
                <a:cxn ang="0">
                  <a:pos x="47" y="29"/>
                </a:cxn>
                <a:cxn ang="0">
                  <a:pos x="84" y="10"/>
                </a:cxn>
                <a:cxn ang="0">
                  <a:pos x="113" y="0"/>
                </a:cxn>
                <a:cxn ang="0">
                  <a:pos x="134" y="4"/>
                </a:cxn>
                <a:cxn ang="0">
                  <a:pos x="149" y="10"/>
                </a:cxn>
                <a:cxn ang="0">
                  <a:pos x="163" y="18"/>
                </a:cxn>
                <a:cxn ang="0">
                  <a:pos x="173" y="25"/>
                </a:cxn>
                <a:cxn ang="0">
                  <a:pos x="186" y="27"/>
                </a:cxn>
              </a:cxnLst>
              <a:rect l="0" t="0" r="0" b="0"/>
              <a:pathLst>
                <a:path w="202" h="179">
                  <a:moveTo>
                    <a:pt x="186" y="27"/>
                  </a:moveTo>
                  <a:lnTo>
                    <a:pt x="202" y="99"/>
                  </a:lnTo>
                  <a:lnTo>
                    <a:pt x="196" y="146"/>
                  </a:lnTo>
                  <a:lnTo>
                    <a:pt x="175" y="169"/>
                  </a:lnTo>
                  <a:lnTo>
                    <a:pt x="144" y="179"/>
                  </a:lnTo>
                  <a:lnTo>
                    <a:pt x="107" y="177"/>
                  </a:lnTo>
                  <a:lnTo>
                    <a:pt x="74" y="169"/>
                  </a:lnTo>
                  <a:lnTo>
                    <a:pt x="49" y="159"/>
                  </a:lnTo>
                  <a:lnTo>
                    <a:pt x="41" y="157"/>
                  </a:lnTo>
                  <a:lnTo>
                    <a:pt x="47" y="144"/>
                  </a:lnTo>
                  <a:lnTo>
                    <a:pt x="54" y="138"/>
                  </a:lnTo>
                  <a:lnTo>
                    <a:pt x="60" y="132"/>
                  </a:lnTo>
                  <a:lnTo>
                    <a:pt x="68" y="130"/>
                  </a:lnTo>
                  <a:lnTo>
                    <a:pt x="74" y="122"/>
                  </a:lnTo>
                  <a:lnTo>
                    <a:pt x="84" y="116"/>
                  </a:lnTo>
                  <a:lnTo>
                    <a:pt x="91" y="105"/>
                  </a:lnTo>
                  <a:lnTo>
                    <a:pt x="105" y="91"/>
                  </a:lnTo>
                  <a:lnTo>
                    <a:pt x="97" y="85"/>
                  </a:lnTo>
                  <a:lnTo>
                    <a:pt x="84" y="80"/>
                  </a:lnTo>
                  <a:lnTo>
                    <a:pt x="66" y="74"/>
                  </a:lnTo>
                  <a:lnTo>
                    <a:pt x="49" y="72"/>
                  </a:lnTo>
                  <a:lnTo>
                    <a:pt x="29" y="68"/>
                  </a:lnTo>
                  <a:lnTo>
                    <a:pt x="14" y="66"/>
                  </a:lnTo>
                  <a:lnTo>
                    <a:pt x="4" y="66"/>
                  </a:lnTo>
                  <a:lnTo>
                    <a:pt x="0" y="66"/>
                  </a:lnTo>
                  <a:lnTo>
                    <a:pt x="47" y="29"/>
                  </a:lnTo>
                  <a:lnTo>
                    <a:pt x="84" y="10"/>
                  </a:lnTo>
                  <a:lnTo>
                    <a:pt x="113" y="0"/>
                  </a:lnTo>
                  <a:lnTo>
                    <a:pt x="134" y="4"/>
                  </a:lnTo>
                  <a:lnTo>
                    <a:pt x="149" y="10"/>
                  </a:lnTo>
                  <a:lnTo>
                    <a:pt x="163" y="18"/>
                  </a:lnTo>
                  <a:lnTo>
                    <a:pt x="173" y="25"/>
                  </a:lnTo>
                  <a:lnTo>
                    <a:pt x="186" y="27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74" name="Freeform 50"/>
            <p:cNvSpPr>
              <a:spLocks/>
            </p:cNvSpPr>
            <p:nvPr/>
          </p:nvSpPr>
          <p:spPr bwMode="auto">
            <a:xfrm>
              <a:off x="3536422" y="4554903"/>
              <a:ext cx="211443" cy="253555"/>
            </a:xfrm>
            <a:custGeom>
              <a:avLst/>
              <a:gdLst/>
              <a:ahLst/>
              <a:cxnLst>
                <a:cxn ang="0">
                  <a:pos x="201" y="163"/>
                </a:cxn>
                <a:cxn ang="0">
                  <a:pos x="176" y="163"/>
                </a:cxn>
                <a:cxn ang="0">
                  <a:pos x="153" y="161"/>
                </a:cxn>
                <a:cxn ang="0">
                  <a:pos x="132" y="157"/>
                </a:cxn>
                <a:cxn ang="0">
                  <a:pos x="114" y="155"/>
                </a:cxn>
                <a:cxn ang="0">
                  <a:pos x="95" y="149"/>
                </a:cxn>
                <a:cxn ang="0">
                  <a:pos x="81" y="147"/>
                </a:cxn>
                <a:cxn ang="0">
                  <a:pos x="70" y="145"/>
                </a:cxn>
                <a:cxn ang="0">
                  <a:pos x="64" y="147"/>
                </a:cxn>
                <a:cxn ang="0">
                  <a:pos x="83" y="165"/>
                </a:cxn>
                <a:cxn ang="0">
                  <a:pos x="108" y="180"/>
                </a:cxn>
                <a:cxn ang="0">
                  <a:pos x="135" y="192"/>
                </a:cxn>
                <a:cxn ang="0">
                  <a:pos x="163" y="203"/>
                </a:cxn>
                <a:cxn ang="0">
                  <a:pos x="186" y="209"/>
                </a:cxn>
                <a:cxn ang="0">
                  <a:pos x="207" y="215"/>
                </a:cxn>
                <a:cxn ang="0">
                  <a:pos x="221" y="219"/>
                </a:cxn>
                <a:cxn ang="0">
                  <a:pos x="227" y="221"/>
                </a:cxn>
                <a:cxn ang="0">
                  <a:pos x="219" y="225"/>
                </a:cxn>
                <a:cxn ang="0">
                  <a:pos x="199" y="234"/>
                </a:cxn>
                <a:cxn ang="0">
                  <a:pos x="170" y="250"/>
                </a:cxn>
                <a:cxn ang="0">
                  <a:pos x="137" y="265"/>
                </a:cxn>
                <a:cxn ang="0">
                  <a:pos x="101" y="279"/>
                </a:cxn>
                <a:cxn ang="0">
                  <a:pos x="70" y="287"/>
                </a:cxn>
                <a:cxn ang="0">
                  <a:pos x="44" y="287"/>
                </a:cxn>
                <a:cxn ang="0">
                  <a:pos x="31" y="277"/>
                </a:cxn>
                <a:cxn ang="0">
                  <a:pos x="11" y="238"/>
                </a:cxn>
                <a:cxn ang="0">
                  <a:pos x="4" y="196"/>
                </a:cxn>
                <a:cxn ang="0">
                  <a:pos x="0" y="149"/>
                </a:cxn>
                <a:cxn ang="0">
                  <a:pos x="2" y="104"/>
                </a:cxn>
                <a:cxn ang="0">
                  <a:pos x="4" y="62"/>
                </a:cxn>
                <a:cxn ang="0">
                  <a:pos x="7" y="29"/>
                </a:cxn>
                <a:cxn ang="0">
                  <a:pos x="11" y="7"/>
                </a:cxn>
                <a:cxn ang="0">
                  <a:pos x="15" y="0"/>
                </a:cxn>
                <a:cxn ang="0">
                  <a:pos x="37" y="17"/>
                </a:cxn>
                <a:cxn ang="0">
                  <a:pos x="64" y="40"/>
                </a:cxn>
                <a:cxn ang="0">
                  <a:pos x="93" y="68"/>
                </a:cxn>
                <a:cxn ang="0">
                  <a:pos x="126" y="95"/>
                </a:cxn>
                <a:cxn ang="0">
                  <a:pos x="153" y="120"/>
                </a:cxn>
                <a:cxn ang="0">
                  <a:pos x="178" y="141"/>
                </a:cxn>
                <a:cxn ang="0">
                  <a:pos x="194" y="157"/>
                </a:cxn>
                <a:cxn ang="0">
                  <a:pos x="201" y="163"/>
                </a:cxn>
              </a:cxnLst>
              <a:rect l="0" t="0" r="0" b="0"/>
              <a:pathLst>
                <a:path w="227" h="287">
                  <a:moveTo>
                    <a:pt x="201" y="163"/>
                  </a:moveTo>
                  <a:lnTo>
                    <a:pt x="176" y="163"/>
                  </a:lnTo>
                  <a:lnTo>
                    <a:pt x="153" y="161"/>
                  </a:lnTo>
                  <a:lnTo>
                    <a:pt x="132" y="157"/>
                  </a:lnTo>
                  <a:lnTo>
                    <a:pt x="114" y="155"/>
                  </a:lnTo>
                  <a:lnTo>
                    <a:pt x="95" y="149"/>
                  </a:lnTo>
                  <a:lnTo>
                    <a:pt x="81" y="147"/>
                  </a:lnTo>
                  <a:lnTo>
                    <a:pt x="70" y="145"/>
                  </a:lnTo>
                  <a:lnTo>
                    <a:pt x="64" y="147"/>
                  </a:lnTo>
                  <a:lnTo>
                    <a:pt x="83" y="165"/>
                  </a:lnTo>
                  <a:lnTo>
                    <a:pt x="108" y="180"/>
                  </a:lnTo>
                  <a:lnTo>
                    <a:pt x="135" y="192"/>
                  </a:lnTo>
                  <a:lnTo>
                    <a:pt x="163" y="203"/>
                  </a:lnTo>
                  <a:lnTo>
                    <a:pt x="186" y="209"/>
                  </a:lnTo>
                  <a:lnTo>
                    <a:pt x="207" y="215"/>
                  </a:lnTo>
                  <a:lnTo>
                    <a:pt x="221" y="219"/>
                  </a:lnTo>
                  <a:lnTo>
                    <a:pt x="227" y="221"/>
                  </a:lnTo>
                  <a:lnTo>
                    <a:pt x="219" y="225"/>
                  </a:lnTo>
                  <a:lnTo>
                    <a:pt x="199" y="234"/>
                  </a:lnTo>
                  <a:lnTo>
                    <a:pt x="170" y="250"/>
                  </a:lnTo>
                  <a:lnTo>
                    <a:pt x="137" y="265"/>
                  </a:lnTo>
                  <a:lnTo>
                    <a:pt x="101" y="279"/>
                  </a:lnTo>
                  <a:lnTo>
                    <a:pt x="70" y="287"/>
                  </a:lnTo>
                  <a:lnTo>
                    <a:pt x="44" y="287"/>
                  </a:lnTo>
                  <a:lnTo>
                    <a:pt x="31" y="277"/>
                  </a:lnTo>
                  <a:lnTo>
                    <a:pt x="11" y="238"/>
                  </a:lnTo>
                  <a:lnTo>
                    <a:pt x="4" y="196"/>
                  </a:lnTo>
                  <a:lnTo>
                    <a:pt x="0" y="149"/>
                  </a:lnTo>
                  <a:lnTo>
                    <a:pt x="2" y="104"/>
                  </a:lnTo>
                  <a:lnTo>
                    <a:pt x="4" y="62"/>
                  </a:lnTo>
                  <a:lnTo>
                    <a:pt x="7" y="29"/>
                  </a:lnTo>
                  <a:lnTo>
                    <a:pt x="11" y="7"/>
                  </a:lnTo>
                  <a:lnTo>
                    <a:pt x="15" y="0"/>
                  </a:lnTo>
                  <a:lnTo>
                    <a:pt x="37" y="17"/>
                  </a:lnTo>
                  <a:lnTo>
                    <a:pt x="64" y="40"/>
                  </a:lnTo>
                  <a:lnTo>
                    <a:pt x="93" y="68"/>
                  </a:lnTo>
                  <a:lnTo>
                    <a:pt x="126" y="95"/>
                  </a:lnTo>
                  <a:lnTo>
                    <a:pt x="153" y="120"/>
                  </a:lnTo>
                  <a:lnTo>
                    <a:pt x="178" y="141"/>
                  </a:lnTo>
                  <a:lnTo>
                    <a:pt x="194" y="157"/>
                  </a:lnTo>
                  <a:lnTo>
                    <a:pt x="201" y="163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75" name="Freeform 51"/>
            <p:cNvSpPr>
              <a:spLocks/>
            </p:cNvSpPr>
            <p:nvPr/>
          </p:nvSpPr>
          <p:spPr bwMode="auto">
            <a:xfrm>
              <a:off x="8310591" y="4627601"/>
              <a:ext cx="220718" cy="191496"/>
            </a:xfrm>
            <a:custGeom>
              <a:avLst/>
              <a:gdLst/>
              <a:ahLst/>
              <a:cxnLst>
                <a:cxn ang="0">
                  <a:pos x="229" y="147"/>
                </a:cxn>
                <a:cxn ang="0">
                  <a:pos x="200" y="190"/>
                </a:cxn>
                <a:cxn ang="0">
                  <a:pos x="165" y="213"/>
                </a:cxn>
                <a:cxn ang="0">
                  <a:pos x="128" y="217"/>
                </a:cxn>
                <a:cxn ang="0">
                  <a:pos x="93" y="211"/>
                </a:cxn>
                <a:cxn ang="0">
                  <a:pos x="60" y="196"/>
                </a:cxn>
                <a:cxn ang="0">
                  <a:pos x="33" y="180"/>
                </a:cxn>
                <a:cxn ang="0">
                  <a:pos x="13" y="167"/>
                </a:cxn>
                <a:cxn ang="0">
                  <a:pos x="8" y="163"/>
                </a:cxn>
                <a:cxn ang="0">
                  <a:pos x="29" y="153"/>
                </a:cxn>
                <a:cxn ang="0">
                  <a:pos x="52" y="147"/>
                </a:cxn>
                <a:cxn ang="0">
                  <a:pos x="75" y="142"/>
                </a:cxn>
                <a:cxn ang="0">
                  <a:pos x="101" y="136"/>
                </a:cxn>
                <a:cxn ang="0">
                  <a:pos x="122" y="128"/>
                </a:cxn>
                <a:cxn ang="0">
                  <a:pos x="145" y="120"/>
                </a:cxn>
                <a:cxn ang="0">
                  <a:pos x="167" y="111"/>
                </a:cxn>
                <a:cxn ang="0">
                  <a:pos x="188" y="99"/>
                </a:cxn>
                <a:cxn ang="0">
                  <a:pos x="180" y="93"/>
                </a:cxn>
                <a:cxn ang="0">
                  <a:pos x="163" y="95"/>
                </a:cxn>
                <a:cxn ang="0">
                  <a:pos x="136" y="99"/>
                </a:cxn>
                <a:cxn ang="0">
                  <a:pos x="105" y="107"/>
                </a:cxn>
                <a:cxn ang="0">
                  <a:pos x="72" y="111"/>
                </a:cxn>
                <a:cxn ang="0">
                  <a:pos x="41" y="113"/>
                </a:cxn>
                <a:cxn ang="0">
                  <a:pos x="15" y="109"/>
                </a:cxn>
                <a:cxn ang="0">
                  <a:pos x="0" y="99"/>
                </a:cxn>
                <a:cxn ang="0">
                  <a:pos x="11" y="84"/>
                </a:cxn>
                <a:cxn ang="0">
                  <a:pos x="35" y="68"/>
                </a:cxn>
                <a:cxn ang="0">
                  <a:pos x="64" y="51"/>
                </a:cxn>
                <a:cxn ang="0">
                  <a:pos x="99" y="37"/>
                </a:cxn>
                <a:cxn ang="0">
                  <a:pos x="132" y="20"/>
                </a:cxn>
                <a:cxn ang="0">
                  <a:pos x="161" y="10"/>
                </a:cxn>
                <a:cxn ang="0">
                  <a:pos x="180" y="2"/>
                </a:cxn>
                <a:cxn ang="0">
                  <a:pos x="188" y="0"/>
                </a:cxn>
                <a:cxn ang="0">
                  <a:pos x="203" y="12"/>
                </a:cxn>
                <a:cxn ang="0">
                  <a:pos x="217" y="25"/>
                </a:cxn>
                <a:cxn ang="0">
                  <a:pos x="227" y="41"/>
                </a:cxn>
                <a:cxn ang="0">
                  <a:pos x="234" y="58"/>
                </a:cxn>
                <a:cxn ang="0">
                  <a:pos x="236" y="76"/>
                </a:cxn>
                <a:cxn ang="0">
                  <a:pos x="238" y="97"/>
                </a:cxn>
                <a:cxn ang="0">
                  <a:pos x="234" y="120"/>
                </a:cxn>
                <a:cxn ang="0">
                  <a:pos x="229" y="147"/>
                </a:cxn>
              </a:cxnLst>
              <a:rect l="0" t="0" r="0" b="0"/>
              <a:pathLst>
                <a:path w="238" h="217">
                  <a:moveTo>
                    <a:pt x="229" y="147"/>
                  </a:moveTo>
                  <a:lnTo>
                    <a:pt x="200" y="190"/>
                  </a:lnTo>
                  <a:lnTo>
                    <a:pt x="165" y="213"/>
                  </a:lnTo>
                  <a:lnTo>
                    <a:pt x="128" y="217"/>
                  </a:lnTo>
                  <a:lnTo>
                    <a:pt x="93" y="211"/>
                  </a:lnTo>
                  <a:lnTo>
                    <a:pt x="60" y="196"/>
                  </a:lnTo>
                  <a:lnTo>
                    <a:pt x="33" y="180"/>
                  </a:lnTo>
                  <a:lnTo>
                    <a:pt x="13" y="167"/>
                  </a:lnTo>
                  <a:lnTo>
                    <a:pt x="8" y="163"/>
                  </a:lnTo>
                  <a:lnTo>
                    <a:pt x="29" y="153"/>
                  </a:lnTo>
                  <a:lnTo>
                    <a:pt x="52" y="147"/>
                  </a:lnTo>
                  <a:lnTo>
                    <a:pt x="75" y="142"/>
                  </a:lnTo>
                  <a:lnTo>
                    <a:pt x="101" y="136"/>
                  </a:lnTo>
                  <a:lnTo>
                    <a:pt x="122" y="128"/>
                  </a:lnTo>
                  <a:lnTo>
                    <a:pt x="145" y="120"/>
                  </a:lnTo>
                  <a:lnTo>
                    <a:pt x="167" y="111"/>
                  </a:lnTo>
                  <a:lnTo>
                    <a:pt x="188" y="99"/>
                  </a:lnTo>
                  <a:lnTo>
                    <a:pt x="180" y="93"/>
                  </a:lnTo>
                  <a:lnTo>
                    <a:pt x="163" y="95"/>
                  </a:lnTo>
                  <a:lnTo>
                    <a:pt x="136" y="99"/>
                  </a:lnTo>
                  <a:lnTo>
                    <a:pt x="105" y="107"/>
                  </a:lnTo>
                  <a:lnTo>
                    <a:pt x="72" y="111"/>
                  </a:lnTo>
                  <a:lnTo>
                    <a:pt x="41" y="113"/>
                  </a:lnTo>
                  <a:lnTo>
                    <a:pt x="15" y="109"/>
                  </a:lnTo>
                  <a:lnTo>
                    <a:pt x="0" y="99"/>
                  </a:lnTo>
                  <a:lnTo>
                    <a:pt x="11" y="84"/>
                  </a:lnTo>
                  <a:lnTo>
                    <a:pt x="35" y="68"/>
                  </a:lnTo>
                  <a:lnTo>
                    <a:pt x="64" y="51"/>
                  </a:lnTo>
                  <a:lnTo>
                    <a:pt x="99" y="37"/>
                  </a:lnTo>
                  <a:lnTo>
                    <a:pt x="132" y="20"/>
                  </a:lnTo>
                  <a:lnTo>
                    <a:pt x="161" y="10"/>
                  </a:lnTo>
                  <a:lnTo>
                    <a:pt x="180" y="2"/>
                  </a:lnTo>
                  <a:lnTo>
                    <a:pt x="188" y="0"/>
                  </a:lnTo>
                  <a:lnTo>
                    <a:pt x="203" y="12"/>
                  </a:lnTo>
                  <a:lnTo>
                    <a:pt x="217" y="25"/>
                  </a:lnTo>
                  <a:lnTo>
                    <a:pt x="227" y="41"/>
                  </a:lnTo>
                  <a:lnTo>
                    <a:pt x="234" y="58"/>
                  </a:lnTo>
                  <a:lnTo>
                    <a:pt x="236" y="76"/>
                  </a:lnTo>
                  <a:lnTo>
                    <a:pt x="238" y="97"/>
                  </a:lnTo>
                  <a:lnTo>
                    <a:pt x="234" y="120"/>
                  </a:lnTo>
                  <a:lnTo>
                    <a:pt x="229" y="147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76" name="Freeform 52"/>
            <p:cNvSpPr>
              <a:spLocks/>
            </p:cNvSpPr>
            <p:nvPr/>
          </p:nvSpPr>
          <p:spPr bwMode="auto">
            <a:xfrm>
              <a:off x="8050924" y="5246417"/>
              <a:ext cx="244829" cy="205681"/>
            </a:xfrm>
            <a:custGeom>
              <a:avLst/>
              <a:gdLst/>
              <a:ahLst/>
              <a:cxnLst>
                <a:cxn ang="0">
                  <a:pos x="248" y="82"/>
                </a:cxn>
                <a:cxn ang="0">
                  <a:pos x="217" y="93"/>
                </a:cxn>
                <a:cxn ang="0">
                  <a:pos x="188" y="97"/>
                </a:cxn>
                <a:cxn ang="0">
                  <a:pos x="159" y="93"/>
                </a:cxn>
                <a:cxn ang="0">
                  <a:pos x="129" y="89"/>
                </a:cxn>
                <a:cxn ang="0">
                  <a:pos x="100" y="82"/>
                </a:cxn>
                <a:cxn ang="0">
                  <a:pos x="75" y="78"/>
                </a:cxn>
                <a:cxn ang="0">
                  <a:pos x="52" y="76"/>
                </a:cxn>
                <a:cxn ang="0">
                  <a:pos x="36" y="82"/>
                </a:cxn>
                <a:cxn ang="0">
                  <a:pos x="58" y="99"/>
                </a:cxn>
                <a:cxn ang="0">
                  <a:pos x="83" y="115"/>
                </a:cxn>
                <a:cxn ang="0">
                  <a:pos x="110" y="124"/>
                </a:cxn>
                <a:cxn ang="0">
                  <a:pos x="139" y="132"/>
                </a:cxn>
                <a:cxn ang="0">
                  <a:pos x="168" y="136"/>
                </a:cxn>
                <a:cxn ang="0">
                  <a:pos x="201" y="138"/>
                </a:cxn>
                <a:cxn ang="0">
                  <a:pos x="230" y="138"/>
                </a:cxn>
                <a:cxn ang="0">
                  <a:pos x="263" y="140"/>
                </a:cxn>
                <a:cxn ang="0">
                  <a:pos x="192" y="194"/>
                </a:cxn>
                <a:cxn ang="0">
                  <a:pos x="137" y="223"/>
                </a:cxn>
                <a:cxn ang="0">
                  <a:pos x="95" y="233"/>
                </a:cxn>
                <a:cxn ang="0">
                  <a:pos x="64" y="229"/>
                </a:cxn>
                <a:cxn ang="0">
                  <a:pos x="40" y="213"/>
                </a:cxn>
                <a:cxn ang="0">
                  <a:pos x="27" y="198"/>
                </a:cxn>
                <a:cxn ang="0">
                  <a:pos x="19" y="184"/>
                </a:cxn>
                <a:cxn ang="0">
                  <a:pos x="19" y="180"/>
                </a:cxn>
                <a:cxn ang="0">
                  <a:pos x="7" y="153"/>
                </a:cxn>
                <a:cxn ang="0">
                  <a:pos x="1" y="124"/>
                </a:cxn>
                <a:cxn ang="0">
                  <a:pos x="0" y="93"/>
                </a:cxn>
                <a:cxn ang="0">
                  <a:pos x="3" y="64"/>
                </a:cxn>
                <a:cxn ang="0">
                  <a:pos x="13" y="37"/>
                </a:cxn>
                <a:cxn ang="0">
                  <a:pos x="31" y="16"/>
                </a:cxn>
                <a:cxn ang="0">
                  <a:pos x="56" y="2"/>
                </a:cxn>
                <a:cxn ang="0">
                  <a:pos x="93" y="0"/>
                </a:cxn>
                <a:cxn ang="0">
                  <a:pos x="114" y="2"/>
                </a:cxn>
                <a:cxn ang="0">
                  <a:pos x="135" y="10"/>
                </a:cxn>
                <a:cxn ang="0">
                  <a:pos x="155" y="18"/>
                </a:cxn>
                <a:cxn ang="0">
                  <a:pos x="174" y="29"/>
                </a:cxn>
                <a:cxn ang="0">
                  <a:pos x="192" y="39"/>
                </a:cxn>
                <a:cxn ang="0">
                  <a:pos x="211" y="52"/>
                </a:cxn>
                <a:cxn ang="0">
                  <a:pos x="228" y="64"/>
                </a:cxn>
                <a:cxn ang="0">
                  <a:pos x="248" y="82"/>
                </a:cxn>
              </a:cxnLst>
              <a:rect l="0" t="0" r="0" b="0"/>
              <a:pathLst>
                <a:path w="263" h="233">
                  <a:moveTo>
                    <a:pt x="248" y="82"/>
                  </a:moveTo>
                  <a:lnTo>
                    <a:pt x="217" y="93"/>
                  </a:lnTo>
                  <a:lnTo>
                    <a:pt x="188" y="97"/>
                  </a:lnTo>
                  <a:lnTo>
                    <a:pt x="159" y="93"/>
                  </a:lnTo>
                  <a:lnTo>
                    <a:pt x="129" y="89"/>
                  </a:lnTo>
                  <a:lnTo>
                    <a:pt x="100" y="82"/>
                  </a:lnTo>
                  <a:lnTo>
                    <a:pt x="75" y="78"/>
                  </a:lnTo>
                  <a:lnTo>
                    <a:pt x="52" y="76"/>
                  </a:lnTo>
                  <a:lnTo>
                    <a:pt x="36" y="82"/>
                  </a:lnTo>
                  <a:lnTo>
                    <a:pt x="58" y="99"/>
                  </a:lnTo>
                  <a:lnTo>
                    <a:pt x="83" y="115"/>
                  </a:lnTo>
                  <a:lnTo>
                    <a:pt x="110" y="124"/>
                  </a:lnTo>
                  <a:lnTo>
                    <a:pt x="139" y="132"/>
                  </a:lnTo>
                  <a:lnTo>
                    <a:pt x="168" y="136"/>
                  </a:lnTo>
                  <a:lnTo>
                    <a:pt x="201" y="138"/>
                  </a:lnTo>
                  <a:lnTo>
                    <a:pt x="230" y="138"/>
                  </a:lnTo>
                  <a:lnTo>
                    <a:pt x="263" y="140"/>
                  </a:lnTo>
                  <a:lnTo>
                    <a:pt x="192" y="194"/>
                  </a:lnTo>
                  <a:lnTo>
                    <a:pt x="137" y="223"/>
                  </a:lnTo>
                  <a:lnTo>
                    <a:pt x="95" y="233"/>
                  </a:lnTo>
                  <a:lnTo>
                    <a:pt x="64" y="229"/>
                  </a:lnTo>
                  <a:lnTo>
                    <a:pt x="40" y="213"/>
                  </a:lnTo>
                  <a:lnTo>
                    <a:pt x="27" y="198"/>
                  </a:lnTo>
                  <a:lnTo>
                    <a:pt x="19" y="184"/>
                  </a:lnTo>
                  <a:lnTo>
                    <a:pt x="19" y="180"/>
                  </a:lnTo>
                  <a:lnTo>
                    <a:pt x="7" y="153"/>
                  </a:lnTo>
                  <a:lnTo>
                    <a:pt x="1" y="124"/>
                  </a:lnTo>
                  <a:lnTo>
                    <a:pt x="0" y="93"/>
                  </a:lnTo>
                  <a:lnTo>
                    <a:pt x="3" y="64"/>
                  </a:lnTo>
                  <a:lnTo>
                    <a:pt x="13" y="37"/>
                  </a:lnTo>
                  <a:lnTo>
                    <a:pt x="31" y="16"/>
                  </a:lnTo>
                  <a:lnTo>
                    <a:pt x="56" y="2"/>
                  </a:lnTo>
                  <a:lnTo>
                    <a:pt x="93" y="0"/>
                  </a:lnTo>
                  <a:lnTo>
                    <a:pt x="114" y="2"/>
                  </a:lnTo>
                  <a:lnTo>
                    <a:pt x="135" y="10"/>
                  </a:lnTo>
                  <a:lnTo>
                    <a:pt x="155" y="18"/>
                  </a:lnTo>
                  <a:lnTo>
                    <a:pt x="174" y="29"/>
                  </a:lnTo>
                  <a:lnTo>
                    <a:pt x="192" y="39"/>
                  </a:lnTo>
                  <a:lnTo>
                    <a:pt x="211" y="52"/>
                  </a:lnTo>
                  <a:lnTo>
                    <a:pt x="228" y="64"/>
                  </a:lnTo>
                  <a:lnTo>
                    <a:pt x="248" y="82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77" name="Freeform 53"/>
            <p:cNvSpPr>
              <a:spLocks/>
            </p:cNvSpPr>
            <p:nvPr/>
          </p:nvSpPr>
          <p:spPr bwMode="auto">
            <a:xfrm>
              <a:off x="3775688" y="5251737"/>
              <a:ext cx="185477" cy="232278"/>
            </a:xfrm>
            <a:custGeom>
              <a:avLst/>
              <a:gdLst/>
              <a:ahLst/>
              <a:cxnLst>
                <a:cxn ang="0">
                  <a:pos x="188" y="99"/>
                </a:cxn>
                <a:cxn ang="0">
                  <a:pos x="192" y="116"/>
                </a:cxn>
                <a:cxn ang="0">
                  <a:pos x="196" y="136"/>
                </a:cxn>
                <a:cxn ang="0">
                  <a:pos x="197" y="155"/>
                </a:cxn>
                <a:cxn ang="0">
                  <a:pos x="199" y="176"/>
                </a:cxn>
                <a:cxn ang="0">
                  <a:pos x="197" y="196"/>
                </a:cxn>
                <a:cxn ang="0">
                  <a:pos x="196" y="217"/>
                </a:cxn>
                <a:cxn ang="0">
                  <a:pos x="192" y="238"/>
                </a:cxn>
                <a:cxn ang="0">
                  <a:pos x="188" y="262"/>
                </a:cxn>
                <a:cxn ang="0">
                  <a:pos x="157" y="254"/>
                </a:cxn>
                <a:cxn ang="0">
                  <a:pos x="130" y="242"/>
                </a:cxn>
                <a:cxn ang="0">
                  <a:pos x="102" y="227"/>
                </a:cxn>
                <a:cxn ang="0">
                  <a:pos x="79" y="211"/>
                </a:cxn>
                <a:cxn ang="0">
                  <a:pos x="56" y="190"/>
                </a:cxn>
                <a:cxn ang="0">
                  <a:pos x="38" y="171"/>
                </a:cxn>
                <a:cxn ang="0">
                  <a:pos x="21" y="149"/>
                </a:cxn>
                <a:cxn ang="0">
                  <a:pos x="9" y="132"/>
                </a:cxn>
                <a:cxn ang="0">
                  <a:pos x="27" y="138"/>
                </a:cxn>
                <a:cxn ang="0">
                  <a:pos x="44" y="143"/>
                </a:cxn>
                <a:cxn ang="0">
                  <a:pos x="62" y="151"/>
                </a:cxn>
                <a:cxn ang="0">
                  <a:pos x="81" y="161"/>
                </a:cxn>
                <a:cxn ang="0">
                  <a:pos x="99" y="167"/>
                </a:cxn>
                <a:cxn ang="0">
                  <a:pos x="118" y="176"/>
                </a:cxn>
                <a:cxn ang="0">
                  <a:pos x="135" y="186"/>
                </a:cxn>
                <a:cxn ang="0">
                  <a:pos x="155" y="196"/>
                </a:cxn>
                <a:cxn ang="0">
                  <a:pos x="151" y="190"/>
                </a:cxn>
                <a:cxn ang="0">
                  <a:pos x="141" y="178"/>
                </a:cxn>
                <a:cxn ang="0">
                  <a:pos x="122" y="161"/>
                </a:cxn>
                <a:cxn ang="0">
                  <a:pos x="101" y="139"/>
                </a:cxn>
                <a:cxn ang="0">
                  <a:pos x="73" y="114"/>
                </a:cxn>
                <a:cxn ang="0">
                  <a:pos x="48" y="91"/>
                </a:cxn>
                <a:cxn ang="0">
                  <a:pos x="21" y="68"/>
                </a:cxn>
                <a:cxn ang="0">
                  <a:pos x="0" y="50"/>
                </a:cxn>
                <a:cxn ang="0">
                  <a:pos x="58" y="10"/>
                </a:cxn>
                <a:cxn ang="0">
                  <a:pos x="81" y="0"/>
                </a:cxn>
                <a:cxn ang="0">
                  <a:pos x="104" y="2"/>
                </a:cxn>
                <a:cxn ang="0">
                  <a:pos x="124" y="8"/>
                </a:cxn>
                <a:cxn ang="0">
                  <a:pos x="143" y="23"/>
                </a:cxn>
                <a:cxn ang="0">
                  <a:pos x="157" y="39"/>
                </a:cxn>
                <a:cxn ang="0">
                  <a:pos x="168" y="58"/>
                </a:cxn>
                <a:cxn ang="0">
                  <a:pos x="178" y="77"/>
                </a:cxn>
                <a:cxn ang="0">
                  <a:pos x="188" y="99"/>
                </a:cxn>
              </a:cxnLst>
              <a:rect l="0" t="0" r="0" b="0"/>
              <a:pathLst>
                <a:path w="199" h="262">
                  <a:moveTo>
                    <a:pt x="188" y="99"/>
                  </a:moveTo>
                  <a:lnTo>
                    <a:pt x="192" y="116"/>
                  </a:lnTo>
                  <a:lnTo>
                    <a:pt x="196" y="136"/>
                  </a:lnTo>
                  <a:lnTo>
                    <a:pt x="197" y="155"/>
                  </a:lnTo>
                  <a:lnTo>
                    <a:pt x="199" y="176"/>
                  </a:lnTo>
                  <a:lnTo>
                    <a:pt x="197" y="196"/>
                  </a:lnTo>
                  <a:lnTo>
                    <a:pt x="196" y="217"/>
                  </a:lnTo>
                  <a:lnTo>
                    <a:pt x="192" y="238"/>
                  </a:lnTo>
                  <a:lnTo>
                    <a:pt x="188" y="262"/>
                  </a:lnTo>
                  <a:lnTo>
                    <a:pt x="157" y="254"/>
                  </a:lnTo>
                  <a:lnTo>
                    <a:pt x="130" y="242"/>
                  </a:lnTo>
                  <a:lnTo>
                    <a:pt x="102" y="227"/>
                  </a:lnTo>
                  <a:lnTo>
                    <a:pt x="79" y="211"/>
                  </a:lnTo>
                  <a:lnTo>
                    <a:pt x="56" y="190"/>
                  </a:lnTo>
                  <a:lnTo>
                    <a:pt x="38" y="171"/>
                  </a:lnTo>
                  <a:lnTo>
                    <a:pt x="21" y="149"/>
                  </a:lnTo>
                  <a:lnTo>
                    <a:pt x="9" y="132"/>
                  </a:lnTo>
                  <a:lnTo>
                    <a:pt x="27" y="138"/>
                  </a:lnTo>
                  <a:lnTo>
                    <a:pt x="44" y="143"/>
                  </a:lnTo>
                  <a:lnTo>
                    <a:pt x="62" y="151"/>
                  </a:lnTo>
                  <a:lnTo>
                    <a:pt x="81" y="161"/>
                  </a:lnTo>
                  <a:lnTo>
                    <a:pt x="99" y="167"/>
                  </a:lnTo>
                  <a:lnTo>
                    <a:pt x="118" y="176"/>
                  </a:lnTo>
                  <a:lnTo>
                    <a:pt x="135" y="186"/>
                  </a:lnTo>
                  <a:lnTo>
                    <a:pt x="155" y="196"/>
                  </a:lnTo>
                  <a:lnTo>
                    <a:pt x="151" y="190"/>
                  </a:lnTo>
                  <a:lnTo>
                    <a:pt x="141" y="178"/>
                  </a:lnTo>
                  <a:lnTo>
                    <a:pt x="122" y="161"/>
                  </a:lnTo>
                  <a:lnTo>
                    <a:pt x="101" y="139"/>
                  </a:lnTo>
                  <a:lnTo>
                    <a:pt x="73" y="114"/>
                  </a:lnTo>
                  <a:lnTo>
                    <a:pt x="48" y="91"/>
                  </a:lnTo>
                  <a:lnTo>
                    <a:pt x="21" y="68"/>
                  </a:lnTo>
                  <a:lnTo>
                    <a:pt x="0" y="50"/>
                  </a:lnTo>
                  <a:lnTo>
                    <a:pt x="58" y="10"/>
                  </a:lnTo>
                  <a:lnTo>
                    <a:pt x="81" y="0"/>
                  </a:lnTo>
                  <a:lnTo>
                    <a:pt x="104" y="2"/>
                  </a:lnTo>
                  <a:lnTo>
                    <a:pt x="124" y="8"/>
                  </a:lnTo>
                  <a:lnTo>
                    <a:pt x="143" y="23"/>
                  </a:lnTo>
                  <a:lnTo>
                    <a:pt x="157" y="39"/>
                  </a:lnTo>
                  <a:lnTo>
                    <a:pt x="168" y="58"/>
                  </a:lnTo>
                  <a:lnTo>
                    <a:pt x="178" y="77"/>
                  </a:lnTo>
                  <a:lnTo>
                    <a:pt x="188" y="99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3516021" y="5755300"/>
              <a:ext cx="207734" cy="207455"/>
            </a:xfrm>
            <a:custGeom>
              <a:avLst/>
              <a:gdLst/>
              <a:ahLst/>
              <a:cxnLst>
                <a:cxn ang="0">
                  <a:pos x="225" y="173"/>
                </a:cxn>
                <a:cxn ang="0">
                  <a:pos x="194" y="186"/>
                </a:cxn>
                <a:cxn ang="0">
                  <a:pos x="167" y="190"/>
                </a:cxn>
                <a:cxn ang="0">
                  <a:pos x="142" y="182"/>
                </a:cxn>
                <a:cxn ang="0">
                  <a:pos x="119" y="169"/>
                </a:cxn>
                <a:cxn ang="0">
                  <a:pos x="95" y="147"/>
                </a:cxn>
                <a:cxn ang="0">
                  <a:pos x="72" y="120"/>
                </a:cxn>
                <a:cxn ang="0">
                  <a:pos x="51" y="89"/>
                </a:cxn>
                <a:cxn ang="0">
                  <a:pos x="31" y="58"/>
                </a:cxn>
                <a:cxn ang="0">
                  <a:pos x="31" y="66"/>
                </a:cxn>
                <a:cxn ang="0">
                  <a:pos x="37" y="83"/>
                </a:cxn>
                <a:cxn ang="0">
                  <a:pos x="45" y="107"/>
                </a:cxn>
                <a:cxn ang="0">
                  <a:pos x="59" y="136"/>
                </a:cxn>
                <a:cxn ang="0">
                  <a:pos x="76" y="163"/>
                </a:cxn>
                <a:cxn ang="0">
                  <a:pos x="101" y="190"/>
                </a:cxn>
                <a:cxn ang="0">
                  <a:pos x="130" y="211"/>
                </a:cxn>
                <a:cxn ang="0">
                  <a:pos x="169" y="229"/>
                </a:cxn>
                <a:cxn ang="0">
                  <a:pos x="158" y="233"/>
                </a:cxn>
                <a:cxn ang="0">
                  <a:pos x="134" y="233"/>
                </a:cxn>
                <a:cxn ang="0">
                  <a:pos x="101" y="227"/>
                </a:cxn>
                <a:cxn ang="0">
                  <a:pos x="66" y="213"/>
                </a:cxn>
                <a:cxn ang="0">
                  <a:pos x="33" y="186"/>
                </a:cxn>
                <a:cxn ang="0">
                  <a:pos x="10" y="147"/>
                </a:cxn>
                <a:cxn ang="0">
                  <a:pos x="0" y="91"/>
                </a:cxn>
                <a:cxn ang="0">
                  <a:pos x="14" y="17"/>
                </a:cxn>
                <a:cxn ang="0">
                  <a:pos x="30" y="0"/>
                </a:cxn>
                <a:cxn ang="0">
                  <a:pos x="59" y="6"/>
                </a:cxn>
                <a:cxn ang="0">
                  <a:pos x="92" y="29"/>
                </a:cxn>
                <a:cxn ang="0">
                  <a:pos x="130" y="64"/>
                </a:cxn>
                <a:cxn ang="0">
                  <a:pos x="165" y="99"/>
                </a:cxn>
                <a:cxn ang="0">
                  <a:pos x="196" y="136"/>
                </a:cxn>
                <a:cxn ang="0">
                  <a:pos x="216" y="161"/>
                </a:cxn>
                <a:cxn ang="0">
                  <a:pos x="225" y="173"/>
                </a:cxn>
              </a:cxnLst>
              <a:rect l="0" t="0" r="0" b="0"/>
              <a:pathLst>
                <a:path w="225" h="233">
                  <a:moveTo>
                    <a:pt x="225" y="173"/>
                  </a:moveTo>
                  <a:lnTo>
                    <a:pt x="194" y="186"/>
                  </a:lnTo>
                  <a:lnTo>
                    <a:pt x="167" y="190"/>
                  </a:lnTo>
                  <a:lnTo>
                    <a:pt x="142" y="182"/>
                  </a:lnTo>
                  <a:lnTo>
                    <a:pt x="119" y="169"/>
                  </a:lnTo>
                  <a:lnTo>
                    <a:pt x="95" y="147"/>
                  </a:lnTo>
                  <a:lnTo>
                    <a:pt x="72" y="120"/>
                  </a:lnTo>
                  <a:lnTo>
                    <a:pt x="51" y="89"/>
                  </a:lnTo>
                  <a:lnTo>
                    <a:pt x="31" y="58"/>
                  </a:lnTo>
                  <a:lnTo>
                    <a:pt x="31" y="66"/>
                  </a:lnTo>
                  <a:lnTo>
                    <a:pt x="37" y="83"/>
                  </a:lnTo>
                  <a:lnTo>
                    <a:pt x="45" y="107"/>
                  </a:lnTo>
                  <a:lnTo>
                    <a:pt x="59" y="136"/>
                  </a:lnTo>
                  <a:lnTo>
                    <a:pt x="76" y="163"/>
                  </a:lnTo>
                  <a:lnTo>
                    <a:pt x="101" y="190"/>
                  </a:lnTo>
                  <a:lnTo>
                    <a:pt x="130" y="211"/>
                  </a:lnTo>
                  <a:lnTo>
                    <a:pt x="169" y="229"/>
                  </a:lnTo>
                  <a:lnTo>
                    <a:pt x="158" y="233"/>
                  </a:lnTo>
                  <a:lnTo>
                    <a:pt x="134" y="233"/>
                  </a:lnTo>
                  <a:lnTo>
                    <a:pt x="101" y="227"/>
                  </a:lnTo>
                  <a:lnTo>
                    <a:pt x="66" y="213"/>
                  </a:lnTo>
                  <a:lnTo>
                    <a:pt x="33" y="186"/>
                  </a:lnTo>
                  <a:lnTo>
                    <a:pt x="10" y="147"/>
                  </a:lnTo>
                  <a:lnTo>
                    <a:pt x="0" y="91"/>
                  </a:lnTo>
                  <a:lnTo>
                    <a:pt x="14" y="17"/>
                  </a:lnTo>
                  <a:lnTo>
                    <a:pt x="30" y="0"/>
                  </a:lnTo>
                  <a:lnTo>
                    <a:pt x="59" y="6"/>
                  </a:lnTo>
                  <a:lnTo>
                    <a:pt x="92" y="29"/>
                  </a:lnTo>
                  <a:lnTo>
                    <a:pt x="130" y="64"/>
                  </a:lnTo>
                  <a:lnTo>
                    <a:pt x="165" y="99"/>
                  </a:lnTo>
                  <a:lnTo>
                    <a:pt x="196" y="136"/>
                  </a:lnTo>
                  <a:lnTo>
                    <a:pt x="216" y="161"/>
                  </a:lnTo>
                  <a:lnTo>
                    <a:pt x="225" y="173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79" name="Freeform 55"/>
            <p:cNvSpPr>
              <a:spLocks/>
            </p:cNvSpPr>
            <p:nvPr/>
          </p:nvSpPr>
          <p:spPr bwMode="auto">
            <a:xfrm>
              <a:off x="8355105" y="5824451"/>
              <a:ext cx="196605" cy="173765"/>
            </a:xfrm>
            <a:custGeom>
              <a:avLst/>
              <a:gdLst/>
              <a:ahLst/>
              <a:cxnLst>
                <a:cxn ang="0">
                  <a:pos x="115" y="192"/>
                </a:cxn>
                <a:cxn ang="0">
                  <a:pos x="101" y="193"/>
                </a:cxn>
                <a:cxn ang="0">
                  <a:pos x="88" y="195"/>
                </a:cxn>
                <a:cxn ang="0">
                  <a:pos x="74" y="193"/>
                </a:cxn>
                <a:cxn ang="0">
                  <a:pos x="60" y="190"/>
                </a:cxn>
                <a:cxn ang="0">
                  <a:pos x="47" y="182"/>
                </a:cxn>
                <a:cxn ang="0">
                  <a:pos x="33" y="174"/>
                </a:cxn>
                <a:cxn ang="0">
                  <a:pos x="22" y="166"/>
                </a:cxn>
                <a:cxn ang="0">
                  <a:pos x="10" y="159"/>
                </a:cxn>
                <a:cxn ang="0">
                  <a:pos x="27" y="153"/>
                </a:cxn>
                <a:cxn ang="0">
                  <a:pos x="49" y="147"/>
                </a:cxn>
                <a:cxn ang="0">
                  <a:pos x="72" y="139"/>
                </a:cxn>
                <a:cxn ang="0">
                  <a:pos x="95" y="131"/>
                </a:cxn>
                <a:cxn ang="0">
                  <a:pos x="117" y="120"/>
                </a:cxn>
                <a:cxn ang="0">
                  <a:pos x="138" y="108"/>
                </a:cxn>
                <a:cxn ang="0">
                  <a:pos x="155" y="91"/>
                </a:cxn>
                <a:cxn ang="0">
                  <a:pos x="171" y="69"/>
                </a:cxn>
                <a:cxn ang="0">
                  <a:pos x="148" y="73"/>
                </a:cxn>
                <a:cxn ang="0">
                  <a:pos x="128" y="79"/>
                </a:cxn>
                <a:cxn ang="0">
                  <a:pos x="105" y="85"/>
                </a:cxn>
                <a:cxn ang="0">
                  <a:pos x="86" y="91"/>
                </a:cxn>
                <a:cxn ang="0">
                  <a:pos x="62" y="93"/>
                </a:cxn>
                <a:cxn ang="0">
                  <a:pos x="43" y="95"/>
                </a:cxn>
                <a:cxn ang="0">
                  <a:pos x="20" y="95"/>
                </a:cxn>
                <a:cxn ang="0">
                  <a:pos x="0" y="95"/>
                </a:cxn>
                <a:cxn ang="0">
                  <a:pos x="18" y="73"/>
                </a:cxn>
                <a:cxn ang="0">
                  <a:pos x="41" y="56"/>
                </a:cxn>
                <a:cxn ang="0">
                  <a:pos x="62" y="38"/>
                </a:cxn>
                <a:cxn ang="0">
                  <a:pos x="88" y="25"/>
                </a:cxn>
                <a:cxn ang="0">
                  <a:pos x="111" y="11"/>
                </a:cxn>
                <a:cxn ang="0">
                  <a:pos x="138" y="3"/>
                </a:cxn>
                <a:cxn ang="0">
                  <a:pos x="161" y="0"/>
                </a:cxn>
                <a:cxn ang="0">
                  <a:pos x="188" y="5"/>
                </a:cxn>
                <a:cxn ang="0">
                  <a:pos x="190" y="13"/>
                </a:cxn>
                <a:cxn ang="0">
                  <a:pos x="198" y="34"/>
                </a:cxn>
                <a:cxn ang="0">
                  <a:pos x="206" y="64"/>
                </a:cxn>
                <a:cxn ang="0">
                  <a:pos x="212" y="100"/>
                </a:cxn>
                <a:cxn ang="0">
                  <a:pos x="208" y="133"/>
                </a:cxn>
                <a:cxn ang="0">
                  <a:pos x="194" y="164"/>
                </a:cxn>
                <a:cxn ang="0">
                  <a:pos x="163" y="184"/>
                </a:cxn>
                <a:cxn ang="0">
                  <a:pos x="115" y="192"/>
                </a:cxn>
              </a:cxnLst>
              <a:rect l="0" t="0" r="0" b="0"/>
              <a:pathLst>
                <a:path w="212" h="195">
                  <a:moveTo>
                    <a:pt x="115" y="192"/>
                  </a:moveTo>
                  <a:lnTo>
                    <a:pt x="101" y="193"/>
                  </a:lnTo>
                  <a:lnTo>
                    <a:pt x="88" y="195"/>
                  </a:lnTo>
                  <a:lnTo>
                    <a:pt x="74" y="193"/>
                  </a:lnTo>
                  <a:lnTo>
                    <a:pt x="60" y="190"/>
                  </a:lnTo>
                  <a:lnTo>
                    <a:pt x="47" y="182"/>
                  </a:lnTo>
                  <a:lnTo>
                    <a:pt x="33" y="174"/>
                  </a:lnTo>
                  <a:lnTo>
                    <a:pt x="22" y="166"/>
                  </a:lnTo>
                  <a:lnTo>
                    <a:pt x="10" y="159"/>
                  </a:lnTo>
                  <a:lnTo>
                    <a:pt x="27" y="153"/>
                  </a:lnTo>
                  <a:lnTo>
                    <a:pt x="49" y="147"/>
                  </a:lnTo>
                  <a:lnTo>
                    <a:pt x="72" y="139"/>
                  </a:lnTo>
                  <a:lnTo>
                    <a:pt x="95" y="131"/>
                  </a:lnTo>
                  <a:lnTo>
                    <a:pt x="117" y="120"/>
                  </a:lnTo>
                  <a:lnTo>
                    <a:pt x="138" y="108"/>
                  </a:lnTo>
                  <a:lnTo>
                    <a:pt x="155" y="91"/>
                  </a:lnTo>
                  <a:lnTo>
                    <a:pt x="171" y="69"/>
                  </a:lnTo>
                  <a:lnTo>
                    <a:pt x="148" y="73"/>
                  </a:lnTo>
                  <a:lnTo>
                    <a:pt x="128" y="79"/>
                  </a:lnTo>
                  <a:lnTo>
                    <a:pt x="105" y="85"/>
                  </a:lnTo>
                  <a:lnTo>
                    <a:pt x="86" y="91"/>
                  </a:lnTo>
                  <a:lnTo>
                    <a:pt x="62" y="93"/>
                  </a:lnTo>
                  <a:lnTo>
                    <a:pt x="43" y="95"/>
                  </a:lnTo>
                  <a:lnTo>
                    <a:pt x="20" y="95"/>
                  </a:lnTo>
                  <a:lnTo>
                    <a:pt x="0" y="95"/>
                  </a:lnTo>
                  <a:lnTo>
                    <a:pt x="18" y="73"/>
                  </a:lnTo>
                  <a:lnTo>
                    <a:pt x="41" y="56"/>
                  </a:lnTo>
                  <a:lnTo>
                    <a:pt x="62" y="38"/>
                  </a:lnTo>
                  <a:lnTo>
                    <a:pt x="88" y="25"/>
                  </a:lnTo>
                  <a:lnTo>
                    <a:pt x="111" y="11"/>
                  </a:lnTo>
                  <a:lnTo>
                    <a:pt x="138" y="3"/>
                  </a:lnTo>
                  <a:lnTo>
                    <a:pt x="161" y="0"/>
                  </a:lnTo>
                  <a:lnTo>
                    <a:pt x="188" y="5"/>
                  </a:lnTo>
                  <a:lnTo>
                    <a:pt x="190" y="13"/>
                  </a:lnTo>
                  <a:lnTo>
                    <a:pt x="198" y="34"/>
                  </a:lnTo>
                  <a:lnTo>
                    <a:pt x="206" y="64"/>
                  </a:lnTo>
                  <a:lnTo>
                    <a:pt x="212" y="100"/>
                  </a:lnTo>
                  <a:lnTo>
                    <a:pt x="208" y="133"/>
                  </a:lnTo>
                  <a:lnTo>
                    <a:pt x="194" y="164"/>
                  </a:lnTo>
                  <a:lnTo>
                    <a:pt x="163" y="184"/>
                  </a:lnTo>
                  <a:lnTo>
                    <a:pt x="115" y="192"/>
                  </a:lnTo>
                  <a:close/>
                </a:path>
              </a:pathLst>
            </a:custGeom>
            <a:solidFill>
              <a:srgbClr val="F082B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91" name="Freeform 67"/>
            <p:cNvSpPr>
              <a:spLocks/>
            </p:cNvSpPr>
            <p:nvPr/>
          </p:nvSpPr>
          <p:spPr bwMode="auto">
            <a:xfrm>
              <a:off x="4154060" y="5987577"/>
              <a:ext cx="324585" cy="3599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9" y="0"/>
                </a:cxn>
                <a:cxn ang="0">
                  <a:pos x="349" y="112"/>
                </a:cxn>
                <a:cxn ang="0">
                  <a:pos x="186" y="112"/>
                </a:cxn>
                <a:cxn ang="0">
                  <a:pos x="186" y="153"/>
                </a:cxn>
                <a:cxn ang="0">
                  <a:pos x="324" y="153"/>
                </a:cxn>
                <a:cxn ang="0">
                  <a:pos x="324" y="267"/>
                </a:cxn>
                <a:cxn ang="0">
                  <a:pos x="186" y="267"/>
                </a:cxn>
                <a:cxn ang="0">
                  <a:pos x="186" y="405"/>
                </a:cxn>
                <a:cxn ang="0">
                  <a:pos x="0" y="405"/>
                </a:cxn>
                <a:cxn ang="0">
                  <a:pos x="0" y="0"/>
                </a:cxn>
              </a:cxnLst>
              <a:rect l="0" t="0" r="0" b="0"/>
              <a:pathLst>
                <a:path w="349" h="405">
                  <a:moveTo>
                    <a:pt x="0" y="0"/>
                  </a:moveTo>
                  <a:lnTo>
                    <a:pt x="349" y="0"/>
                  </a:lnTo>
                  <a:lnTo>
                    <a:pt x="349" y="112"/>
                  </a:lnTo>
                  <a:lnTo>
                    <a:pt x="186" y="112"/>
                  </a:lnTo>
                  <a:lnTo>
                    <a:pt x="186" y="153"/>
                  </a:lnTo>
                  <a:lnTo>
                    <a:pt x="324" y="153"/>
                  </a:lnTo>
                  <a:lnTo>
                    <a:pt x="324" y="267"/>
                  </a:lnTo>
                  <a:lnTo>
                    <a:pt x="186" y="267"/>
                  </a:lnTo>
                  <a:lnTo>
                    <a:pt x="186" y="405"/>
                  </a:lnTo>
                  <a:lnTo>
                    <a:pt x="0" y="4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92" name="Freeform 68"/>
            <p:cNvSpPr>
              <a:spLocks/>
            </p:cNvSpPr>
            <p:nvPr/>
          </p:nvSpPr>
          <p:spPr bwMode="auto">
            <a:xfrm>
              <a:off x="4665976" y="5987577"/>
              <a:ext cx="324585" cy="3599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6" y="0"/>
                </a:cxn>
                <a:cxn ang="0">
                  <a:pos x="186" y="275"/>
                </a:cxn>
                <a:cxn ang="0">
                  <a:pos x="349" y="275"/>
                </a:cxn>
                <a:cxn ang="0">
                  <a:pos x="349" y="405"/>
                </a:cxn>
                <a:cxn ang="0">
                  <a:pos x="0" y="405"/>
                </a:cxn>
                <a:cxn ang="0">
                  <a:pos x="0" y="0"/>
                </a:cxn>
              </a:cxnLst>
              <a:rect l="0" t="0" r="0" b="0"/>
              <a:pathLst>
                <a:path w="349" h="405">
                  <a:moveTo>
                    <a:pt x="0" y="0"/>
                  </a:moveTo>
                  <a:lnTo>
                    <a:pt x="186" y="0"/>
                  </a:lnTo>
                  <a:lnTo>
                    <a:pt x="186" y="275"/>
                  </a:lnTo>
                  <a:lnTo>
                    <a:pt x="349" y="275"/>
                  </a:lnTo>
                  <a:lnTo>
                    <a:pt x="349" y="405"/>
                  </a:lnTo>
                  <a:lnTo>
                    <a:pt x="0" y="4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93" name="Freeform 69"/>
            <p:cNvSpPr>
              <a:spLocks noEditPoints="1"/>
            </p:cNvSpPr>
            <p:nvPr/>
          </p:nvSpPr>
          <p:spPr bwMode="auto">
            <a:xfrm>
              <a:off x="5148215" y="5980485"/>
              <a:ext cx="526754" cy="374127"/>
            </a:xfrm>
            <a:custGeom>
              <a:avLst/>
              <a:gdLst/>
              <a:ahLst/>
              <a:cxnLst>
                <a:cxn ang="0">
                  <a:pos x="297" y="130"/>
                </a:cxn>
                <a:cxn ang="0">
                  <a:pos x="332" y="140"/>
                </a:cxn>
                <a:cxn ang="0">
                  <a:pos x="357" y="161"/>
                </a:cxn>
                <a:cxn ang="0">
                  <a:pos x="369" y="190"/>
                </a:cxn>
                <a:cxn ang="0">
                  <a:pos x="369" y="225"/>
                </a:cxn>
                <a:cxn ang="0">
                  <a:pos x="357" y="254"/>
                </a:cxn>
                <a:cxn ang="0">
                  <a:pos x="334" y="277"/>
                </a:cxn>
                <a:cxn ang="0">
                  <a:pos x="301" y="289"/>
                </a:cxn>
                <a:cxn ang="0">
                  <a:pos x="260" y="289"/>
                </a:cxn>
                <a:cxn ang="0">
                  <a:pos x="225" y="277"/>
                </a:cxn>
                <a:cxn ang="0">
                  <a:pos x="200" y="254"/>
                </a:cxn>
                <a:cxn ang="0">
                  <a:pos x="187" y="225"/>
                </a:cxn>
                <a:cxn ang="0">
                  <a:pos x="187" y="190"/>
                </a:cxn>
                <a:cxn ang="0">
                  <a:pos x="200" y="161"/>
                </a:cxn>
                <a:cxn ang="0">
                  <a:pos x="223" y="140"/>
                </a:cxn>
                <a:cxn ang="0">
                  <a:pos x="256" y="130"/>
                </a:cxn>
                <a:cxn ang="0">
                  <a:pos x="284" y="0"/>
                </a:cxn>
                <a:cxn ang="0">
                  <a:pos x="165" y="14"/>
                </a:cxn>
                <a:cxn ang="0">
                  <a:pos x="78" y="58"/>
                </a:cxn>
                <a:cxn ang="0">
                  <a:pos x="20" y="124"/>
                </a:cxn>
                <a:cxn ang="0">
                  <a:pos x="0" y="209"/>
                </a:cxn>
                <a:cxn ang="0">
                  <a:pos x="20" y="293"/>
                </a:cxn>
                <a:cxn ang="0">
                  <a:pos x="78" y="361"/>
                </a:cxn>
                <a:cxn ang="0">
                  <a:pos x="165" y="403"/>
                </a:cxn>
                <a:cxn ang="0">
                  <a:pos x="284" y="421"/>
                </a:cxn>
                <a:cxn ang="0">
                  <a:pos x="396" y="403"/>
                </a:cxn>
                <a:cxn ang="0">
                  <a:pos x="487" y="361"/>
                </a:cxn>
                <a:cxn ang="0">
                  <a:pos x="545" y="293"/>
                </a:cxn>
                <a:cxn ang="0">
                  <a:pos x="569" y="209"/>
                </a:cxn>
                <a:cxn ang="0">
                  <a:pos x="547" y="124"/>
                </a:cxn>
                <a:cxn ang="0">
                  <a:pos x="489" y="58"/>
                </a:cxn>
                <a:cxn ang="0">
                  <a:pos x="398" y="14"/>
                </a:cxn>
                <a:cxn ang="0">
                  <a:pos x="284" y="0"/>
                </a:cxn>
              </a:cxnLst>
              <a:rect l="0" t="0" r="0" b="0"/>
              <a:pathLst>
                <a:path w="569" h="421">
                  <a:moveTo>
                    <a:pt x="276" y="130"/>
                  </a:moveTo>
                  <a:lnTo>
                    <a:pt x="297" y="130"/>
                  </a:lnTo>
                  <a:lnTo>
                    <a:pt x="317" y="134"/>
                  </a:lnTo>
                  <a:lnTo>
                    <a:pt x="332" y="140"/>
                  </a:lnTo>
                  <a:lnTo>
                    <a:pt x="348" y="151"/>
                  </a:lnTo>
                  <a:lnTo>
                    <a:pt x="357" y="161"/>
                  </a:lnTo>
                  <a:lnTo>
                    <a:pt x="365" y="174"/>
                  </a:lnTo>
                  <a:lnTo>
                    <a:pt x="369" y="190"/>
                  </a:lnTo>
                  <a:lnTo>
                    <a:pt x="373" y="209"/>
                  </a:lnTo>
                  <a:lnTo>
                    <a:pt x="369" y="225"/>
                  </a:lnTo>
                  <a:lnTo>
                    <a:pt x="365" y="242"/>
                  </a:lnTo>
                  <a:lnTo>
                    <a:pt x="357" y="254"/>
                  </a:lnTo>
                  <a:lnTo>
                    <a:pt x="348" y="268"/>
                  </a:lnTo>
                  <a:lnTo>
                    <a:pt x="334" y="277"/>
                  </a:lnTo>
                  <a:lnTo>
                    <a:pt x="320" y="285"/>
                  </a:lnTo>
                  <a:lnTo>
                    <a:pt x="301" y="289"/>
                  </a:lnTo>
                  <a:lnTo>
                    <a:pt x="284" y="291"/>
                  </a:lnTo>
                  <a:lnTo>
                    <a:pt x="260" y="289"/>
                  </a:lnTo>
                  <a:lnTo>
                    <a:pt x="243" y="285"/>
                  </a:lnTo>
                  <a:lnTo>
                    <a:pt x="225" y="277"/>
                  </a:lnTo>
                  <a:lnTo>
                    <a:pt x="214" y="268"/>
                  </a:lnTo>
                  <a:lnTo>
                    <a:pt x="200" y="254"/>
                  </a:lnTo>
                  <a:lnTo>
                    <a:pt x="192" y="242"/>
                  </a:lnTo>
                  <a:lnTo>
                    <a:pt x="187" y="225"/>
                  </a:lnTo>
                  <a:lnTo>
                    <a:pt x="187" y="209"/>
                  </a:lnTo>
                  <a:lnTo>
                    <a:pt x="187" y="190"/>
                  </a:lnTo>
                  <a:lnTo>
                    <a:pt x="192" y="174"/>
                  </a:lnTo>
                  <a:lnTo>
                    <a:pt x="200" y="161"/>
                  </a:lnTo>
                  <a:lnTo>
                    <a:pt x="212" y="151"/>
                  </a:lnTo>
                  <a:lnTo>
                    <a:pt x="223" y="140"/>
                  </a:lnTo>
                  <a:lnTo>
                    <a:pt x="241" y="134"/>
                  </a:lnTo>
                  <a:lnTo>
                    <a:pt x="256" y="130"/>
                  </a:lnTo>
                  <a:lnTo>
                    <a:pt x="276" y="130"/>
                  </a:lnTo>
                  <a:close/>
                  <a:moveTo>
                    <a:pt x="284" y="0"/>
                  </a:moveTo>
                  <a:lnTo>
                    <a:pt x="221" y="2"/>
                  </a:lnTo>
                  <a:lnTo>
                    <a:pt x="165" y="14"/>
                  </a:lnTo>
                  <a:lnTo>
                    <a:pt x="117" y="33"/>
                  </a:lnTo>
                  <a:lnTo>
                    <a:pt x="78" y="58"/>
                  </a:lnTo>
                  <a:lnTo>
                    <a:pt x="43" y="87"/>
                  </a:lnTo>
                  <a:lnTo>
                    <a:pt x="20" y="124"/>
                  </a:lnTo>
                  <a:lnTo>
                    <a:pt x="4" y="165"/>
                  </a:lnTo>
                  <a:lnTo>
                    <a:pt x="0" y="209"/>
                  </a:lnTo>
                  <a:lnTo>
                    <a:pt x="4" y="252"/>
                  </a:lnTo>
                  <a:lnTo>
                    <a:pt x="20" y="293"/>
                  </a:lnTo>
                  <a:lnTo>
                    <a:pt x="43" y="328"/>
                  </a:lnTo>
                  <a:lnTo>
                    <a:pt x="78" y="361"/>
                  </a:lnTo>
                  <a:lnTo>
                    <a:pt x="117" y="384"/>
                  </a:lnTo>
                  <a:lnTo>
                    <a:pt x="165" y="403"/>
                  </a:lnTo>
                  <a:lnTo>
                    <a:pt x="221" y="415"/>
                  </a:lnTo>
                  <a:lnTo>
                    <a:pt x="284" y="421"/>
                  </a:lnTo>
                  <a:lnTo>
                    <a:pt x="342" y="415"/>
                  </a:lnTo>
                  <a:lnTo>
                    <a:pt x="396" y="403"/>
                  </a:lnTo>
                  <a:lnTo>
                    <a:pt x="443" y="384"/>
                  </a:lnTo>
                  <a:lnTo>
                    <a:pt x="487" y="361"/>
                  </a:lnTo>
                  <a:lnTo>
                    <a:pt x="520" y="328"/>
                  </a:lnTo>
                  <a:lnTo>
                    <a:pt x="545" y="293"/>
                  </a:lnTo>
                  <a:lnTo>
                    <a:pt x="563" y="252"/>
                  </a:lnTo>
                  <a:lnTo>
                    <a:pt x="569" y="209"/>
                  </a:lnTo>
                  <a:lnTo>
                    <a:pt x="563" y="165"/>
                  </a:lnTo>
                  <a:lnTo>
                    <a:pt x="547" y="124"/>
                  </a:lnTo>
                  <a:lnTo>
                    <a:pt x="522" y="87"/>
                  </a:lnTo>
                  <a:lnTo>
                    <a:pt x="489" y="58"/>
                  </a:lnTo>
                  <a:lnTo>
                    <a:pt x="446" y="33"/>
                  </a:lnTo>
                  <a:lnTo>
                    <a:pt x="398" y="14"/>
                  </a:lnTo>
                  <a:lnTo>
                    <a:pt x="344" y="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FCC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94" name="Freeform 70"/>
            <p:cNvSpPr>
              <a:spLocks noEditPoints="1"/>
            </p:cNvSpPr>
            <p:nvPr/>
          </p:nvSpPr>
          <p:spPr bwMode="auto">
            <a:xfrm>
              <a:off x="5871574" y="5987577"/>
              <a:ext cx="445144" cy="359942"/>
            </a:xfrm>
            <a:custGeom>
              <a:avLst/>
              <a:gdLst/>
              <a:ahLst/>
              <a:cxnLst>
                <a:cxn ang="0">
                  <a:pos x="178" y="178"/>
                </a:cxn>
                <a:cxn ang="0">
                  <a:pos x="178" y="104"/>
                </a:cxn>
                <a:cxn ang="0">
                  <a:pos x="209" y="104"/>
                </a:cxn>
                <a:cxn ang="0">
                  <a:pos x="225" y="106"/>
                </a:cxn>
                <a:cxn ang="0">
                  <a:pos x="239" y="116"/>
                </a:cxn>
                <a:cxn ang="0">
                  <a:pos x="246" y="128"/>
                </a:cxn>
                <a:cxn ang="0">
                  <a:pos x="250" y="145"/>
                </a:cxn>
                <a:cxn ang="0">
                  <a:pos x="246" y="155"/>
                </a:cxn>
                <a:cxn ang="0">
                  <a:pos x="237" y="166"/>
                </a:cxn>
                <a:cxn ang="0">
                  <a:pos x="229" y="170"/>
                </a:cxn>
                <a:cxn ang="0">
                  <a:pos x="221" y="174"/>
                </a:cxn>
                <a:cxn ang="0">
                  <a:pos x="211" y="176"/>
                </a:cxn>
                <a:cxn ang="0">
                  <a:pos x="202" y="178"/>
                </a:cxn>
                <a:cxn ang="0">
                  <a:pos x="178" y="178"/>
                </a:cxn>
                <a:cxn ang="0">
                  <a:pos x="0" y="405"/>
                </a:cxn>
                <a:cxn ang="0">
                  <a:pos x="178" y="405"/>
                </a:cxn>
                <a:cxn ang="0">
                  <a:pos x="178" y="275"/>
                </a:cxn>
                <a:cxn ang="0">
                  <a:pos x="186" y="275"/>
                </a:cxn>
                <a:cxn ang="0">
                  <a:pos x="186" y="283"/>
                </a:cxn>
                <a:cxn ang="0">
                  <a:pos x="186" y="293"/>
                </a:cxn>
                <a:cxn ang="0">
                  <a:pos x="268" y="405"/>
                </a:cxn>
                <a:cxn ang="0">
                  <a:pos x="479" y="405"/>
                </a:cxn>
                <a:cxn ang="0">
                  <a:pos x="365" y="267"/>
                </a:cxn>
                <a:cxn ang="0">
                  <a:pos x="357" y="262"/>
                </a:cxn>
                <a:cxn ang="0">
                  <a:pos x="351" y="260"/>
                </a:cxn>
                <a:cxn ang="0">
                  <a:pos x="341" y="256"/>
                </a:cxn>
                <a:cxn ang="0">
                  <a:pos x="332" y="252"/>
                </a:cxn>
                <a:cxn ang="0">
                  <a:pos x="332" y="242"/>
                </a:cxn>
                <a:cxn ang="0">
                  <a:pos x="343" y="238"/>
                </a:cxn>
                <a:cxn ang="0">
                  <a:pos x="357" y="236"/>
                </a:cxn>
                <a:cxn ang="0">
                  <a:pos x="367" y="232"/>
                </a:cxn>
                <a:cxn ang="0">
                  <a:pos x="376" y="230"/>
                </a:cxn>
                <a:cxn ang="0">
                  <a:pos x="392" y="225"/>
                </a:cxn>
                <a:cxn ang="0">
                  <a:pos x="405" y="219"/>
                </a:cxn>
                <a:cxn ang="0">
                  <a:pos x="415" y="201"/>
                </a:cxn>
                <a:cxn ang="0">
                  <a:pos x="427" y="184"/>
                </a:cxn>
                <a:cxn ang="0">
                  <a:pos x="431" y="172"/>
                </a:cxn>
                <a:cxn ang="0">
                  <a:pos x="434" y="161"/>
                </a:cxn>
                <a:cxn ang="0">
                  <a:pos x="436" y="149"/>
                </a:cxn>
                <a:cxn ang="0">
                  <a:pos x="438" y="137"/>
                </a:cxn>
                <a:cxn ang="0">
                  <a:pos x="434" y="118"/>
                </a:cxn>
                <a:cxn ang="0">
                  <a:pos x="431" y="101"/>
                </a:cxn>
                <a:cxn ang="0">
                  <a:pos x="423" y="85"/>
                </a:cxn>
                <a:cxn ang="0">
                  <a:pos x="415" y="70"/>
                </a:cxn>
                <a:cxn ang="0">
                  <a:pos x="401" y="54"/>
                </a:cxn>
                <a:cxn ang="0">
                  <a:pos x="388" y="40"/>
                </a:cxn>
                <a:cxn ang="0">
                  <a:pos x="372" y="27"/>
                </a:cxn>
                <a:cxn ang="0">
                  <a:pos x="357" y="15"/>
                </a:cxn>
                <a:cxn ang="0">
                  <a:pos x="339" y="9"/>
                </a:cxn>
                <a:cxn ang="0">
                  <a:pos x="326" y="6"/>
                </a:cxn>
                <a:cxn ang="0">
                  <a:pos x="310" y="2"/>
                </a:cxn>
                <a:cxn ang="0">
                  <a:pos x="297" y="2"/>
                </a:cxn>
                <a:cxn ang="0">
                  <a:pos x="279" y="0"/>
                </a:cxn>
                <a:cxn ang="0">
                  <a:pos x="264" y="0"/>
                </a:cxn>
                <a:cxn ang="0">
                  <a:pos x="244" y="0"/>
                </a:cxn>
                <a:cxn ang="0">
                  <a:pos x="227" y="0"/>
                </a:cxn>
                <a:cxn ang="0">
                  <a:pos x="0" y="0"/>
                </a:cxn>
                <a:cxn ang="0">
                  <a:pos x="0" y="405"/>
                </a:cxn>
              </a:cxnLst>
              <a:rect l="0" t="0" r="0" b="0"/>
              <a:pathLst>
                <a:path w="479" h="405">
                  <a:moveTo>
                    <a:pt x="178" y="178"/>
                  </a:moveTo>
                  <a:lnTo>
                    <a:pt x="178" y="104"/>
                  </a:lnTo>
                  <a:lnTo>
                    <a:pt x="209" y="104"/>
                  </a:lnTo>
                  <a:lnTo>
                    <a:pt x="225" y="106"/>
                  </a:lnTo>
                  <a:lnTo>
                    <a:pt x="239" y="116"/>
                  </a:lnTo>
                  <a:lnTo>
                    <a:pt x="246" y="128"/>
                  </a:lnTo>
                  <a:lnTo>
                    <a:pt x="250" y="145"/>
                  </a:lnTo>
                  <a:lnTo>
                    <a:pt x="246" y="155"/>
                  </a:lnTo>
                  <a:lnTo>
                    <a:pt x="237" y="166"/>
                  </a:lnTo>
                  <a:lnTo>
                    <a:pt x="229" y="170"/>
                  </a:lnTo>
                  <a:lnTo>
                    <a:pt x="221" y="174"/>
                  </a:lnTo>
                  <a:lnTo>
                    <a:pt x="211" y="176"/>
                  </a:lnTo>
                  <a:lnTo>
                    <a:pt x="202" y="178"/>
                  </a:lnTo>
                  <a:lnTo>
                    <a:pt x="178" y="178"/>
                  </a:lnTo>
                  <a:close/>
                  <a:moveTo>
                    <a:pt x="0" y="405"/>
                  </a:moveTo>
                  <a:lnTo>
                    <a:pt x="178" y="405"/>
                  </a:lnTo>
                  <a:lnTo>
                    <a:pt x="178" y="275"/>
                  </a:lnTo>
                  <a:lnTo>
                    <a:pt x="186" y="275"/>
                  </a:lnTo>
                  <a:lnTo>
                    <a:pt x="186" y="283"/>
                  </a:lnTo>
                  <a:lnTo>
                    <a:pt x="186" y="293"/>
                  </a:lnTo>
                  <a:lnTo>
                    <a:pt x="268" y="405"/>
                  </a:lnTo>
                  <a:lnTo>
                    <a:pt x="479" y="405"/>
                  </a:lnTo>
                  <a:lnTo>
                    <a:pt x="365" y="267"/>
                  </a:lnTo>
                  <a:lnTo>
                    <a:pt x="357" y="262"/>
                  </a:lnTo>
                  <a:lnTo>
                    <a:pt x="351" y="260"/>
                  </a:lnTo>
                  <a:lnTo>
                    <a:pt x="341" y="256"/>
                  </a:lnTo>
                  <a:lnTo>
                    <a:pt x="332" y="252"/>
                  </a:lnTo>
                  <a:lnTo>
                    <a:pt x="332" y="242"/>
                  </a:lnTo>
                  <a:lnTo>
                    <a:pt x="343" y="238"/>
                  </a:lnTo>
                  <a:lnTo>
                    <a:pt x="357" y="236"/>
                  </a:lnTo>
                  <a:lnTo>
                    <a:pt x="367" y="232"/>
                  </a:lnTo>
                  <a:lnTo>
                    <a:pt x="376" y="230"/>
                  </a:lnTo>
                  <a:lnTo>
                    <a:pt x="392" y="225"/>
                  </a:lnTo>
                  <a:lnTo>
                    <a:pt x="405" y="219"/>
                  </a:lnTo>
                  <a:lnTo>
                    <a:pt x="415" y="201"/>
                  </a:lnTo>
                  <a:lnTo>
                    <a:pt x="427" y="184"/>
                  </a:lnTo>
                  <a:lnTo>
                    <a:pt x="431" y="172"/>
                  </a:lnTo>
                  <a:lnTo>
                    <a:pt x="434" y="161"/>
                  </a:lnTo>
                  <a:lnTo>
                    <a:pt x="436" y="149"/>
                  </a:lnTo>
                  <a:lnTo>
                    <a:pt x="438" y="137"/>
                  </a:lnTo>
                  <a:lnTo>
                    <a:pt x="434" y="118"/>
                  </a:lnTo>
                  <a:lnTo>
                    <a:pt x="431" y="101"/>
                  </a:lnTo>
                  <a:lnTo>
                    <a:pt x="423" y="85"/>
                  </a:lnTo>
                  <a:lnTo>
                    <a:pt x="415" y="70"/>
                  </a:lnTo>
                  <a:lnTo>
                    <a:pt x="401" y="54"/>
                  </a:lnTo>
                  <a:lnTo>
                    <a:pt x="388" y="40"/>
                  </a:lnTo>
                  <a:lnTo>
                    <a:pt x="372" y="27"/>
                  </a:lnTo>
                  <a:lnTo>
                    <a:pt x="357" y="15"/>
                  </a:lnTo>
                  <a:lnTo>
                    <a:pt x="339" y="9"/>
                  </a:lnTo>
                  <a:lnTo>
                    <a:pt x="326" y="6"/>
                  </a:lnTo>
                  <a:lnTo>
                    <a:pt x="310" y="2"/>
                  </a:lnTo>
                  <a:lnTo>
                    <a:pt x="297" y="2"/>
                  </a:lnTo>
                  <a:lnTo>
                    <a:pt x="279" y="0"/>
                  </a:lnTo>
                  <a:lnTo>
                    <a:pt x="264" y="0"/>
                  </a:lnTo>
                  <a:lnTo>
                    <a:pt x="244" y="0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405"/>
                  </a:lnTo>
                  <a:close/>
                </a:path>
              </a:pathLst>
            </a:custGeom>
            <a:solidFill>
              <a:srgbClr val="FFCC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6502194" y="5987577"/>
              <a:ext cx="174348" cy="359942"/>
            </a:xfrm>
            <a:prstGeom prst="rect">
              <a:avLst/>
            </a:prstGeom>
            <a:solidFill>
              <a:srgbClr val="FFCC33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96" name="Freeform 72"/>
            <p:cNvSpPr>
              <a:spLocks noEditPoints="1"/>
            </p:cNvSpPr>
            <p:nvPr/>
          </p:nvSpPr>
          <p:spPr bwMode="auto">
            <a:xfrm>
              <a:off x="6887986" y="5987577"/>
              <a:ext cx="465547" cy="359942"/>
            </a:xfrm>
            <a:custGeom>
              <a:avLst/>
              <a:gdLst/>
              <a:ahLst/>
              <a:cxnLst>
                <a:cxn ang="0">
                  <a:pos x="186" y="283"/>
                </a:cxn>
                <a:cxn ang="0">
                  <a:pos x="186" y="122"/>
                </a:cxn>
                <a:cxn ang="0">
                  <a:pos x="219" y="122"/>
                </a:cxn>
                <a:cxn ang="0">
                  <a:pos x="236" y="122"/>
                </a:cxn>
                <a:cxn ang="0">
                  <a:pos x="256" y="126"/>
                </a:cxn>
                <a:cxn ang="0">
                  <a:pos x="271" y="132"/>
                </a:cxn>
                <a:cxn ang="0">
                  <a:pos x="287" y="143"/>
                </a:cxn>
                <a:cxn ang="0">
                  <a:pos x="297" y="153"/>
                </a:cxn>
                <a:cxn ang="0">
                  <a:pos x="306" y="166"/>
                </a:cxn>
                <a:cxn ang="0">
                  <a:pos x="312" y="182"/>
                </a:cxn>
                <a:cxn ang="0">
                  <a:pos x="316" y="201"/>
                </a:cxn>
                <a:cxn ang="0">
                  <a:pos x="312" y="217"/>
                </a:cxn>
                <a:cxn ang="0">
                  <a:pos x="306" y="234"/>
                </a:cxn>
                <a:cxn ang="0">
                  <a:pos x="297" y="246"/>
                </a:cxn>
                <a:cxn ang="0">
                  <a:pos x="287" y="260"/>
                </a:cxn>
                <a:cxn ang="0">
                  <a:pos x="271" y="269"/>
                </a:cxn>
                <a:cxn ang="0">
                  <a:pos x="256" y="277"/>
                </a:cxn>
                <a:cxn ang="0">
                  <a:pos x="236" y="281"/>
                </a:cxn>
                <a:cxn ang="0">
                  <a:pos x="219" y="283"/>
                </a:cxn>
                <a:cxn ang="0">
                  <a:pos x="186" y="283"/>
                </a:cxn>
                <a:cxn ang="0">
                  <a:pos x="0" y="405"/>
                </a:cxn>
                <a:cxn ang="0">
                  <a:pos x="252" y="405"/>
                </a:cxn>
                <a:cxn ang="0">
                  <a:pos x="271" y="403"/>
                </a:cxn>
                <a:cxn ang="0">
                  <a:pos x="293" y="401"/>
                </a:cxn>
                <a:cxn ang="0">
                  <a:pos x="314" y="397"/>
                </a:cxn>
                <a:cxn ang="0">
                  <a:pos x="335" y="393"/>
                </a:cxn>
                <a:cxn ang="0">
                  <a:pos x="355" y="386"/>
                </a:cxn>
                <a:cxn ang="0">
                  <a:pos x="374" y="380"/>
                </a:cxn>
                <a:cxn ang="0">
                  <a:pos x="393" y="372"/>
                </a:cxn>
                <a:cxn ang="0">
                  <a:pos x="413" y="364"/>
                </a:cxn>
                <a:cxn ang="0">
                  <a:pos x="432" y="347"/>
                </a:cxn>
                <a:cxn ang="0">
                  <a:pos x="450" y="331"/>
                </a:cxn>
                <a:cxn ang="0">
                  <a:pos x="465" y="312"/>
                </a:cxn>
                <a:cxn ang="0">
                  <a:pos x="479" y="294"/>
                </a:cxn>
                <a:cxn ang="0">
                  <a:pos x="489" y="271"/>
                </a:cxn>
                <a:cxn ang="0">
                  <a:pos x="496" y="250"/>
                </a:cxn>
                <a:cxn ang="0">
                  <a:pos x="500" y="227"/>
                </a:cxn>
                <a:cxn ang="0">
                  <a:pos x="502" y="201"/>
                </a:cxn>
                <a:cxn ang="0">
                  <a:pos x="496" y="155"/>
                </a:cxn>
                <a:cxn ang="0">
                  <a:pos x="481" y="114"/>
                </a:cxn>
                <a:cxn ang="0">
                  <a:pos x="456" y="79"/>
                </a:cxn>
                <a:cxn ang="0">
                  <a:pos x="423" y="50"/>
                </a:cxn>
                <a:cxn ang="0">
                  <a:pos x="378" y="27"/>
                </a:cxn>
                <a:cxn ang="0">
                  <a:pos x="328" y="11"/>
                </a:cxn>
                <a:cxn ang="0">
                  <a:pos x="267" y="2"/>
                </a:cxn>
                <a:cxn ang="0">
                  <a:pos x="203" y="0"/>
                </a:cxn>
                <a:cxn ang="0">
                  <a:pos x="0" y="0"/>
                </a:cxn>
                <a:cxn ang="0">
                  <a:pos x="0" y="405"/>
                </a:cxn>
              </a:cxnLst>
              <a:rect l="0" t="0" r="0" b="0"/>
              <a:pathLst>
                <a:path w="502" h="405">
                  <a:moveTo>
                    <a:pt x="186" y="283"/>
                  </a:moveTo>
                  <a:lnTo>
                    <a:pt x="186" y="122"/>
                  </a:lnTo>
                  <a:lnTo>
                    <a:pt x="219" y="122"/>
                  </a:lnTo>
                  <a:lnTo>
                    <a:pt x="236" y="122"/>
                  </a:lnTo>
                  <a:lnTo>
                    <a:pt x="256" y="126"/>
                  </a:lnTo>
                  <a:lnTo>
                    <a:pt x="271" y="132"/>
                  </a:lnTo>
                  <a:lnTo>
                    <a:pt x="287" y="143"/>
                  </a:lnTo>
                  <a:lnTo>
                    <a:pt x="297" y="153"/>
                  </a:lnTo>
                  <a:lnTo>
                    <a:pt x="306" y="166"/>
                  </a:lnTo>
                  <a:lnTo>
                    <a:pt x="312" y="182"/>
                  </a:lnTo>
                  <a:lnTo>
                    <a:pt x="316" y="201"/>
                  </a:lnTo>
                  <a:lnTo>
                    <a:pt x="312" y="217"/>
                  </a:lnTo>
                  <a:lnTo>
                    <a:pt x="306" y="234"/>
                  </a:lnTo>
                  <a:lnTo>
                    <a:pt x="297" y="246"/>
                  </a:lnTo>
                  <a:lnTo>
                    <a:pt x="287" y="260"/>
                  </a:lnTo>
                  <a:lnTo>
                    <a:pt x="271" y="269"/>
                  </a:lnTo>
                  <a:lnTo>
                    <a:pt x="256" y="277"/>
                  </a:lnTo>
                  <a:lnTo>
                    <a:pt x="236" y="281"/>
                  </a:lnTo>
                  <a:lnTo>
                    <a:pt x="219" y="283"/>
                  </a:lnTo>
                  <a:lnTo>
                    <a:pt x="186" y="283"/>
                  </a:lnTo>
                  <a:close/>
                  <a:moveTo>
                    <a:pt x="0" y="405"/>
                  </a:moveTo>
                  <a:lnTo>
                    <a:pt x="252" y="405"/>
                  </a:lnTo>
                  <a:lnTo>
                    <a:pt x="271" y="403"/>
                  </a:lnTo>
                  <a:lnTo>
                    <a:pt x="293" y="401"/>
                  </a:lnTo>
                  <a:lnTo>
                    <a:pt x="314" y="397"/>
                  </a:lnTo>
                  <a:lnTo>
                    <a:pt x="335" y="393"/>
                  </a:lnTo>
                  <a:lnTo>
                    <a:pt x="355" y="386"/>
                  </a:lnTo>
                  <a:lnTo>
                    <a:pt x="374" y="380"/>
                  </a:lnTo>
                  <a:lnTo>
                    <a:pt x="393" y="372"/>
                  </a:lnTo>
                  <a:lnTo>
                    <a:pt x="413" y="364"/>
                  </a:lnTo>
                  <a:lnTo>
                    <a:pt x="432" y="347"/>
                  </a:lnTo>
                  <a:lnTo>
                    <a:pt x="450" y="331"/>
                  </a:lnTo>
                  <a:lnTo>
                    <a:pt x="465" y="312"/>
                  </a:lnTo>
                  <a:lnTo>
                    <a:pt x="479" y="294"/>
                  </a:lnTo>
                  <a:lnTo>
                    <a:pt x="489" y="271"/>
                  </a:lnTo>
                  <a:lnTo>
                    <a:pt x="496" y="250"/>
                  </a:lnTo>
                  <a:lnTo>
                    <a:pt x="500" y="227"/>
                  </a:lnTo>
                  <a:lnTo>
                    <a:pt x="502" y="201"/>
                  </a:lnTo>
                  <a:lnTo>
                    <a:pt x="496" y="155"/>
                  </a:lnTo>
                  <a:lnTo>
                    <a:pt x="481" y="114"/>
                  </a:lnTo>
                  <a:lnTo>
                    <a:pt x="456" y="79"/>
                  </a:lnTo>
                  <a:lnTo>
                    <a:pt x="423" y="50"/>
                  </a:lnTo>
                  <a:lnTo>
                    <a:pt x="378" y="27"/>
                  </a:lnTo>
                  <a:lnTo>
                    <a:pt x="328" y="11"/>
                  </a:lnTo>
                  <a:lnTo>
                    <a:pt x="267" y="2"/>
                  </a:lnTo>
                  <a:lnTo>
                    <a:pt x="203" y="0"/>
                  </a:lnTo>
                  <a:lnTo>
                    <a:pt x="0" y="0"/>
                  </a:lnTo>
                  <a:lnTo>
                    <a:pt x="0" y="405"/>
                  </a:lnTo>
                  <a:close/>
                </a:path>
              </a:pathLst>
            </a:custGeom>
            <a:solidFill>
              <a:srgbClr val="FFCC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97" name="Freeform 73"/>
            <p:cNvSpPr>
              <a:spLocks noEditPoints="1"/>
            </p:cNvSpPr>
            <p:nvPr/>
          </p:nvSpPr>
          <p:spPr bwMode="auto">
            <a:xfrm>
              <a:off x="7490784" y="5987577"/>
              <a:ext cx="526754" cy="359942"/>
            </a:xfrm>
            <a:custGeom>
              <a:avLst/>
              <a:gdLst/>
              <a:ahLst/>
              <a:cxnLst>
                <a:cxn ang="0">
                  <a:pos x="243" y="260"/>
                </a:cxn>
                <a:cxn ang="0">
                  <a:pos x="268" y="178"/>
                </a:cxn>
                <a:cxn ang="0">
                  <a:pos x="268" y="170"/>
                </a:cxn>
                <a:cxn ang="0">
                  <a:pos x="272" y="163"/>
                </a:cxn>
                <a:cxn ang="0">
                  <a:pos x="274" y="151"/>
                </a:cxn>
                <a:cxn ang="0">
                  <a:pos x="276" y="137"/>
                </a:cxn>
                <a:cxn ang="0">
                  <a:pos x="284" y="137"/>
                </a:cxn>
                <a:cxn ang="0">
                  <a:pos x="284" y="145"/>
                </a:cxn>
                <a:cxn ang="0">
                  <a:pos x="284" y="153"/>
                </a:cxn>
                <a:cxn ang="0">
                  <a:pos x="286" y="163"/>
                </a:cxn>
                <a:cxn ang="0">
                  <a:pos x="293" y="178"/>
                </a:cxn>
                <a:cxn ang="0">
                  <a:pos x="317" y="260"/>
                </a:cxn>
                <a:cxn ang="0">
                  <a:pos x="243" y="260"/>
                </a:cxn>
                <a:cxn ang="0">
                  <a:pos x="212" y="357"/>
                </a:cxn>
                <a:cxn ang="0">
                  <a:pos x="350" y="357"/>
                </a:cxn>
                <a:cxn ang="0">
                  <a:pos x="365" y="405"/>
                </a:cxn>
                <a:cxn ang="0">
                  <a:pos x="569" y="405"/>
                </a:cxn>
                <a:cxn ang="0">
                  <a:pos x="383" y="0"/>
                </a:cxn>
                <a:cxn ang="0">
                  <a:pos x="179" y="0"/>
                </a:cxn>
                <a:cxn ang="0">
                  <a:pos x="0" y="405"/>
                </a:cxn>
                <a:cxn ang="0">
                  <a:pos x="194" y="405"/>
                </a:cxn>
                <a:cxn ang="0">
                  <a:pos x="212" y="357"/>
                </a:cxn>
              </a:cxnLst>
              <a:rect l="0" t="0" r="0" b="0"/>
              <a:pathLst>
                <a:path w="569" h="405">
                  <a:moveTo>
                    <a:pt x="243" y="260"/>
                  </a:moveTo>
                  <a:lnTo>
                    <a:pt x="268" y="178"/>
                  </a:lnTo>
                  <a:lnTo>
                    <a:pt x="268" y="170"/>
                  </a:lnTo>
                  <a:lnTo>
                    <a:pt x="272" y="163"/>
                  </a:lnTo>
                  <a:lnTo>
                    <a:pt x="274" y="151"/>
                  </a:lnTo>
                  <a:lnTo>
                    <a:pt x="276" y="137"/>
                  </a:lnTo>
                  <a:lnTo>
                    <a:pt x="284" y="137"/>
                  </a:lnTo>
                  <a:lnTo>
                    <a:pt x="284" y="145"/>
                  </a:lnTo>
                  <a:lnTo>
                    <a:pt x="284" y="153"/>
                  </a:lnTo>
                  <a:lnTo>
                    <a:pt x="286" y="163"/>
                  </a:lnTo>
                  <a:lnTo>
                    <a:pt x="293" y="178"/>
                  </a:lnTo>
                  <a:lnTo>
                    <a:pt x="317" y="260"/>
                  </a:lnTo>
                  <a:lnTo>
                    <a:pt x="243" y="260"/>
                  </a:lnTo>
                  <a:close/>
                  <a:moveTo>
                    <a:pt x="212" y="357"/>
                  </a:moveTo>
                  <a:lnTo>
                    <a:pt x="350" y="357"/>
                  </a:lnTo>
                  <a:lnTo>
                    <a:pt x="365" y="405"/>
                  </a:lnTo>
                  <a:lnTo>
                    <a:pt x="569" y="405"/>
                  </a:lnTo>
                  <a:lnTo>
                    <a:pt x="383" y="0"/>
                  </a:lnTo>
                  <a:lnTo>
                    <a:pt x="179" y="0"/>
                  </a:lnTo>
                  <a:lnTo>
                    <a:pt x="0" y="405"/>
                  </a:lnTo>
                  <a:lnTo>
                    <a:pt x="194" y="405"/>
                  </a:lnTo>
                  <a:lnTo>
                    <a:pt x="212" y="357"/>
                  </a:lnTo>
                  <a:close/>
                </a:path>
              </a:pathLst>
            </a:custGeom>
            <a:solidFill>
              <a:srgbClr val="FFCC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112" name="Freeform 88"/>
            <p:cNvSpPr>
              <a:spLocks/>
            </p:cNvSpPr>
            <p:nvPr/>
          </p:nvSpPr>
          <p:spPr bwMode="auto">
            <a:xfrm>
              <a:off x="8175194" y="1912968"/>
              <a:ext cx="241120" cy="374127"/>
            </a:xfrm>
            <a:custGeom>
              <a:avLst/>
              <a:gdLst/>
              <a:ahLst/>
              <a:cxnLst>
                <a:cxn ang="0">
                  <a:pos x="260" y="9"/>
                </a:cxn>
                <a:cxn ang="0">
                  <a:pos x="243" y="67"/>
                </a:cxn>
                <a:cxn ang="0">
                  <a:pos x="220" y="122"/>
                </a:cxn>
                <a:cxn ang="0">
                  <a:pos x="188" y="172"/>
                </a:cxn>
                <a:cxn ang="0">
                  <a:pos x="156" y="224"/>
                </a:cxn>
                <a:cxn ang="0">
                  <a:pos x="117" y="273"/>
                </a:cxn>
                <a:cxn ang="0">
                  <a:pos x="80" y="321"/>
                </a:cxn>
                <a:cxn ang="0">
                  <a:pos x="39" y="370"/>
                </a:cxn>
                <a:cxn ang="0">
                  <a:pos x="0" y="422"/>
                </a:cxn>
                <a:cxn ang="0">
                  <a:pos x="6" y="362"/>
                </a:cxn>
                <a:cxn ang="0">
                  <a:pos x="18" y="302"/>
                </a:cxn>
                <a:cxn ang="0">
                  <a:pos x="33" y="238"/>
                </a:cxn>
                <a:cxn ang="0">
                  <a:pos x="57" y="178"/>
                </a:cxn>
                <a:cxn ang="0">
                  <a:pos x="84" y="120"/>
                </a:cxn>
                <a:cxn ang="0">
                  <a:pos x="121" y="69"/>
                </a:cxn>
                <a:cxn ang="0">
                  <a:pos x="165" y="29"/>
                </a:cxn>
                <a:cxn ang="0">
                  <a:pos x="220" y="2"/>
                </a:cxn>
                <a:cxn ang="0">
                  <a:pos x="231" y="2"/>
                </a:cxn>
                <a:cxn ang="0">
                  <a:pos x="243" y="2"/>
                </a:cxn>
                <a:cxn ang="0">
                  <a:pos x="251" y="0"/>
                </a:cxn>
                <a:cxn ang="0">
                  <a:pos x="260" y="9"/>
                </a:cxn>
              </a:cxnLst>
              <a:rect l="0" t="0" r="0" b="0"/>
              <a:pathLst>
                <a:path w="260" h="422">
                  <a:moveTo>
                    <a:pt x="260" y="9"/>
                  </a:moveTo>
                  <a:lnTo>
                    <a:pt x="243" y="67"/>
                  </a:lnTo>
                  <a:lnTo>
                    <a:pt x="220" y="122"/>
                  </a:lnTo>
                  <a:lnTo>
                    <a:pt x="188" y="172"/>
                  </a:lnTo>
                  <a:lnTo>
                    <a:pt x="156" y="224"/>
                  </a:lnTo>
                  <a:lnTo>
                    <a:pt x="117" y="273"/>
                  </a:lnTo>
                  <a:lnTo>
                    <a:pt x="80" y="321"/>
                  </a:lnTo>
                  <a:lnTo>
                    <a:pt x="39" y="370"/>
                  </a:lnTo>
                  <a:lnTo>
                    <a:pt x="0" y="422"/>
                  </a:lnTo>
                  <a:lnTo>
                    <a:pt x="6" y="362"/>
                  </a:lnTo>
                  <a:lnTo>
                    <a:pt x="18" y="302"/>
                  </a:lnTo>
                  <a:lnTo>
                    <a:pt x="33" y="238"/>
                  </a:lnTo>
                  <a:lnTo>
                    <a:pt x="57" y="178"/>
                  </a:lnTo>
                  <a:lnTo>
                    <a:pt x="84" y="120"/>
                  </a:lnTo>
                  <a:lnTo>
                    <a:pt x="121" y="69"/>
                  </a:lnTo>
                  <a:lnTo>
                    <a:pt x="165" y="29"/>
                  </a:lnTo>
                  <a:lnTo>
                    <a:pt x="220" y="2"/>
                  </a:lnTo>
                  <a:lnTo>
                    <a:pt x="231" y="2"/>
                  </a:lnTo>
                  <a:lnTo>
                    <a:pt x="243" y="2"/>
                  </a:lnTo>
                  <a:lnTo>
                    <a:pt x="251" y="0"/>
                  </a:lnTo>
                  <a:lnTo>
                    <a:pt x="260" y="9"/>
                  </a:lnTo>
                  <a:close/>
                </a:path>
              </a:pathLst>
            </a:custGeom>
            <a:solidFill>
              <a:srgbClr val="4FFF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113" name="Freeform 89"/>
            <p:cNvSpPr>
              <a:spLocks/>
            </p:cNvSpPr>
            <p:nvPr/>
          </p:nvSpPr>
          <p:spPr bwMode="auto">
            <a:xfrm>
              <a:off x="3679240" y="2806616"/>
              <a:ext cx="248539" cy="381219"/>
            </a:xfrm>
            <a:custGeom>
              <a:avLst/>
              <a:gdLst/>
              <a:ahLst/>
              <a:cxnLst>
                <a:cxn ang="0">
                  <a:pos x="219" y="293"/>
                </a:cxn>
                <a:cxn ang="0">
                  <a:pos x="223" y="310"/>
                </a:cxn>
                <a:cxn ang="0">
                  <a:pos x="231" y="327"/>
                </a:cxn>
                <a:cxn ang="0">
                  <a:pos x="238" y="341"/>
                </a:cxn>
                <a:cxn ang="0">
                  <a:pos x="248" y="357"/>
                </a:cxn>
                <a:cxn ang="0">
                  <a:pos x="256" y="370"/>
                </a:cxn>
                <a:cxn ang="0">
                  <a:pos x="264" y="388"/>
                </a:cxn>
                <a:cxn ang="0">
                  <a:pos x="268" y="405"/>
                </a:cxn>
                <a:cxn ang="0">
                  <a:pos x="268" y="430"/>
                </a:cxn>
                <a:cxn ang="0">
                  <a:pos x="223" y="388"/>
                </a:cxn>
                <a:cxn ang="0">
                  <a:pos x="178" y="343"/>
                </a:cxn>
                <a:cxn ang="0">
                  <a:pos x="134" y="295"/>
                </a:cxn>
                <a:cxn ang="0">
                  <a:pos x="91" y="244"/>
                </a:cxn>
                <a:cxn ang="0">
                  <a:pos x="52" y="188"/>
                </a:cxn>
                <a:cxn ang="0">
                  <a:pos x="23" y="130"/>
                </a:cxn>
                <a:cxn ang="0">
                  <a:pos x="4" y="66"/>
                </a:cxn>
                <a:cxn ang="0">
                  <a:pos x="0" y="0"/>
                </a:cxn>
                <a:cxn ang="0">
                  <a:pos x="29" y="33"/>
                </a:cxn>
                <a:cxn ang="0">
                  <a:pos x="60" y="68"/>
                </a:cxn>
                <a:cxn ang="0">
                  <a:pos x="87" y="105"/>
                </a:cxn>
                <a:cxn ang="0">
                  <a:pos x="114" y="141"/>
                </a:cxn>
                <a:cxn ang="0">
                  <a:pos x="140" y="178"/>
                </a:cxn>
                <a:cxn ang="0">
                  <a:pos x="165" y="217"/>
                </a:cxn>
                <a:cxn ang="0">
                  <a:pos x="190" y="254"/>
                </a:cxn>
                <a:cxn ang="0">
                  <a:pos x="219" y="293"/>
                </a:cxn>
              </a:cxnLst>
              <a:rect l="0" t="0" r="0" b="0"/>
              <a:pathLst>
                <a:path w="268" h="430">
                  <a:moveTo>
                    <a:pt x="219" y="293"/>
                  </a:moveTo>
                  <a:lnTo>
                    <a:pt x="223" y="310"/>
                  </a:lnTo>
                  <a:lnTo>
                    <a:pt x="231" y="327"/>
                  </a:lnTo>
                  <a:lnTo>
                    <a:pt x="238" y="341"/>
                  </a:lnTo>
                  <a:lnTo>
                    <a:pt x="248" y="357"/>
                  </a:lnTo>
                  <a:lnTo>
                    <a:pt x="256" y="370"/>
                  </a:lnTo>
                  <a:lnTo>
                    <a:pt x="264" y="388"/>
                  </a:lnTo>
                  <a:lnTo>
                    <a:pt x="268" y="405"/>
                  </a:lnTo>
                  <a:lnTo>
                    <a:pt x="268" y="430"/>
                  </a:lnTo>
                  <a:lnTo>
                    <a:pt x="223" y="388"/>
                  </a:lnTo>
                  <a:lnTo>
                    <a:pt x="178" y="343"/>
                  </a:lnTo>
                  <a:lnTo>
                    <a:pt x="134" y="295"/>
                  </a:lnTo>
                  <a:lnTo>
                    <a:pt x="91" y="244"/>
                  </a:lnTo>
                  <a:lnTo>
                    <a:pt x="52" y="188"/>
                  </a:lnTo>
                  <a:lnTo>
                    <a:pt x="23" y="130"/>
                  </a:lnTo>
                  <a:lnTo>
                    <a:pt x="4" y="66"/>
                  </a:lnTo>
                  <a:lnTo>
                    <a:pt x="0" y="0"/>
                  </a:lnTo>
                  <a:lnTo>
                    <a:pt x="29" y="33"/>
                  </a:lnTo>
                  <a:lnTo>
                    <a:pt x="60" y="68"/>
                  </a:lnTo>
                  <a:lnTo>
                    <a:pt x="87" y="105"/>
                  </a:lnTo>
                  <a:lnTo>
                    <a:pt x="114" y="141"/>
                  </a:lnTo>
                  <a:lnTo>
                    <a:pt x="140" y="178"/>
                  </a:lnTo>
                  <a:lnTo>
                    <a:pt x="165" y="217"/>
                  </a:lnTo>
                  <a:lnTo>
                    <a:pt x="190" y="254"/>
                  </a:lnTo>
                  <a:lnTo>
                    <a:pt x="219" y="293"/>
                  </a:lnTo>
                  <a:close/>
                </a:path>
              </a:pathLst>
            </a:custGeom>
            <a:solidFill>
              <a:srgbClr val="4FFF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403724" y="762000"/>
              <a:ext cx="2835276" cy="2743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Plain">
                <a:avLst/>
              </a:prstTxWarp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en-US" sz="3600" b="1" dirty="0" err="1" smtClean="0">
                  <a:ln w="11430"/>
                  <a:gradFill>
                    <a:gsLst>
                      <a:gs pos="0">
                        <a:schemeClr val="accent6">
                          <a:tint val="70000"/>
                          <a:shade val="100000"/>
                          <a:satMod val="130000"/>
                        </a:schemeClr>
                      </a:gs>
                      <a:gs pos="25000">
                        <a:schemeClr val="accent6">
                          <a:tint val="92000"/>
                          <a:shade val="100000"/>
                          <a:satMod val="105000"/>
                        </a:schemeClr>
                      </a:gs>
                      <a:gs pos="50000">
                        <a:schemeClr val="accent6">
                          <a:tint val="100000"/>
                          <a:shade val="99000"/>
                          <a:satMod val="100000"/>
                        </a:schemeClr>
                      </a:gs>
                      <a:gs pos="75000">
                        <a:schemeClr val="accent6">
                          <a:tint val="92000"/>
                          <a:shade val="100000"/>
                          <a:satMod val="105000"/>
                        </a:schemeClr>
                      </a:gs>
                      <a:gs pos="100000">
                        <a:schemeClr val="accent6">
                          <a:tint val="70000"/>
                          <a:shade val="100000"/>
                          <a:satMod val="13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Sabal</a:t>
              </a:r>
              <a:r>
                <a:rPr lang="en-US" sz="3600" b="1" dirty="0" smtClean="0">
                  <a:ln w="11430"/>
                  <a:gradFill>
                    <a:gsLst>
                      <a:gs pos="0">
                        <a:schemeClr val="accent6">
                          <a:tint val="70000"/>
                          <a:shade val="100000"/>
                          <a:satMod val="130000"/>
                        </a:schemeClr>
                      </a:gs>
                      <a:gs pos="25000">
                        <a:schemeClr val="accent6">
                          <a:tint val="92000"/>
                          <a:shade val="100000"/>
                          <a:satMod val="105000"/>
                        </a:schemeClr>
                      </a:gs>
                      <a:gs pos="50000">
                        <a:schemeClr val="accent6">
                          <a:tint val="100000"/>
                          <a:shade val="99000"/>
                          <a:satMod val="100000"/>
                        </a:schemeClr>
                      </a:gs>
                      <a:gs pos="75000">
                        <a:schemeClr val="accent6">
                          <a:tint val="92000"/>
                          <a:shade val="100000"/>
                          <a:satMod val="105000"/>
                        </a:schemeClr>
                      </a:gs>
                      <a:gs pos="100000">
                        <a:schemeClr val="accent6">
                          <a:tint val="70000"/>
                          <a:shade val="100000"/>
                          <a:satMod val="13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 Palm</a:t>
              </a:r>
              <a:endParaRPr lang="en-US" sz="3600" b="1" dirty="0">
                <a:ln w="11430"/>
                <a:gradFill>
                  <a:gsLst>
                    <a:gs pos="0">
                      <a:schemeClr val="accent6">
                        <a:tint val="70000"/>
                        <a:shade val="100000"/>
                        <a:satMod val="130000"/>
                      </a:schemeClr>
                    </a:gs>
                    <a:gs pos="25000">
                      <a:schemeClr val="accent6">
                        <a:tint val="92000"/>
                        <a:shade val="100000"/>
                        <a:satMod val="105000"/>
                      </a:schemeClr>
                    </a:gs>
                    <a:gs pos="50000">
                      <a:schemeClr val="accent6">
                        <a:tint val="100000"/>
                        <a:shade val="99000"/>
                        <a:satMod val="100000"/>
                      </a:schemeClr>
                    </a:gs>
                    <a:gs pos="75000">
                      <a:schemeClr val="accent6">
                        <a:tint val="92000"/>
                        <a:shade val="100000"/>
                        <a:satMod val="105000"/>
                      </a:schemeClr>
                    </a:gs>
                    <a:gs pos="100000">
                      <a:schemeClr val="accent6">
                        <a:tint val="70000"/>
                        <a:shade val="100000"/>
                        <a:satMod val="13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38600" y="538983"/>
              <a:ext cx="3989721" cy="5709417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Florida bird</a:t>
            </a:r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066800"/>
            <a:ext cx="4672012" cy="54927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</a:t>
            </a:r>
            <a:r>
              <a:rPr lang="en-US" dirty="0" err="1" smtClean="0"/>
              <a:t>Flpwer</a:t>
            </a:r>
            <a:endParaRPr 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00"/>
            <a:ext cx="4672012" cy="420528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438400"/>
            <a:ext cx="4262437" cy="240483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My state animal is a Panther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7125" y="2892425"/>
            <a:ext cx="1809750" cy="10715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-27482" y="-16239"/>
            <a:ext cx="15576946" cy="1608360"/>
          </a:xfrm>
        </p:spPr>
        <p:txBody>
          <a:bodyPr/>
          <a:lstStyle/>
          <a:p>
            <a:r>
              <a:rPr lang="en-US" dirty="0" err="1" smtClean="0"/>
              <a:t>Floridas</a:t>
            </a:r>
            <a:r>
              <a:rPr lang="en-US" dirty="0" smtClean="0"/>
              <a:t> flag</a:t>
            </a:r>
            <a:endParaRPr lang="en-US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371600"/>
            <a:ext cx="6923087" cy="4615391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State Marine and Saltwater mammals</a:t>
            </a:r>
            <a:endParaRPr lang="en-US" dirty="0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524000"/>
            <a:ext cx="3139634" cy="261134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4038600"/>
            <a:ext cx="2392362" cy="2293821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9" name="Rectangle 8"/>
          <p:cNvSpPr txBox="1"/>
          <p:nvPr/>
        </p:nvSpPr>
        <p:spPr>
          <a:xfrm>
            <a:off x="1143000" y="3200400"/>
            <a:ext cx="1109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manatees</a:t>
            </a:r>
            <a:endParaRPr lang="en-US" dirty="0"/>
          </a:p>
        </p:txBody>
      </p:sp>
      <p:sp>
        <p:nvSpPr>
          <p:cNvPr id="10" name="Rectangle 9"/>
          <p:cNvSpPr txBox="1"/>
          <p:nvPr/>
        </p:nvSpPr>
        <p:spPr>
          <a:xfrm>
            <a:off x="5638800" y="6019800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porpoises</a:t>
            </a:r>
            <a:endParaRPr lang="en-US" dirty="0"/>
          </a:p>
        </p:txBody>
      </p:sp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2057400"/>
            <a:ext cx="3157537" cy="15108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10289" name="Freeform 49"/>
          <p:cNvSpPr>
            <a:spLocks/>
          </p:cNvSpPr>
          <p:nvPr/>
        </p:nvSpPr>
        <p:spPr bwMode="auto">
          <a:xfrm>
            <a:off x="6859588" y="3629025"/>
            <a:ext cx="50800" cy="74613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43" y="4"/>
              </a:cxn>
              <a:cxn ang="0">
                <a:pos x="54" y="14"/>
              </a:cxn>
              <a:cxn ang="0">
                <a:pos x="62" y="29"/>
              </a:cxn>
              <a:cxn ang="0">
                <a:pos x="64" y="45"/>
              </a:cxn>
              <a:cxn ang="0">
                <a:pos x="62" y="64"/>
              </a:cxn>
              <a:cxn ang="0">
                <a:pos x="54" y="79"/>
              </a:cxn>
              <a:cxn ang="0">
                <a:pos x="43" y="90"/>
              </a:cxn>
              <a:cxn ang="0">
                <a:pos x="32" y="94"/>
              </a:cxn>
              <a:cxn ang="0">
                <a:pos x="21" y="90"/>
              </a:cxn>
              <a:cxn ang="0">
                <a:pos x="10" y="79"/>
              </a:cxn>
              <a:cxn ang="0">
                <a:pos x="2" y="64"/>
              </a:cxn>
              <a:cxn ang="0">
                <a:pos x="0" y="45"/>
              </a:cxn>
              <a:cxn ang="0">
                <a:pos x="2" y="29"/>
              </a:cxn>
              <a:cxn ang="0">
                <a:pos x="10" y="14"/>
              </a:cxn>
              <a:cxn ang="0">
                <a:pos x="21" y="4"/>
              </a:cxn>
              <a:cxn ang="0">
                <a:pos x="32" y="0"/>
              </a:cxn>
            </a:cxnLst>
            <a:rect l="0" t="0" r="0" b="0"/>
            <a:pathLst>
              <a:path w="64" h="94">
                <a:moveTo>
                  <a:pt x="32" y="0"/>
                </a:moveTo>
                <a:lnTo>
                  <a:pt x="43" y="4"/>
                </a:lnTo>
                <a:lnTo>
                  <a:pt x="54" y="14"/>
                </a:lnTo>
                <a:lnTo>
                  <a:pt x="62" y="29"/>
                </a:lnTo>
                <a:lnTo>
                  <a:pt x="64" y="45"/>
                </a:lnTo>
                <a:lnTo>
                  <a:pt x="62" y="64"/>
                </a:lnTo>
                <a:lnTo>
                  <a:pt x="54" y="79"/>
                </a:lnTo>
                <a:lnTo>
                  <a:pt x="43" y="90"/>
                </a:lnTo>
                <a:lnTo>
                  <a:pt x="32" y="94"/>
                </a:lnTo>
                <a:lnTo>
                  <a:pt x="21" y="90"/>
                </a:lnTo>
                <a:lnTo>
                  <a:pt x="10" y="79"/>
                </a:lnTo>
                <a:lnTo>
                  <a:pt x="2" y="64"/>
                </a:lnTo>
                <a:lnTo>
                  <a:pt x="0" y="45"/>
                </a:lnTo>
                <a:lnTo>
                  <a:pt x="2" y="29"/>
                </a:lnTo>
                <a:lnTo>
                  <a:pt x="10" y="14"/>
                </a:lnTo>
                <a:lnTo>
                  <a:pt x="21" y="4"/>
                </a:lnTo>
                <a:lnTo>
                  <a:pt x="32" y="0"/>
                </a:lnTo>
                <a:close/>
              </a:path>
            </a:pathLst>
          </a:custGeom>
          <a:solidFill>
            <a:srgbClr val="87F7F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0291" name="Freeform 51"/>
          <p:cNvSpPr>
            <a:spLocks/>
          </p:cNvSpPr>
          <p:nvPr/>
        </p:nvSpPr>
        <p:spPr bwMode="auto">
          <a:xfrm>
            <a:off x="4645025" y="3622675"/>
            <a:ext cx="53975" cy="84138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47" y="4"/>
              </a:cxn>
              <a:cxn ang="0">
                <a:pos x="58" y="15"/>
              </a:cxn>
              <a:cxn ang="0">
                <a:pos x="66" y="34"/>
              </a:cxn>
              <a:cxn ang="0">
                <a:pos x="68" y="54"/>
              </a:cxn>
              <a:cxn ang="0">
                <a:pos x="66" y="75"/>
              </a:cxn>
              <a:cxn ang="0">
                <a:pos x="58" y="92"/>
              </a:cxn>
              <a:cxn ang="0">
                <a:pos x="47" y="103"/>
              </a:cxn>
              <a:cxn ang="0">
                <a:pos x="34" y="107"/>
              </a:cxn>
              <a:cxn ang="0">
                <a:pos x="21" y="103"/>
              </a:cxn>
              <a:cxn ang="0">
                <a:pos x="10" y="92"/>
              </a:cxn>
              <a:cxn ang="0">
                <a:pos x="2" y="75"/>
              </a:cxn>
              <a:cxn ang="0">
                <a:pos x="0" y="54"/>
              </a:cxn>
              <a:cxn ang="0">
                <a:pos x="2" y="34"/>
              </a:cxn>
              <a:cxn ang="0">
                <a:pos x="10" y="15"/>
              </a:cxn>
              <a:cxn ang="0">
                <a:pos x="21" y="4"/>
              </a:cxn>
              <a:cxn ang="0">
                <a:pos x="34" y="0"/>
              </a:cxn>
            </a:cxnLst>
            <a:rect l="0" t="0" r="0" b="0"/>
            <a:pathLst>
              <a:path w="68" h="107">
                <a:moveTo>
                  <a:pt x="34" y="0"/>
                </a:moveTo>
                <a:lnTo>
                  <a:pt x="47" y="4"/>
                </a:lnTo>
                <a:lnTo>
                  <a:pt x="58" y="15"/>
                </a:lnTo>
                <a:lnTo>
                  <a:pt x="66" y="34"/>
                </a:lnTo>
                <a:lnTo>
                  <a:pt x="68" y="54"/>
                </a:lnTo>
                <a:lnTo>
                  <a:pt x="66" y="75"/>
                </a:lnTo>
                <a:lnTo>
                  <a:pt x="58" y="92"/>
                </a:lnTo>
                <a:lnTo>
                  <a:pt x="47" y="103"/>
                </a:lnTo>
                <a:lnTo>
                  <a:pt x="34" y="107"/>
                </a:lnTo>
                <a:lnTo>
                  <a:pt x="21" y="103"/>
                </a:lnTo>
                <a:lnTo>
                  <a:pt x="10" y="92"/>
                </a:lnTo>
                <a:lnTo>
                  <a:pt x="2" y="75"/>
                </a:lnTo>
                <a:lnTo>
                  <a:pt x="0" y="54"/>
                </a:lnTo>
                <a:lnTo>
                  <a:pt x="2" y="34"/>
                </a:lnTo>
                <a:lnTo>
                  <a:pt x="10" y="15"/>
                </a:lnTo>
                <a:lnTo>
                  <a:pt x="21" y="4"/>
                </a:lnTo>
                <a:lnTo>
                  <a:pt x="34" y="0"/>
                </a:lnTo>
                <a:close/>
              </a:path>
            </a:pathLst>
          </a:custGeom>
          <a:solidFill>
            <a:srgbClr val="87F7F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0293" name="Freeform 53"/>
          <p:cNvSpPr>
            <a:spLocks/>
          </p:cNvSpPr>
          <p:nvPr/>
        </p:nvSpPr>
        <p:spPr bwMode="auto">
          <a:xfrm>
            <a:off x="6875463" y="3860800"/>
            <a:ext cx="30163" cy="57150"/>
          </a:xfrm>
          <a:custGeom>
            <a:avLst/>
            <a:gdLst/>
            <a:ahLst/>
            <a:cxnLst>
              <a:cxn ang="0">
                <a:pos x="17" y="0"/>
              </a:cxn>
              <a:cxn ang="0">
                <a:pos x="24" y="4"/>
              </a:cxn>
              <a:cxn ang="0">
                <a:pos x="32" y="11"/>
              </a:cxn>
              <a:cxn ang="0">
                <a:pos x="35" y="23"/>
              </a:cxn>
              <a:cxn ang="0">
                <a:pos x="37" y="36"/>
              </a:cxn>
              <a:cxn ang="0">
                <a:pos x="35" y="51"/>
              </a:cxn>
              <a:cxn ang="0">
                <a:pos x="32" y="62"/>
              </a:cxn>
              <a:cxn ang="0">
                <a:pos x="24" y="69"/>
              </a:cxn>
              <a:cxn ang="0">
                <a:pos x="17" y="71"/>
              </a:cxn>
              <a:cxn ang="0">
                <a:pos x="11" y="69"/>
              </a:cxn>
              <a:cxn ang="0">
                <a:pos x="5" y="62"/>
              </a:cxn>
              <a:cxn ang="0">
                <a:pos x="2" y="51"/>
              </a:cxn>
              <a:cxn ang="0">
                <a:pos x="0" y="36"/>
              </a:cxn>
              <a:cxn ang="0">
                <a:pos x="2" y="23"/>
              </a:cxn>
              <a:cxn ang="0">
                <a:pos x="5" y="11"/>
              </a:cxn>
              <a:cxn ang="0">
                <a:pos x="11" y="4"/>
              </a:cxn>
              <a:cxn ang="0">
                <a:pos x="17" y="0"/>
              </a:cxn>
            </a:cxnLst>
            <a:rect l="0" t="0" r="0" b="0"/>
            <a:pathLst>
              <a:path w="37" h="71">
                <a:moveTo>
                  <a:pt x="17" y="0"/>
                </a:moveTo>
                <a:lnTo>
                  <a:pt x="24" y="4"/>
                </a:lnTo>
                <a:lnTo>
                  <a:pt x="32" y="11"/>
                </a:lnTo>
                <a:lnTo>
                  <a:pt x="35" y="23"/>
                </a:lnTo>
                <a:lnTo>
                  <a:pt x="37" y="36"/>
                </a:lnTo>
                <a:lnTo>
                  <a:pt x="35" y="51"/>
                </a:lnTo>
                <a:lnTo>
                  <a:pt x="32" y="62"/>
                </a:lnTo>
                <a:lnTo>
                  <a:pt x="24" y="69"/>
                </a:lnTo>
                <a:lnTo>
                  <a:pt x="17" y="71"/>
                </a:lnTo>
                <a:lnTo>
                  <a:pt x="11" y="69"/>
                </a:lnTo>
                <a:lnTo>
                  <a:pt x="5" y="62"/>
                </a:lnTo>
                <a:lnTo>
                  <a:pt x="2" y="51"/>
                </a:lnTo>
                <a:lnTo>
                  <a:pt x="0" y="36"/>
                </a:lnTo>
                <a:lnTo>
                  <a:pt x="2" y="23"/>
                </a:lnTo>
                <a:lnTo>
                  <a:pt x="5" y="11"/>
                </a:lnTo>
                <a:lnTo>
                  <a:pt x="11" y="4"/>
                </a:lnTo>
                <a:lnTo>
                  <a:pt x="17" y="0"/>
                </a:lnTo>
                <a:close/>
              </a:path>
            </a:pathLst>
          </a:custGeom>
          <a:solidFill>
            <a:srgbClr val="87F7F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0298" name="Freeform 58"/>
          <p:cNvSpPr>
            <a:spLocks/>
          </p:cNvSpPr>
          <p:nvPr/>
        </p:nvSpPr>
        <p:spPr bwMode="auto">
          <a:xfrm>
            <a:off x="5199063" y="3692525"/>
            <a:ext cx="69850" cy="134938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62" y="7"/>
              </a:cxn>
              <a:cxn ang="0">
                <a:pos x="75" y="24"/>
              </a:cxn>
              <a:cxn ang="0">
                <a:pos x="85" y="50"/>
              </a:cxn>
              <a:cxn ang="0">
                <a:pos x="88" y="84"/>
              </a:cxn>
              <a:cxn ang="0">
                <a:pos x="85" y="116"/>
              </a:cxn>
              <a:cxn ang="0">
                <a:pos x="75" y="142"/>
              </a:cxn>
              <a:cxn ang="0">
                <a:pos x="62" y="161"/>
              </a:cxn>
              <a:cxn ang="0">
                <a:pos x="45" y="168"/>
              </a:cxn>
              <a:cxn ang="0">
                <a:pos x="28" y="161"/>
              </a:cxn>
              <a:cxn ang="0">
                <a:pos x="13" y="142"/>
              </a:cxn>
              <a:cxn ang="0">
                <a:pos x="4" y="116"/>
              </a:cxn>
              <a:cxn ang="0">
                <a:pos x="0" y="84"/>
              </a:cxn>
              <a:cxn ang="0">
                <a:pos x="4" y="50"/>
              </a:cxn>
              <a:cxn ang="0">
                <a:pos x="13" y="24"/>
              </a:cxn>
              <a:cxn ang="0">
                <a:pos x="28" y="7"/>
              </a:cxn>
              <a:cxn ang="0">
                <a:pos x="45" y="0"/>
              </a:cxn>
            </a:cxnLst>
            <a:rect l="0" t="0" r="0" b="0"/>
            <a:pathLst>
              <a:path w="88" h="168">
                <a:moveTo>
                  <a:pt x="45" y="0"/>
                </a:moveTo>
                <a:lnTo>
                  <a:pt x="62" y="7"/>
                </a:lnTo>
                <a:lnTo>
                  <a:pt x="75" y="24"/>
                </a:lnTo>
                <a:lnTo>
                  <a:pt x="85" y="50"/>
                </a:lnTo>
                <a:lnTo>
                  <a:pt x="88" y="84"/>
                </a:lnTo>
                <a:lnTo>
                  <a:pt x="85" y="116"/>
                </a:lnTo>
                <a:lnTo>
                  <a:pt x="75" y="142"/>
                </a:lnTo>
                <a:lnTo>
                  <a:pt x="62" y="161"/>
                </a:lnTo>
                <a:lnTo>
                  <a:pt x="45" y="168"/>
                </a:lnTo>
                <a:lnTo>
                  <a:pt x="28" y="161"/>
                </a:lnTo>
                <a:lnTo>
                  <a:pt x="13" y="142"/>
                </a:lnTo>
                <a:lnTo>
                  <a:pt x="4" y="116"/>
                </a:lnTo>
                <a:lnTo>
                  <a:pt x="0" y="84"/>
                </a:lnTo>
                <a:lnTo>
                  <a:pt x="4" y="50"/>
                </a:lnTo>
                <a:lnTo>
                  <a:pt x="13" y="24"/>
                </a:lnTo>
                <a:lnTo>
                  <a:pt x="28" y="7"/>
                </a:lnTo>
                <a:lnTo>
                  <a:pt x="45" y="0"/>
                </a:lnTo>
                <a:close/>
              </a:path>
            </a:pathLst>
          </a:custGeom>
          <a:solidFill>
            <a:srgbClr val="87F7F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/>
          </a:p>
        </p:txBody>
      </p:sp>
      <p:sp>
        <p:nvSpPr>
          <p:cNvPr id="10300" name="Freeform 60"/>
          <p:cNvSpPr>
            <a:spLocks/>
          </p:cNvSpPr>
          <p:nvPr/>
        </p:nvSpPr>
        <p:spPr bwMode="auto">
          <a:xfrm>
            <a:off x="7031038" y="3560763"/>
            <a:ext cx="34925" cy="60325"/>
          </a:xfrm>
          <a:custGeom>
            <a:avLst/>
            <a:gdLst/>
            <a:ahLst/>
            <a:cxnLst>
              <a:cxn ang="0">
                <a:pos x="23" y="0"/>
              </a:cxn>
              <a:cxn ang="0">
                <a:pos x="30" y="4"/>
              </a:cxn>
              <a:cxn ang="0">
                <a:pos x="38" y="12"/>
              </a:cxn>
              <a:cxn ang="0">
                <a:pos x="43" y="23"/>
              </a:cxn>
              <a:cxn ang="0">
                <a:pos x="45" y="38"/>
              </a:cxn>
              <a:cxn ang="0">
                <a:pos x="43" y="51"/>
              </a:cxn>
              <a:cxn ang="0">
                <a:pos x="38" y="64"/>
              </a:cxn>
              <a:cxn ang="0">
                <a:pos x="30" y="72"/>
              </a:cxn>
              <a:cxn ang="0">
                <a:pos x="23" y="75"/>
              </a:cxn>
              <a:cxn ang="0">
                <a:pos x="13" y="72"/>
              </a:cxn>
              <a:cxn ang="0">
                <a:pos x="6" y="64"/>
              </a:cxn>
              <a:cxn ang="0">
                <a:pos x="2" y="51"/>
              </a:cxn>
              <a:cxn ang="0">
                <a:pos x="0" y="38"/>
              </a:cxn>
              <a:cxn ang="0">
                <a:pos x="2" y="23"/>
              </a:cxn>
              <a:cxn ang="0">
                <a:pos x="6" y="12"/>
              </a:cxn>
              <a:cxn ang="0">
                <a:pos x="13" y="4"/>
              </a:cxn>
              <a:cxn ang="0">
                <a:pos x="23" y="0"/>
              </a:cxn>
            </a:cxnLst>
            <a:rect l="0" t="0" r="0" b="0"/>
            <a:pathLst>
              <a:path w="45" h="75">
                <a:moveTo>
                  <a:pt x="23" y="0"/>
                </a:moveTo>
                <a:lnTo>
                  <a:pt x="30" y="4"/>
                </a:lnTo>
                <a:lnTo>
                  <a:pt x="38" y="12"/>
                </a:lnTo>
                <a:lnTo>
                  <a:pt x="43" y="23"/>
                </a:lnTo>
                <a:lnTo>
                  <a:pt x="45" y="38"/>
                </a:lnTo>
                <a:lnTo>
                  <a:pt x="43" y="51"/>
                </a:lnTo>
                <a:lnTo>
                  <a:pt x="38" y="64"/>
                </a:lnTo>
                <a:lnTo>
                  <a:pt x="30" y="72"/>
                </a:lnTo>
                <a:lnTo>
                  <a:pt x="23" y="75"/>
                </a:lnTo>
                <a:lnTo>
                  <a:pt x="13" y="72"/>
                </a:lnTo>
                <a:lnTo>
                  <a:pt x="6" y="64"/>
                </a:lnTo>
                <a:lnTo>
                  <a:pt x="2" y="51"/>
                </a:lnTo>
                <a:lnTo>
                  <a:pt x="0" y="38"/>
                </a:lnTo>
                <a:lnTo>
                  <a:pt x="2" y="23"/>
                </a:lnTo>
                <a:lnTo>
                  <a:pt x="6" y="12"/>
                </a:lnTo>
                <a:lnTo>
                  <a:pt x="13" y="4"/>
                </a:lnTo>
                <a:lnTo>
                  <a:pt x="23" y="0"/>
                </a:lnTo>
                <a:close/>
              </a:path>
            </a:pathLst>
          </a:custGeom>
          <a:solidFill>
            <a:srgbClr val="87F7F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4649788" y="3971925"/>
            <a:ext cx="2430463" cy="1800225"/>
            <a:chOff x="4649788" y="3971925"/>
            <a:chExt cx="2430463" cy="1800225"/>
          </a:xfrm>
        </p:grpSpPr>
        <p:sp>
          <p:nvSpPr>
            <p:cNvPr id="10258" name="Freeform 18"/>
            <p:cNvSpPr>
              <a:spLocks/>
            </p:cNvSpPr>
            <p:nvPr/>
          </p:nvSpPr>
          <p:spPr bwMode="auto">
            <a:xfrm>
              <a:off x="4819650" y="4019550"/>
              <a:ext cx="2190750" cy="1752600"/>
            </a:xfrm>
            <a:custGeom>
              <a:avLst/>
              <a:gdLst/>
              <a:ahLst/>
              <a:cxnLst>
                <a:cxn ang="0">
                  <a:pos x="2610" y="101"/>
                </a:cxn>
                <a:cxn ang="0">
                  <a:pos x="2730" y="105"/>
                </a:cxn>
                <a:cxn ang="0">
                  <a:pos x="2760" y="159"/>
                </a:cxn>
                <a:cxn ang="0">
                  <a:pos x="2661" y="243"/>
                </a:cxn>
                <a:cxn ang="0">
                  <a:pos x="2397" y="365"/>
                </a:cxn>
                <a:cxn ang="0">
                  <a:pos x="2165" y="511"/>
                </a:cxn>
                <a:cxn ang="0">
                  <a:pos x="2045" y="672"/>
                </a:cxn>
                <a:cxn ang="0">
                  <a:pos x="1952" y="905"/>
                </a:cxn>
                <a:cxn ang="0">
                  <a:pos x="1879" y="853"/>
                </a:cxn>
                <a:cxn ang="0">
                  <a:pos x="1821" y="700"/>
                </a:cxn>
                <a:cxn ang="0">
                  <a:pos x="1697" y="926"/>
                </a:cxn>
                <a:cxn ang="0">
                  <a:pos x="1450" y="1057"/>
                </a:cxn>
                <a:cxn ang="0">
                  <a:pos x="1331" y="1083"/>
                </a:cxn>
                <a:cxn ang="0">
                  <a:pos x="1430" y="919"/>
                </a:cxn>
                <a:cxn ang="0">
                  <a:pos x="986" y="1130"/>
                </a:cxn>
                <a:cxn ang="0">
                  <a:pos x="676" y="1283"/>
                </a:cxn>
                <a:cxn ang="0">
                  <a:pos x="406" y="1495"/>
                </a:cxn>
                <a:cxn ang="0">
                  <a:pos x="262" y="1655"/>
                </a:cxn>
                <a:cxn ang="0">
                  <a:pos x="371" y="1758"/>
                </a:cxn>
                <a:cxn ang="0">
                  <a:pos x="270" y="1844"/>
                </a:cxn>
                <a:cxn ang="0">
                  <a:pos x="88" y="1990"/>
                </a:cxn>
                <a:cxn ang="0">
                  <a:pos x="30" y="2209"/>
                </a:cxn>
                <a:cxn ang="0">
                  <a:pos x="8" y="1962"/>
                </a:cxn>
                <a:cxn ang="0">
                  <a:pos x="109" y="1721"/>
                </a:cxn>
                <a:cxn ang="0">
                  <a:pos x="105" y="1474"/>
                </a:cxn>
                <a:cxn ang="0">
                  <a:pos x="139" y="1291"/>
                </a:cxn>
                <a:cxn ang="0">
                  <a:pos x="201" y="1134"/>
                </a:cxn>
                <a:cxn ang="0">
                  <a:pos x="294" y="973"/>
                </a:cxn>
                <a:cxn ang="0">
                  <a:pos x="436" y="767"/>
                </a:cxn>
                <a:cxn ang="0">
                  <a:pos x="545" y="475"/>
                </a:cxn>
                <a:cxn ang="0">
                  <a:pos x="429" y="292"/>
                </a:cxn>
                <a:cxn ang="0">
                  <a:pos x="358" y="197"/>
                </a:cxn>
                <a:cxn ang="0">
                  <a:pos x="399" y="163"/>
                </a:cxn>
                <a:cxn ang="0">
                  <a:pos x="453" y="154"/>
                </a:cxn>
                <a:cxn ang="0">
                  <a:pos x="517" y="154"/>
                </a:cxn>
                <a:cxn ang="0">
                  <a:pos x="769" y="219"/>
                </a:cxn>
                <a:cxn ang="0">
                  <a:pos x="1052" y="257"/>
                </a:cxn>
                <a:cxn ang="0">
                  <a:pos x="1669" y="38"/>
                </a:cxn>
                <a:cxn ang="0">
                  <a:pos x="2025" y="0"/>
                </a:cxn>
                <a:cxn ang="0">
                  <a:pos x="2322" y="45"/>
                </a:cxn>
                <a:cxn ang="0">
                  <a:pos x="2509" y="105"/>
                </a:cxn>
              </a:cxnLst>
              <a:rect l="0" t="0" r="0" b="0"/>
              <a:pathLst>
                <a:path w="2760" h="2209">
                  <a:moveTo>
                    <a:pt x="2509" y="105"/>
                  </a:moveTo>
                  <a:lnTo>
                    <a:pt x="2610" y="101"/>
                  </a:lnTo>
                  <a:lnTo>
                    <a:pt x="2685" y="101"/>
                  </a:lnTo>
                  <a:lnTo>
                    <a:pt x="2730" y="105"/>
                  </a:lnTo>
                  <a:lnTo>
                    <a:pt x="2755" y="135"/>
                  </a:lnTo>
                  <a:lnTo>
                    <a:pt x="2760" y="159"/>
                  </a:lnTo>
                  <a:lnTo>
                    <a:pt x="2738" y="204"/>
                  </a:lnTo>
                  <a:lnTo>
                    <a:pt x="2661" y="243"/>
                  </a:lnTo>
                  <a:lnTo>
                    <a:pt x="2506" y="298"/>
                  </a:lnTo>
                  <a:lnTo>
                    <a:pt x="2397" y="365"/>
                  </a:lnTo>
                  <a:lnTo>
                    <a:pt x="2309" y="438"/>
                  </a:lnTo>
                  <a:lnTo>
                    <a:pt x="2165" y="511"/>
                  </a:lnTo>
                  <a:lnTo>
                    <a:pt x="2045" y="599"/>
                  </a:lnTo>
                  <a:lnTo>
                    <a:pt x="2045" y="672"/>
                  </a:lnTo>
                  <a:lnTo>
                    <a:pt x="1987" y="825"/>
                  </a:lnTo>
                  <a:lnTo>
                    <a:pt x="1952" y="905"/>
                  </a:lnTo>
                  <a:lnTo>
                    <a:pt x="1879" y="963"/>
                  </a:lnTo>
                  <a:lnTo>
                    <a:pt x="1879" y="853"/>
                  </a:lnTo>
                  <a:lnTo>
                    <a:pt x="1871" y="780"/>
                  </a:lnTo>
                  <a:lnTo>
                    <a:pt x="1821" y="700"/>
                  </a:lnTo>
                  <a:lnTo>
                    <a:pt x="1770" y="795"/>
                  </a:lnTo>
                  <a:lnTo>
                    <a:pt x="1697" y="926"/>
                  </a:lnTo>
                  <a:lnTo>
                    <a:pt x="1581" y="1006"/>
                  </a:lnTo>
                  <a:lnTo>
                    <a:pt x="1450" y="1057"/>
                  </a:lnTo>
                  <a:lnTo>
                    <a:pt x="1306" y="1102"/>
                  </a:lnTo>
                  <a:lnTo>
                    <a:pt x="1331" y="1083"/>
                  </a:lnTo>
                  <a:lnTo>
                    <a:pt x="1372" y="1029"/>
                  </a:lnTo>
                  <a:lnTo>
                    <a:pt x="1430" y="919"/>
                  </a:lnTo>
                  <a:lnTo>
                    <a:pt x="1284" y="978"/>
                  </a:lnTo>
                  <a:lnTo>
                    <a:pt x="986" y="1130"/>
                  </a:lnTo>
                  <a:lnTo>
                    <a:pt x="805" y="1225"/>
                  </a:lnTo>
                  <a:lnTo>
                    <a:pt x="676" y="1283"/>
                  </a:lnTo>
                  <a:lnTo>
                    <a:pt x="545" y="1349"/>
                  </a:lnTo>
                  <a:lnTo>
                    <a:pt x="406" y="1495"/>
                  </a:lnTo>
                  <a:lnTo>
                    <a:pt x="298" y="1575"/>
                  </a:lnTo>
                  <a:lnTo>
                    <a:pt x="262" y="1655"/>
                  </a:lnTo>
                  <a:lnTo>
                    <a:pt x="270" y="1713"/>
                  </a:lnTo>
                  <a:lnTo>
                    <a:pt x="371" y="1758"/>
                  </a:lnTo>
                  <a:lnTo>
                    <a:pt x="371" y="1831"/>
                  </a:lnTo>
                  <a:lnTo>
                    <a:pt x="270" y="1844"/>
                  </a:lnTo>
                  <a:lnTo>
                    <a:pt x="204" y="1910"/>
                  </a:lnTo>
                  <a:lnTo>
                    <a:pt x="88" y="1990"/>
                  </a:lnTo>
                  <a:lnTo>
                    <a:pt x="38" y="2078"/>
                  </a:lnTo>
                  <a:lnTo>
                    <a:pt x="30" y="2209"/>
                  </a:lnTo>
                  <a:lnTo>
                    <a:pt x="0" y="2093"/>
                  </a:lnTo>
                  <a:lnTo>
                    <a:pt x="8" y="1962"/>
                  </a:lnTo>
                  <a:lnTo>
                    <a:pt x="73" y="1779"/>
                  </a:lnTo>
                  <a:lnTo>
                    <a:pt x="109" y="1721"/>
                  </a:lnTo>
                  <a:lnTo>
                    <a:pt x="96" y="1582"/>
                  </a:lnTo>
                  <a:lnTo>
                    <a:pt x="105" y="1474"/>
                  </a:lnTo>
                  <a:lnTo>
                    <a:pt x="118" y="1379"/>
                  </a:lnTo>
                  <a:lnTo>
                    <a:pt x="139" y="1291"/>
                  </a:lnTo>
                  <a:lnTo>
                    <a:pt x="167" y="1210"/>
                  </a:lnTo>
                  <a:lnTo>
                    <a:pt x="201" y="1134"/>
                  </a:lnTo>
                  <a:lnTo>
                    <a:pt x="244" y="1055"/>
                  </a:lnTo>
                  <a:lnTo>
                    <a:pt x="294" y="973"/>
                  </a:lnTo>
                  <a:lnTo>
                    <a:pt x="356" y="883"/>
                  </a:lnTo>
                  <a:lnTo>
                    <a:pt x="436" y="767"/>
                  </a:lnTo>
                  <a:lnTo>
                    <a:pt x="522" y="606"/>
                  </a:lnTo>
                  <a:lnTo>
                    <a:pt x="545" y="475"/>
                  </a:lnTo>
                  <a:lnTo>
                    <a:pt x="502" y="357"/>
                  </a:lnTo>
                  <a:lnTo>
                    <a:pt x="429" y="292"/>
                  </a:lnTo>
                  <a:lnTo>
                    <a:pt x="341" y="227"/>
                  </a:lnTo>
                  <a:lnTo>
                    <a:pt x="358" y="197"/>
                  </a:lnTo>
                  <a:lnTo>
                    <a:pt x="376" y="176"/>
                  </a:lnTo>
                  <a:lnTo>
                    <a:pt x="399" y="163"/>
                  </a:lnTo>
                  <a:lnTo>
                    <a:pt x="425" y="157"/>
                  </a:lnTo>
                  <a:lnTo>
                    <a:pt x="453" y="154"/>
                  </a:lnTo>
                  <a:lnTo>
                    <a:pt x="483" y="154"/>
                  </a:lnTo>
                  <a:lnTo>
                    <a:pt x="517" y="154"/>
                  </a:lnTo>
                  <a:lnTo>
                    <a:pt x="552" y="154"/>
                  </a:lnTo>
                  <a:lnTo>
                    <a:pt x="769" y="219"/>
                  </a:lnTo>
                  <a:lnTo>
                    <a:pt x="936" y="271"/>
                  </a:lnTo>
                  <a:lnTo>
                    <a:pt x="1052" y="257"/>
                  </a:lnTo>
                  <a:lnTo>
                    <a:pt x="1473" y="111"/>
                  </a:lnTo>
                  <a:lnTo>
                    <a:pt x="1669" y="38"/>
                  </a:lnTo>
                  <a:lnTo>
                    <a:pt x="1879" y="0"/>
                  </a:lnTo>
                  <a:lnTo>
                    <a:pt x="2025" y="0"/>
                  </a:lnTo>
                  <a:lnTo>
                    <a:pt x="2169" y="15"/>
                  </a:lnTo>
                  <a:lnTo>
                    <a:pt x="2322" y="45"/>
                  </a:lnTo>
                  <a:lnTo>
                    <a:pt x="2423" y="101"/>
                  </a:lnTo>
                  <a:lnTo>
                    <a:pt x="2509" y="105"/>
                  </a:lnTo>
                  <a:close/>
                </a:path>
              </a:pathLst>
            </a:custGeom>
            <a:solidFill>
              <a:srgbClr val="00001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59" name="Freeform 19"/>
            <p:cNvSpPr>
              <a:spLocks/>
            </p:cNvSpPr>
            <p:nvPr/>
          </p:nvSpPr>
          <p:spPr bwMode="auto">
            <a:xfrm>
              <a:off x="4868863" y="4029075"/>
              <a:ext cx="2117725" cy="1465263"/>
            </a:xfrm>
            <a:custGeom>
              <a:avLst/>
              <a:gdLst/>
              <a:ahLst/>
              <a:cxnLst>
                <a:cxn ang="0">
                  <a:pos x="1014" y="228"/>
                </a:cxn>
                <a:cxn ang="0">
                  <a:pos x="788" y="344"/>
                </a:cxn>
                <a:cxn ang="0">
                  <a:pos x="741" y="366"/>
                </a:cxn>
                <a:cxn ang="0">
                  <a:pos x="698" y="389"/>
                </a:cxn>
                <a:cxn ang="0">
                  <a:pos x="657" y="413"/>
                </a:cxn>
                <a:cxn ang="0">
                  <a:pos x="619" y="439"/>
                </a:cxn>
                <a:cxn ang="0">
                  <a:pos x="582" y="469"/>
                </a:cxn>
                <a:cxn ang="0">
                  <a:pos x="548" y="501"/>
                </a:cxn>
                <a:cxn ang="0">
                  <a:pos x="515" y="540"/>
                </a:cxn>
                <a:cxn ang="0">
                  <a:pos x="419" y="695"/>
                </a:cxn>
                <a:cxn ang="0">
                  <a:pos x="515" y="680"/>
                </a:cxn>
                <a:cxn ang="0">
                  <a:pos x="724" y="547"/>
                </a:cxn>
                <a:cxn ang="0">
                  <a:pos x="851" y="576"/>
                </a:cxn>
                <a:cxn ang="0">
                  <a:pos x="833" y="626"/>
                </a:cxn>
                <a:cxn ang="0">
                  <a:pos x="801" y="662"/>
                </a:cxn>
                <a:cxn ang="0">
                  <a:pos x="760" y="686"/>
                </a:cxn>
                <a:cxn ang="0">
                  <a:pos x="709" y="703"/>
                </a:cxn>
                <a:cxn ang="0">
                  <a:pos x="653" y="712"/>
                </a:cxn>
                <a:cxn ang="0">
                  <a:pos x="593" y="720"/>
                </a:cxn>
                <a:cxn ang="0">
                  <a:pos x="533" y="727"/>
                </a:cxn>
                <a:cxn ang="0">
                  <a:pos x="331" y="854"/>
                </a:cxn>
                <a:cxn ang="0">
                  <a:pos x="110" y="1208"/>
                </a:cxn>
                <a:cxn ang="0">
                  <a:pos x="32" y="1509"/>
                </a:cxn>
                <a:cxn ang="0">
                  <a:pos x="64" y="1660"/>
                </a:cxn>
                <a:cxn ang="0">
                  <a:pos x="47" y="1714"/>
                </a:cxn>
                <a:cxn ang="0">
                  <a:pos x="0" y="1845"/>
                </a:cxn>
                <a:cxn ang="0">
                  <a:pos x="116" y="1671"/>
                </a:cxn>
                <a:cxn ang="0">
                  <a:pos x="148" y="1677"/>
                </a:cxn>
                <a:cxn ang="0">
                  <a:pos x="178" y="1671"/>
                </a:cxn>
                <a:cxn ang="0">
                  <a:pos x="389" y="1434"/>
                </a:cxn>
                <a:cxn ang="0">
                  <a:pos x="573" y="1196"/>
                </a:cxn>
                <a:cxn ang="0">
                  <a:pos x="893" y="1002"/>
                </a:cxn>
                <a:cxn ang="0">
                  <a:pos x="1329" y="544"/>
                </a:cxn>
                <a:cxn ang="0">
                  <a:pos x="1675" y="396"/>
                </a:cxn>
                <a:cxn ang="0">
                  <a:pos x="1701" y="469"/>
                </a:cxn>
                <a:cxn ang="0">
                  <a:pos x="1669" y="564"/>
                </a:cxn>
                <a:cxn ang="0">
                  <a:pos x="1852" y="411"/>
                </a:cxn>
                <a:cxn ang="0">
                  <a:pos x="2000" y="321"/>
                </a:cxn>
                <a:cxn ang="0">
                  <a:pos x="2251" y="248"/>
                </a:cxn>
                <a:cxn ang="0">
                  <a:pos x="2519" y="185"/>
                </a:cxn>
                <a:cxn ang="0">
                  <a:pos x="2668" y="127"/>
                </a:cxn>
                <a:cxn ang="0">
                  <a:pos x="2584" y="93"/>
                </a:cxn>
                <a:cxn ang="0">
                  <a:pos x="2408" y="168"/>
                </a:cxn>
                <a:cxn ang="0">
                  <a:pos x="2315" y="168"/>
                </a:cxn>
                <a:cxn ang="0">
                  <a:pos x="2195" y="216"/>
                </a:cxn>
                <a:cxn ang="0">
                  <a:pos x="2320" y="132"/>
                </a:cxn>
                <a:cxn ang="0">
                  <a:pos x="2184" y="173"/>
                </a:cxn>
                <a:cxn ang="0">
                  <a:pos x="2041" y="226"/>
                </a:cxn>
                <a:cxn ang="0">
                  <a:pos x="2006" y="205"/>
                </a:cxn>
                <a:cxn ang="0">
                  <a:pos x="2184" y="115"/>
                </a:cxn>
                <a:cxn ang="0">
                  <a:pos x="2262" y="48"/>
                </a:cxn>
                <a:cxn ang="0">
                  <a:pos x="2000" y="0"/>
                </a:cxn>
                <a:cxn ang="0">
                  <a:pos x="1564" y="43"/>
                </a:cxn>
              </a:cxnLst>
              <a:rect l="0" t="0" r="0" b="0"/>
              <a:pathLst>
                <a:path w="2668" h="1845">
                  <a:moveTo>
                    <a:pt x="1289" y="134"/>
                  </a:moveTo>
                  <a:lnTo>
                    <a:pt x="1014" y="228"/>
                  </a:lnTo>
                  <a:lnTo>
                    <a:pt x="812" y="332"/>
                  </a:lnTo>
                  <a:lnTo>
                    <a:pt x="788" y="344"/>
                  </a:lnTo>
                  <a:lnTo>
                    <a:pt x="763" y="355"/>
                  </a:lnTo>
                  <a:lnTo>
                    <a:pt x="741" y="366"/>
                  </a:lnTo>
                  <a:lnTo>
                    <a:pt x="719" y="377"/>
                  </a:lnTo>
                  <a:lnTo>
                    <a:pt x="698" y="389"/>
                  </a:lnTo>
                  <a:lnTo>
                    <a:pt x="677" y="400"/>
                  </a:lnTo>
                  <a:lnTo>
                    <a:pt x="657" y="413"/>
                  </a:lnTo>
                  <a:lnTo>
                    <a:pt x="638" y="426"/>
                  </a:lnTo>
                  <a:lnTo>
                    <a:pt x="619" y="439"/>
                  </a:lnTo>
                  <a:lnTo>
                    <a:pt x="601" y="454"/>
                  </a:lnTo>
                  <a:lnTo>
                    <a:pt x="582" y="469"/>
                  </a:lnTo>
                  <a:lnTo>
                    <a:pt x="565" y="484"/>
                  </a:lnTo>
                  <a:lnTo>
                    <a:pt x="548" y="501"/>
                  </a:lnTo>
                  <a:lnTo>
                    <a:pt x="531" y="519"/>
                  </a:lnTo>
                  <a:lnTo>
                    <a:pt x="515" y="540"/>
                  </a:lnTo>
                  <a:lnTo>
                    <a:pt x="498" y="561"/>
                  </a:lnTo>
                  <a:lnTo>
                    <a:pt x="419" y="695"/>
                  </a:lnTo>
                  <a:lnTo>
                    <a:pt x="419" y="744"/>
                  </a:lnTo>
                  <a:lnTo>
                    <a:pt x="515" y="680"/>
                  </a:lnTo>
                  <a:lnTo>
                    <a:pt x="599" y="611"/>
                  </a:lnTo>
                  <a:lnTo>
                    <a:pt x="724" y="547"/>
                  </a:lnTo>
                  <a:lnTo>
                    <a:pt x="855" y="544"/>
                  </a:lnTo>
                  <a:lnTo>
                    <a:pt x="851" y="576"/>
                  </a:lnTo>
                  <a:lnTo>
                    <a:pt x="844" y="602"/>
                  </a:lnTo>
                  <a:lnTo>
                    <a:pt x="833" y="626"/>
                  </a:lnTo>
                  <a:lnTo>
                    <a:pt x="818" y="645"/>
                  </a:lnTo>
                  <a:lnTo>
                    <a:pt x="801" y="662"/>
                  </a:lnTo>
                  <a:lnTo>
                    <a:pt x="782" y="675"/>
                  </a:lnTo>
                  <a:lnTo>
                    <a:pt x="760" y="686"/>
                  </a:lnTo>
                  <a:lnTo>
                    <a:pt x="735" y="695"/>
                  </a:lnTo>
                  <a:lnTo>
                    <a:pt x="709" y="703"/>
                  </a:lnTo>
                  <a:lnTo>
                    <a:pt x="683" y="708"/>
                  </a:lnTo>
                  <a:lnTo>
                    <a:pt x="653" y="712"/>
                  </a:lnTo>
                  <a:lnTo>
                    <a:pt x="625" y="716"/>
                  </a:lnTo>
                  <a:lnTo>
                    <a:pt x="593" y="720"/>
                  </a:lnTo>
                  <a:lnTo>
                    <a:pt x="563" y="723"/>
                  </a:lnTo>
                  <a:lnTo>
                    <a:pt x="533" y="727"/>
                  </a:lnTo>
                  <a:lnTo>
                    <a:pt x="503" y="733"/>
                  </a:lnTo>
                  <a:lnTo>
                    <a:pt x="331" y="854"/>
                  </a:lnTo>
                  <a:lnTo>
                    <a:pt x="247" y="970"/>
                  </a:lnTo>
                  <a:lnTo>
                    <a:pt x="110" y="1208"/>
                  </a:lnTo>
                  <a:lnTo>
                    <a:pt x="64" y="1355"/>
                  </a:lnTo>
                  <a:lnTo>
                    <a:pt x="32" y="1509"/>
                  </a:lnTo>
                  <a:lnTo>
                    <a:pt x="64" y="1582"/>
                  </a:lnTo>
                  <a:lnTo>
                    <a:pt x="64" y="1660"/>
                  </a:lnTo>
                  <a:lnTo>
                    <a:pt x="99" y="1625"/>
                  </a:lnTo>
                  <a:lnTo>
                    <a:pt x="47" y="1714"/>
                  </a:lnTo>
                  <a:lnTo>
                    <a:pt x="0" y="1787"/>
                  </a:lnTo>
                  <a:lnTo>
                    <a:pt x="0" y="1845"/>
                  </a:lnTo>
                  <a:lnTo>
                    <a:pt x="67" y="1735"/>
                  </a:lnTo>
                  <a:lnTo>
                    <a:pt x="116" y="1671"/>
                  </a:lnTo>
                  <a:lnTo>
                    <a:pt x="148" y="1630"/>
                  </a:lnTo>
                  <a:lnTo>
                    <a:pt x="148" y="1677"/>
                  </a:lnTo>
                  <a:lnTo>
                    <a:pt x="105" y="1772"/>
                  </a:lnTo>
                  <a:lnTo>
                    <a:pt x="178" y="1671"/>
                  </a:lnTo>
                  <a:lnTo>
                    <a:pt x="256" y="1561"/>
                  </a:lnTo>
                  <a:lnTo>
                    <a:pt x="389" y="1434"/>
                  </a:lnTo>
                  <a:lnTo>
                    <a:pt x="503" y="1329"/>
                  </a:lnTo>
                  <a:lnTo>
                    <a:pt x="573" y="1196"/>
                  </a:lnTo>
                  <a:lnTo>
                    <a:pt x="713" y="1103"/>
                  </a:lnTo>
                  <a:lnTo>
                    <a:pt x="893" y="1002"/>
                  </a:lnTo>
                  <a:lnTo>
                    <a:pt x="1250" y="721"/>
                  </a:lnTo>
                  <a:lnTo>
                    <a:pt x="1329" y="544"/>
                  </a:lnTo>
                  <a:lnTo>
                    <a:pt x="1532" y="428"/>
                  </a:lnTo>
                  <a:lnTo>
                    <a:pt x="1675" y="396"/>
                  </a:lnTo>
                  <a:lnTo>
                    <a:pt x="1669" y="469"/>
                  </a:lnTo>
                  <a:lnTo>
                    <a:pt x="1701" y="469"/>
                  </a:lnTo>
                  <a:lnTo>
                    <a:pt x="1759" y="448"/>
                  </a:lnTo>
                  <a:lnTo>
                    <a:pt x="1669" y="564"/>
                  </a:lnTo>
                  <a:lnTo>
                    <a:pt x="1742" y="532"/>
                  </a:lnTo>
                  <a:lnTo>
                    <a:pt x="1852" y="411"/>
                  </a:lnTo>
                  <a:lnTo>
                    <a:pt x="1948" y="359"/>
                  </a:lnTo>
                  <a:lnTo>
                    <a:pt x="2000" y="321"/>
                  </a:lnTo>
                  <a:lnTo>
                    <a:pt x="2058" y="295"/>
                  </a:lnTo>
                  <a:lnTo>
                    <a:pt x="2251" y="248"/>
                  </a:lnTo>
                  <a:lnTo>
                    <a:pt x="2373" y="211"/>
                  </a:lnTo>
                  <a:lnTo>
                    <a:pt x="2519" y="185"/>
                  </a:lnTo>
                  <a:lnTo>
                    <a:pt x="2590" y="168"/>
                  </a:lnTo>
                  <a:lnTo>
                    <a:pt x="2668" y="127"/>
                  </a:lnTo>
                  <a:lnTo>
                    <a:pt x="2642" y="89"/>
                  </a:lnTo>
                  <a:lnTo>
                    <a:pt x="2584" y="93"/>
                  </a:lnTo>
                  <a:lnTo>
                    <a:pt x="2504" y="127"/>
                  </a:lnTo>
                  <a:lnTo>
                    <a:pt x="2408" y="168"/>
                  </a:lnTo>
                  <a:lnTo>
                    <a:pt x="2361" y="147"/>
                  </a:lnTo>
                  <a:lnTo>
                    <a:pt x="2315" y="168"/>
                  </a:lnTo>
                  <a:lnTo>
                    <a:pt x="2247" y="205"/>
                  </a:lnTo>
                  <a:lnTo>
                    <a:pt x="2195" y="216"/>
                  </a:lnTo>
                  <a:lnTo>
                    <a:pt x="2251" y="179"/>
                  </a:lnTo>
                  <a:lnTo>
                    <a:pt x="2320" y="132"/>
                  </a:lnTo>
                  <a:lnTo>
                    <a:pt x="2242" y="132"/>
                  </a:lnTo>
                  <a:lnTo>
                    <a:pt x="2184" y="173"/>
                  </a:lnTo>
                  <a:lnTo>
                    <a:pt x="2099" y="211"/>
                  </a:lnTo>
                  <a:lnTo>
                    <a:pt x="2041" y="226"/>
                  </a:lnTo>
                  <a:lnTo>
                    <a:pt x="1925" y="252"/>
                  </a:lnTo>
                  <a:lnTo>
                    <a:pt x="2006" y="205"/>
                  </a:lnTo>
                  <a:lnTo>
                    <a:pt x="2111" y="164"/>
                  </a:lnTo>
                  <a:lnTo>
                    <a:pt x="2184" y="115"/>
                  </a:lnTo>
                  <a:lnTo>
                    <a:pt x="2309" y="84"/>
                  </a:lnTo>
                  <a:lnTo>
                    <a:pt x="2262" y="48"/>
                  </a:lnTo>
                  <a:lnTo>
                    <a:pt x="2157" y="20"/>
                  </a:lnTo>
                  <a:lnTo>
                    <a:pt x="2000" y="0"/>
                  </a:lnTo>
                  <a:lnTo>
                    <a:pt x="1774" y="5"/>
                  </a:lnTo>
                  <a:lnTo>
                    <a:pt x="1564" y="43"/>
                  </a:lnTo>
                  <a:lnTo>
                    <a:pt x="1289" y="134"/>
                  </a:lnTo>
                  <a:close/>
                </a:path>
              </a:pathLst>
            </a:custGeom>
            <a:solidFill>
              <a:srgbClr val="002D4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60" name="Freeform 20"/>
            <p:cNvSpPr>
              <a:spLocks/>
            </p:cNvSpPr>
            <p:nvPr/>
          </p:nvSpPr>
          <p:spPr bwMode="auto">
            <a:xfrm>
              <a:off x="5018088" y="4141788"/>
              <a:ext cx="1989138" cy="1193800"/>
            </a:xfrm>
            <a:custGeom>
              <a:avLst/>
              <a:gdLst/>
              <a:ahLst/>
              <a:cxnLst>
                <a:cxn ang="0">
                  <a:pos x="1922" y="164"/>
                </a:cxn>
                <a:cxn ang="0">
                  <a:pos x="1983" y="153"/>
                </a:cxn>
                <a:cxn ang="0">
                  <a:pos x="2088" y="121"/>
                </a:cxn>
                <a:cxn ang="0">
                  <a:pos x="2189" y="95"/>
                </a:cxn>
                <a:cxn ang="0">
                  <a:pos x="2268" y="80"/>
                </a:cxn>
                <a:cxn ang="0">
                  <a:pos x="2363" y="69"/>
                </a:cxn>
                <a:cxn ang="0">
                  <a:pos x="2416" y="48"/>
                </a:cxn>
                <a:cxn ang="0">
                  <a:pos x="2485" y="0"/>
                </a:cxn>
                <a:cxn ang="0">
                  <a:pos x="2505" y="0"/>
                </a:cxn>
                <a:cxn ang="0">
                  <a:pos x="2504" y="15"/>
                </a:cxn>
                <a:cxn ang="0">
                  <a:pos x="2492" y="35"/>
                </a:cxn>
                <a:cxn ang="0">
                  <a:pos x="2483" y="54"/>
                </a:cxn>
                <a:cxn ang="0">
                  <a:pos x="2369" y="110"/>
                </a:cxn>
                <a:cxn ang="0">
                  <a:pos x="2210" y="170"/>
                </a:cxn>
                <a:cxn ang="0">
                  <a:pos x="2146" y="228"/>
                </a:cxn>
                <a:cxn ang="0">
                  <a:pos x="2036" y="301"/>
                </a:cxn>
                <a:cxn ang="0">
                  <a:pos x="1890" y="376"/>
                </a:cxn>
                <a:cxn ang="0">
                  <a:pos x="1759" y="454"/>
                </a:cxn>
                <a:cxn ang="0">
                  <a:pos x="1675" y="495"/>
                </a:cxn>
                <a:cxn ang="0">
                  <a:pos x="1553" y="549"/>
                </a:cxn>
                <a:cxn ang="0">
                  <a:pos x="1559" y="506"/>
                </a:cxn>
                <a:cxn ang="0">
                  <a:pos x="1521" y="486"/>
                </a:cxn>
                <a:cxn ang="0">
                  <a:pos x="1454" y="480"/>
                </a:cxn>
                <a:cxn ang="0">
                  <a:pos x="1401" y="518"/>
                </a:cxn>
                <a:cxn ang="0">
                  <a:pos x="1381" y="559"/>
                </a:cxn>
                <a:cxn ang="0">
                  <a:pos x="1285" y="579"/>
                </a:cxn>
                <a:cxn ang="0">
                  <a:pos x="1244" y="622"/>
                </a:cxn>
                <a:cxn ang="0">
                  <a:pos x="1207" y="707"/>
                </a:cxn>
                <a:cxn ang="0">
                  <a:pos x="1181" y="776"/>
                </a:cxn>
                <a:cxn ang="0">
                  <a:pos x="1070" y="834"/>
                </a:cxn>
                <a:cxn ang="0">
                  <a:pos x="803" y="955"/>
                </a:cxn>
                <a:cxn ang="0">
                  <a:pos x="634" y="1023"/>
                </a:cxn>
                <a:cxn ang="0">
                  <a:pos x="561" y="1060"/>
                </a:cxn>
                <a:cxn ang="0">
                  <a:pos x="477" y="1086"/>
                </a:cxn>
                <a:cxn ang="0">
                  <a:pos x="335" y="1182"/>
                </a:cxn>
                <a:cxn ang="0">
                  <a:pos x="256" y="1234"/>
                </a:cxn>
                <a:cxn ang="0">
                  <a:pos x="152" y="1318"/>
                </a:cxn>
                <a:cxn ang="0">
                  <a:pos x="90" y="1387"/>
                </a:cxn>
                <a:cxn ang="0">
                  <a:pos x="0" y="1503"/>
                </a:cxn>
                <a:cxn ang="0">
                  <a:pos x="67" y="1382"/>
                </a:cxn>
                <a:cxn ang="0">
                  <a:pos x="195" y="1202"/>
                </a:cxn>
                <a:cxn ang="0">
                  <a:pos x="247" y="1071"/>
                </a:cxn>
                <a:cxn ang="0">
                  <a:pos x="288" y="1002"/>
                </a:cxn>
                <a:cxn ang="0">
                  <a:pos x="363" y="929"/>
                </a:cxn>
                <a:cxn ang="0">
                  <a:pos x="404" y="892"/>
                </a:cxn>
                <a:cxn ang="0">
                  <a:pos x="503" y="843"/>
                </a:cxn>
                <a:cxn ang="0">
                  <a:pos x="488" y="897"/>
                </a:cxn>
                <a:cxn ang="0">
                  <a:pos x="573" y="875"/>
                </a:cxn>
                <a:cxn ang="0">
                  <a:pos x="850" y="643"/>
                </a:cxn>
                <a:cxn ang="0">
                  <a:pos x="1065" y="422"/>
                </a:cxn>
                <a:cxn ang="0">
                  <a:pos x="1181" y="327"/>
                </a:cxn>
                <a:cxn ang="0">
                  <a:pos x="1360" y="260"/>
                </a:cxn>
                <a:cxn ang="0">
                  <a:pos x="1480" y="217"/>
                </a:cxn>
                <a:cxn ang="0">
                  <a:pos x="1628" y="187"/>
                </a:cxn>
                <a:cxn ang="0">
                  <a:pos x="1677" y="200"/>
                </a:cxn>
                <a:cxn ang="0">
                  <a:pos x="1605" y="254"/>
                </a:cxn>
                <a:cxn ang="0">
                  <a:pos x="1718" y="205"/>
                </a:cxn>
                <a:cxn ang="0">
                  <a:pos x="1802" y="157"/>
                </a:cxn>
                <a:cxn ang="0">
                  <a:pos x="1849" y="151"/>
                </a:cxn>
                <a:cxn ang="0">
                  <a:pos x="1922" y="164"/>
                </a:cxn>
              </a:cxnLst>
              <a:rect l="0" t="0" r="0" b="0"/>
              <a:pathLst>
                <a:path w="2505" h="1503">
                  <a:moveTo>
                    <a:pt x="1922" y="164"/>
                  </a:moveTo>
                  <a:lnTo>
                    <a:pt x="1983" y="153"/>
                  </a:lnTo>
                  <a:lnTo>
                    <a:pt x="2088" y="121"/>
                  </a:lnTo>
                  <a:lnTo>
                    <a:pt x="2189" y="95"/>
                  </a:lnTo>
                  <a:lnTo>
                    <a:pt x="2268" y="80"/>
                  </a:lnTo>
                  <a:lnTo>
                    <a:pt x="2363" y="69"/>
                  </a:lnTo>
                  <a:lnTo>
                    <a:pt x="2416" y="48"/>
                  </a:lnTo>
                  <a:lnTo>
                    <a:pt x="2485" y="0"/>
                  </a:lnTo>
                  <a:lnTo>
                    <a:pt x="2505" y="0"/>
                  </a:lnTo>
                  <a:lnTo>
                    <a:pt x="2504" y="15"/>
                  </a:lnTo>
                  <a:lnTo>
                    <a:pt x="2492" y="35"/>
                  </a:lnTo>
                  <a:lnTo>
                    <a:pt x="2483" y="54"/>
                  </a:lnTo>
                  <a:lnTo>
                    <a:pt x="2369" y="110"/>
                  </a:lnTo>
                  <a:lnTo>
                    <a:pt x="2210" y="170"/>
                  </a:lnTo>
                  <a:lnTo>
                    <a:pt x="2146" y="228"/>
                  </a:lnTo>
                  <a:lnTo>
                    <a:pt x="2036" y="301"/>
                  </a:lnTo>
                  <a:lnTo>
                    <a:pt x="1890" y="376"/>
                  </a:lnTo>
                  <a:lnTo>
                    <a:pt x="1759" y="454"/>
                  </a:lnTo>
                  <a:lnTo>
                    <a:pt x="1675" y="495"/>
                  </a:lnTo>
                  <a:lnTo>
                    <a:pt x="1553" y="549"/>
                  </a:lnTo>
                  <a:lnTo>
                    <a:pt x="1559" y="506"/>
                  </a:lnTo>
                  <a:lnTo>
                    <a:pt x="1521" y="486"/>
                  </a:lnTo>
                  <a:lnTo>
                    <a:pt x="1454" y="480"/>
                  </a:lnTo>
                  <a:lnTo>
                    <a:pt x="1401" y="518"/>
                  </a:lnTo>
                  <a:lnTo>
                    <a:pt x="1381" y="559"/>
                  </a:lnTo>
                  <a:lnTo>
                    <a:pt x="1285" y="579"/>
                  </a:lnTo>
                  <a:lnTo>
                    <a:pt x="1244" y="622"/>
                  </a:lnTo>
                  <a:lnTo>
                    <a:pt x="1207" y="707"/>
                  </a:lnTo>
                  <a:lnTo>
                    <a:pt x="1181" y="776"/>
                  </a:lnTo>
                  <a:lnTo>
                    <a:pt x="1070" y="834"/>
                  </a:lnTo>
                  <a:lnTo>
                    <a:pt x="803" y="955"/>
                  </a:lnTo>
                  <a:lnTo>
                    <a:pt x="634" y="1023"/>
                  </a:lnTo>
                  <a:lnTo>
                    <a:pt x="561" y="1060"/>
                  </a:lnTo>
                  <a:lnTo>
                    <a:pt x="477" y="1086"/>
                  </a:lnTo>
                  <a:lnTo>
                    <a:pt x="335" y="1182"/>
                  </a:lnTo>
                  <a:lnTo>
                    <a:pt x="256" y="1234"/>
                  </a:lnTo>
                  <a:lnTo>
                    <a:pt x="152" y="1318"/>
                  </a:lnTo>
                  <a:lnTo>
                    <a:pt x="90" y="1387"/>
                  </a:lnTo>
                  <a:lnTo>
                    <a:pt x="0" y="1503"/>
                  </a:lnTo>
                  <a:lnTo>
                    <a:pt x="67" y="1382"/>
                  </a:lnTo>
                  <a:lnTo>
                    <a:pt x="195" y="1202"/>
                  </a:lnTo>
                  <a:lnTo>
                    <a:pt x="247" y="1071"/>
                  </a:lnTo>
                  <a:lnTo>
                    <a:pt x="288" y="1002"/>
                  </a:lnTo>
                  <a:lnTo>
                    <a:pt x="363" y="929"/>
                  </a:lnTo>
                  <a:lnTo>
                    <a:pt x="404" y="892"/>
                  </a:lnTo>
                  <a:lnTo>
                    <a:pt x="503" y="843"/>
                  </a:lnTo>
                  <a:lnTo>
                    <a:pt x="488" y="897"/>
                  </a:lnTo>
                  <a:lnTo>
                    <a:pt x="573" y="875"/>
                  </a:lnTo>
                  <a:lnTo>
                    <a:pt x="850" y="643"/>
                  </a:lnTo>
                  <a:lnTo>
                    <a:pt x="1065" y="422"/>
                  </a:lnTo>
                  <a:lnTo>
                    <a:pt x="1181" y="327"/>
                  </a:lnTo>
                  <a:lnTo>
                    <a:pt x="1360" y="260"/>
                  </a:lnTo>
                  <a:lnTo>
                    <a:pt x="1480" y="217"/>
                  </a:lnTo>
                  <a:lnTo>
                    <a:pt x="1628" y="187"/>
                  </a:lnTo>
                  <a:lnTo>
                    <a:pt x="1677" y="200"/>
                  </a:lnTo>
                  <a:lnTo>
                    <a:pt x="1605" y="254"/>
                  </a:lnTo>
                  <a:lnTo>
                    <a:pt x="1718" y="205"/>
                  </a:lnTo>
                  <a:lnTo>
                    <a:pt x="1802" y="157"/>
                  </a:lnTo>
                  <a:lnTo>
                    <a:pt x="1849" y="151"/>
                  </a:lnTo>
                  <a:lnTo>
                    <a:pt x="1922" y="164"/>
                  </a:lnTo>
                  <a:close/>
                </a:path>
              </a:pathLst>
            </a:custGeom>
            <a:solidFill>
              <a:srgbClr val="878E8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62" name="Freeform 22"/>
            <p:cNvSpPr>
              <a:spLocks/>
            </p:cNvSpPr>
            <p:nvPr/>
          </p:nvSpPr>
          <p:spPr bwMode="auto">
            <a:xfrm>
              <a:off x="6191250" y="4017963"/>
              <a:ext cx="555625" cy="257175"/>
            </a:xfrm>
            <a:custGeom>
              <a:avLst/>
              <a:gdLst/>
              <a:ahLst/>
              <a:cxnLst>
                <a:cxn ang="0">
                  <a:pos x="0" y="49"/>
                </a:cxn>
                <a:cxn ang="0">
                  <a:pos x="141" y="23"/>
                </a:cxn>
                <a:cxn ang="0">
                  <a:pos x="298" y="0"/>
                </a:cxn>
                <a:cxn ang="0">
                  <a:pos x="489" y="15"/>
                </a:cxn>
                <a:cxn ang="0">
                  <a:pos x="578" y="32"/>
                </a:cxn>
                <a:cxn ang="0">
                  <a:pos x="601" y="42"/>
                </a:cxn>
                <a:cxn ang="0">
                  <a:pos x="621" y="49"/>
                </a:cxn>
                <a:cxn ang="0">
                  <a:pos x="638" y="55"/>
                </a:cxn>
                <a:cxn ang="0">
                  <a:pos x="653" y="62"/>
                </a:cxn>
                <a:cxn ang="0">
                  <a:pos x="664" y="71"/>
                </a:cxn>
                <a:cxn ang="0">
                  <a:pos x="678" y="83"/>
                </a:cxn>
                <a:cxn ang="0">
                  <a:pos x="689" y="100"/>
                </a:cxn>
                <a:cxn ang="0">
                  <a:pos x="700" y="120"/>
                </a:cxn>
                <a:cxn ang="0">
                  <a:pos x="646" y="124"/>
                </a:cxn>
                <a:cxn ang="0">
                  <a:pos x="588" y="100"/>
                </a:cxn>
                <a:cxn ang="0">
                  <a:pos x="513" y="100"/>
                </a:cxn>
                <a:cxn ang="0">
                  <a:pos x="455" y="141"/>
                </a:cxn>
                <a:cxn ang="0">
                  <a:pos x="404" y="199"/>
                </a:cxn>
                <a:cxn ang="0">
                  <a:pos x="348" y="232"/>
                </a:cxn>
                <a:cxn ang="0">
                  <a:pos x="257" y="273"/>
                </a:cxn>
                <a:cxn ang="0">
                  <a:pos x="191" y="281"/>
                </a:cxn>
                <a:cxn ang="0">
                  <a:pos x="141" y="324"/>
                </a:cxn>
                <a:cxn ang="0">
                  <a:pos x="174" y="257"/>
                </a:cxn>
                <a:cxn ang="0">
                  <a:pos x="240" y="223"/>
                </a:cxn>
                <a:cxn ang="0">
                  <a:pos x="322" y="189"/>
                </a:cxn>
                <a:cxn ang="0">
                  <a:pos x="404" y="141"/>
                </a:cxn>
                <a:cxn ang="0">
                  <a:pos x="331" y="148"/>
                </a:cxn>
                <a:cxn ang="0">
                  <a:pos x="264" y="165"/>
                </a:cxn>
                <a:cxn ang="0">
                  <a:pos x="182" y="189"/>
                </a:cxn>
                <a:cxn ang="0">
                  <a:pos x="191" y="174"/>
                </a:cxn>
                <a:cxn ang="0">
                  <a:pos x="206" y="161"/>
                </a:cxn>
                <a:cxn ang="0">
                  <a:pos x="227" y="148"/>
                </a:cxn>
                <a:cxn ang="0">
                  <a:pos x="245" y="137"/>
                </a:cxn>
                <a:cxn ang="0">
                  <a:pos x="266" y="129"/>
                </a:cxn>
                <a:cxn ang="0">
                  <a:pos x="283" y="122"/>
                </a:cxn>
                <a:cxn ang="0">
                  <a:pos x="294" y="118"/>
                </a:cxn>
                <a:cxn ang="0">
                  <a:pos x="298" y="116"/>
                </a:cxn>
                <a:cxn ang="0">
                  <a:pos x="331" y="75"/>
                </a:cxn>
                <a:cxn ang="0">
                  <a:pos x="240" y="75"/>
                </a:cxn>
                <a:cxn ang="0">
                  <a:pos x="141" y="90"/>
                </a:cxn>
                <a:cxn ang="0">
                  <a:pos x="51" y="90"/>
                </a:cxn>
                <a:cxn ang="0">
                  <a:pos x="45" y="81"/>
                </a:cxn>
                <a:cxn ang="0">
                  <a:pos x="32" y="64"/>
                </a:cxn>
                <a:cxn ang="0">
                  <a:pos x="15" y="49"/>
                </a:cxn>
                <a:cxn ang="0">
                  <a:pos x="0" y="49"/>
                </a:cxn>
              </a:cxnLst>
              <a:rect l="0" t="0" r="0" b="0"/>
              <a:pathLst>
                <a:path w="700" h="324">
                  <a:moveTo>
                    <a:pt x="0" y="49"/>
                  </a:moveTo>
                  <a:lnTo>
                    <a:pt x="141" y="23"/>
                  </a:lnTo>
                  <a:lnTo>
                    <a:pt x="298" y="0"/>
                  </a:lnTo>
                  <a:lnTo>
                    <a:pt x="489" y="15"/>
                  </a:lnTo>
                  <a:lnTo>
                    <a:pt x="578" y="32"/>
                  </a:lnTo>
                  <a:lnTo>
                    <a:pt x="601" y="42"/>
                  </a:lnTo>
                  <a:lnTo>
                    <a:pt x="621" y="49"/>
                  </a:lnTo>
                  <a:lnTo>
                    <a:pt x="638" y="55"/>
                  </a:lnTo>
                  <a:lnTo>
                    <a:pt x="653" y="62"/>
                  </a:lnTo>
                  <a:lnTo>
                    <a:pt x="664" y="71"/>
                  </a:lnTo>
                  <a:lnTo>
                    <a:pt x="678" y="83"/>
                  </a:lnTo>
                  <a:lnTo>
                    <a:pt x="689" y="100"/>
                  </a:lnTo>
                  <a:lnTo>
                    <a:pt x="700" y="120"/>
                  </a:lnTo>
                  <a:lnTo>
                    <a:pt x="646" y="124"/>
                  </a:lnTo>
                  <a:lnTo>
                    <a:pt x="588" y="100"/>
                  </a:lnTo>
                  <a:lnTo>
                    <a:pt x="513" y="100"/>
                  </a:lnTo>
                  <a:lnTo>
                    <a:pt x="455" y="141"/>
                  </a:lnTo>
                  <a:lnTo>
                    <a:pt x="404" y="199"/>
                  </a:lnTo>
                  <a:lnTo>
                    <a:pt x="348" y="232"/>
                  </a:lnTo>
                  <a:lnTo>
                    <a:pt x="257" y="273"/>
                  </a:lnTo>
                  <a:lnTo>
                    <a:pt x="191" y="281"/>
                  </a:lnTo>
                  <a:lnTo>
                    <a:pt x="141" y="324"/>
                  </a:lnTo>
                  <a:lnTo>
                    <a:pt x="174" y="257"/>
                  </a:lnTo>
                  <a:lnTo>
                    <a:pt x="240" y="223"/>
                  </a:lnTo>
                  <a:lnTo>
                    <a:pt x="322" y="189"/>
                  </a:lnTo>
                  <a:lnTo>
                    <a:pt x="404" y="141"/>
                  </a:lnTo>
                  <a:lnTo>
                    <a:pt x="331" y="148"/>
                  </a:lnTo>
                  <a:lnTo>
                    <a:pt x="264" y="165"/>
                  </a:lnTo>
                  <a:lnTo>
                    <a:pt x="182" y="189"/>
                  </a:lnTo>
                  <a:lnTo>
                    <a:pt x="191" y="174"/>
                  </a:lnTo>
                  <a:lnTo>
                    <a:pt x="206" y="161"/>
                  </a:lnTo>
                  <a:lnTo>
                    <a:pt x="227" y="148"/>
                  </a:lnTo>
                  <a:lnTo>
                    <a:pt x="245" y="137"/>
                  </a:lnTo>
                  <a:lnTo>
                    <a:pt x="266" y="129"/>
                  </a:lnTo>
                  <a:lnTo>
                    <a:pt x="283" y="122"/>
                  </a:lnTo>
                  <a:lnTo>
                    <a:pt x="294" y="118"/>
                  </a:lnTo>
                  <a:lnTo>
                    <a:pt x="298" y="116"/>
                  </a:lnTo>
                  <a:lnTo>
                    <a:pt x="331" y="75"/>
                  </a:lnTo>
                  <a:lnTo>
                    <a:pt x="240" y="75"/>
                  </a:lnTo>
                  <a:lnTo>
                    <a:pt x="141" y="90"/>
                  </a:lnTo>
                  <a:lnTo>
                    <a:pt x="51" y="90"/>
                  </a:lnTo>
                  <a:lnTo>
                    <a:pt x="45" y="81"/>
                  </a:lnTo>
                  <a:lnTo>
                    <a:pt x="32" y="64"/>
                  </a:lnTo>
                  <a:lnTo>
                    <a:pt x="15" y="4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4C4F7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63" name="Freeform 23"/>
            <p:cNvSpPr>
              <a:spLocks/>
            </p:cNvSpPr>
            <p:nvPr/>
          </p:nvSpPr>
          <p:spPr bwMode="auto">
            <a:xfrm>
              <a:off x="4900613" y="4583113"/>
              <a:ext cx="538163" cy="600075"/>
            </a:xfrm>
            <a:custGeom>
              <a:avLst/>
              <a:gdLst/>
              <a:ahLst/>
              <a:cxnLst>
                <a:cxn ang="0">
                  <a:pos x="316" y="148"/>
                </a:cxn>
                <a:cxn ang="0">
                  <a:pos x="449" y="34"/>
                </a:cxn>
                <a:cxn ang="0">
                  <a:pos x="562" y="0"/>
                </a:cxn>
                <a:cxn ang="0">
                  <a:pos x="678" y="0"/>
                </a:cxn>
                <a:cxn ang="0">
                  <a:pos x="653" y="75"/>
                </a:cxn>
                <a:cxn ang="0">
                  <a:pos x="569" y="133"/>
                </a:cxn>
                <a:cxn ang="0">
                  <a:pos x="421" y="183"/>
                </a:cxn>
                <a:cxn ang="0">
                  <a:pos x="346" y="241"/>
                </a:cxn>
                <a:cxn ang="0">
                  <a:pos x="273" y="273"/>
                </a:cxn>
                <a:cxn ang="0">
                  <a:pos x="247" y="333"/>
                </a:cxn>
                <a:cxn ang="0">
                  <a:pos x="257" y="406"/>
                </a:cxn>
                <a:cxn ang="0">
                  <a:pos x="298" y="456"/>
                </a:cxn>
                <a:cxn ang="0">
                  <a:pos x="273" y="524"/>
                </a:cxn>
                <a:cxn ang="0">
                  <a:pos x="240" y="542"/>
                </a:cxn>
                <a:cxn ang="0">
                  <a:pos x="215" y="559"/>
                </a:cxn>
                <a:cxn ang="0">
                  <a:pos x="195" y="574"/>
                </a:cxn>
                <a:cxn ang="0">
                  <a:pos x="182" y="591"/>
                </a:cxn>
                <a:cxn ang="0">
                  <a:pos x="172" y="611"/>
                </a:cxn>
                <a:cxn ang="0">
                  <a:pos x="169" y="636"/>
                </a:cxn>
                <a:cxn ang="0">
                  <a:pos x="165" y="668"/>
                </a:cxn>
                <a:cxn ang="0">
                  <a:pos x="165" y="705"/>
                </a:cxn>
                <a:cxn ang="0">
                  <a:pos x="75" y="697"/>
                </a:cxn>
                <a:cxn ang="0">
                  <a:pos x="0" y="755"/>
                </a:cxn>
                <a:cxn ang="0">
                  <a:pos x="10" y="711"/>
                </a:cxn>
                <a:cxn ang="0">
                  <a:pos x="19" y="668"/>
                </a:cxn>
                <a:cxn ang="0">
                  <a:pos x="32" y="626"/>
                </a:cxn>
                <a:cxn ang="0">
                  <a:pos x="47" y="587"/>
                </a:cxn>
                <a:cxn ang="0">
                  <a:pos x="62" y="546"/>
                </a:cxn>
                <a:cxn ang="0">
                  <a:pos x="79" y="509"/>
                </a:cxn>
                <a:cxn ang="0">
                  <a:pos x="98" y="471"/>
                </a:cxn>
                <a:cxn ang="0">
                  <a:pos x="118" y="434"/>
                </a:cxn>
                <a:cxn ang="0">
                  <a:pos x="141" y="396"/>
                </a:cxn>
                <a:cxn ang="0">
                  <a:pos x="163" y="361"/>
                </a:cxn>
                <a:cxn ang="0">
                  <a:pos x="185" y="325"/>
                </a:cxn>
                <a:cxn ang="0">
                  <a:pos x="210" y="290"/>
                </a:cxn>
                <a:cxn ang="0">
                  <a:pos x="236" y="254"/>
                </a:cxn>
                <a:cxn ang="0">
                  <a:pos x="262" y="219"/>
                </a:cxn>
                <a:cxn ang="0">
                  <a:pos x="288" y="183"/>
                </a:cxn>
                <a:cxn ang="0">
                  <a:pos x="316" y="148"/>
                </a:cxn>
              </a:cxnLst>
              <a:rect l="0" t="0" r="0" b="0"/>
              <a:pathLst>
                <a:path w="678" h="755">
                  <a:moveTo>
                    <a:pt x="316" y="148"/>
                  </a:moveTo>
                  <a:lnTo>
                    <a:pt x="449" y="34"/>
                  </a:lnTo>
                  <a:lnTo>
                    <a:pt x="562" y="0"/>
                  </a:lnTo>
                  <a:lnTo>
                    <a:pt x="678" y="0"/>
                  </a:lnTo>
                  <a:lnTo>
                    <a:pt x="653" y="75"/>
                  </a:lnTo>
                  <a:lnTo>
                    <a:pt x="569" y="133"/>
                  </a:lnTo>
                  <a:lnTo>
                    <a:pt x="421" y="183"/>
                  </a:lnTo>
                  <a:lnTo>
                    <a:pt x="346" y="241"/>
                  </a:lnTo>
                  <a:lnTo>
                    <a:pt x="273" y="273"/>
                  </a:lnTo>
                  <a:lnTo>
                    <a:pt x="247" y="333"/>
                  </a:lnTo>
                  <a:lnTo>
                    <a:pt x="257" y="406"/>
                  </a:lnTo>
                  <a:lnTo>
                    <a:pt x="298" y="456"/>
                  </a:lnTo>
                  <a:lnTo>
                    <a:pt x="273" y="524"/>
                  </a:lnTo>
                  <a:lnTo>
                    <a:pt x="240" y="542"/>
                  </a:lnTo>
                  <a:lnTo>
                    <a:pt x="215" y="559"/>
                  </a:lnTo>
                  <a:lnTo>
                    <a:pt x="195" y="574"/>
                  </a:lnTo>
                  <a:lnTo>
                    <a:pt x="182" y="591"/>
                  </a:lnTo>
                  <a:lnTo>
                    <a:pt x="172" y="611"/>
                  </a:lnTo>
                  <a:lnTo>
                    <a:pt x="169" y="636"/>
                  </a:lnTo>
                  <a:lnTo>
                    <a:pt x="165" y="668"/>
                  </a:lnTo>
                  <a:lnTo>
                    <a:pt x="165" y="705"/>
                  </a:lnTo>
                  <a:lnTo>
                    <a:pt x="75" y="697"/>
                  </a:lnTo>
                  <a:lnTo>
                    <a:pt x="0" y="755"/>
                  </a:lnTo>
                  <a:lnTo>
                    <a:pt x="10" y="711"/>
                  </a:lnTo>
                  <a:lnTo>
                    <a:pt x="19" y="668"/>
                  </a:lnTo>
                  <a:lnTo>
                    <a:pt x="32" y="626"/>
                  </a:lnTo>
                  <a:lnTo>
                    <a:pt x="47" y="587"/>
                  </a:lnTo>
                  <a:lnTo>
                    <a:pt x="62" y="546"/>
                  </a:lnTo>
                  <a:lnTo>
                    <a:pt x="79" y="509"/>
                  </a:lnTo>
                  <a:lnTo>
                    <a:pt x="98" y="471"/>
                  </a:lnTo>
                  <a:lnTo>
                    <a:pt x="118" y="434"/>
                  </a:lnTo>
                  <a:lnTo>
                    <a:pt x="141" y="396"/>
                  </a:lnTo>
                  <a:lnTo>
                    <a:pt x="163" y="361"/>
                  </a:lnTo>
                  <a:lnTo>
                    <a:pt x="185" y="325"/>
                  </a:lnTo>
                  <a:lnTo>
                    <a:pt x="210" y="290"/>
                  </a:lnTo>
                  <a:lnTo>
                    <a:pt x="236" y="254"/>
                  </a:lnTo>
                  <a:lnTo>
                    <a:pt x="262" y="219"/>
                  </a:lnTo>
                  <a:lnTo>
                    <a:pt x="288" y="183"/>
                  </a:lnTo>
                  <a:lnTo>
                    <a:pt x="316" y="148"/>
                  </a:lnTo>
                  <a:close/>
                </a:path>
              </a:pathLst>
            </a:custGeom>
            <a:solidFill>
              <a:srgbClr val="4C4F7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64" name="Freeform 24"/>
            <p:cNvSpPr>
              <a:spLocks/>
            </p:cNvSpPr>
            <p:nvPr/>
          </p:nvSpPr>
          <p:spPr bwMode="auto">
            <a:xfrm>
              <a:off x="6840538" y="4098925"/>
              <a:ext cx="160338" cy="58738"/>
            </a:xfrm>
            <a:custGeom>
              <a:avLst/>
              <a:gdLst/>
              <a:ahLst/>
              <a:cxnLst>
                <a:cxn ang="0">
                  <a:pos x="4" y="19"/>
                </a:cxn>
                <a:cxn ang="0">
                  <a:pos x="103" y="0"/>
                </a:cxn>
                <a:cxn ang="0">
                  <a:pos x="114" y="0"/>
                </a:cxn>
                <a:cxn ang="0">
                  <a:pos x="131" y="2"/>
                </a:cxn>
                <a:cxn ang="0">
                  <a:pos x="151" y="4"/>
                </a:cxn>
                <a:cxn ang="0">
                  <a:pos x="170" y="6"/>
                </a:cxn>
                <a:cxn ang="0">
                  <a:pos x="187" y="12"/>
                </a:cxn>
                <a:cxn ang="0">
                  <a:pos x="198" y="17"/>
                </a:cxn>
                <a:cxn ang="0">
                  <a:pos x="202" y="28"/>
                </a:cxn>
                <a:cxn ang="0">
                  <a:pos x="194" y="42"/>
                </a:cxn>
                <a:cxn ang="0">
                  <a:pos x="170" y="45"/>
                </a:cxn>
                <a:cxn ang="0">
                  <a:pos x="146" y="47"/>
                </a:cxn>
                <a:cxn ang="0">
                  <a:pos x="114" y="64"/>
                </a:cxn>
                <a:cxn ang="0">
                  <a:pos x="67" y="75"/>
                </a:cxn>
                <a:cxn ang="0">
                  <a:pos x="30" y="75"/>
                </a:cxn>
                <a:cxn ang="0">
                  <a:pos x="0" y="45"/>
                </a:cxn>
                <a:cxn ang="0">
                  <a:pos x="2" y="30"/>
                </a:cxn>
                <a:cxn ang="0">
                  <a:pos x="4" y="19"/>
                </a:cxn>
              </a:cxnLst>
              <a:rect l="0" t="0" r="0" b="0"/>
              <a:pathLst>
                <a:path w="202" h="75">
                  <a:moveTo>
                    <a:pt x="4" y="19"/>
                  </a:moveTo>
                  <a:lnTo>
                    <a:pt x="103" y="0"/>
                  </a:lnTo>
                  <a:lnTo>
                    <a:pt x="114" y="0"/>
                  </a:lnTo>
                  <a:lnTo>
                    <a:pt x="131" y="2"/>
                  </a:lnTo>
                  <a:lnTo>
                    <a:pt x="151" y="4"/>
                  </a:lnTo>
                  <a:lnTo>
                    <a:pt x="170" y="6"/>
                  </a:lnTo>
                  <a:lnTo>
                    <a:pt x="187" y="12"/>
                  </a:lnTo>
                  <a:lnTo>
                    <a:pt x="198" y="17"/>
                  </a:lnTo>
                  <a:lnTo>
                    <a:pt x="202" y="28"/>
                  </a:lnTo>
                  <a:lnTo>
                    <a:pt x="194" y="42"/>
                  </a:lnTo>
                  <a:lnTo>
                    <a:pt x="170" y="45"/>
                  </a:lnTo>
                  <a:lnTo>
                    <a:pt x="146" y="47"/>
                  </a:lnTo>
                  <a:lnTo>
                    <a:pt x="114" y="64"/>
                  </a:lnTo>
                  <a:lnTo>
                    <a:pt x="67" y="75"/>
                  </a:lnTo>
                  <a:lnTo>
                    <a:pt x="30" y="75"/>
                  </a:lnTo>
                  <a:lnTo>
                    <a:pt x="0" y="45"/>
                  </a:lnTo>
                  <a:lnTo>
                    <a:pt x="2" y="30"/>
                  </a:lnTo>
                  <a:lnTo>
                    <a:pt x="4" y="19"/>
                  </a:lnTo>
                  <a:close/>
                </a:path>
              </a:pathLst>
            </a:custGeom>
            <a:solidFill>
              <a:srgbClr val="4C4F7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65" name="Freeform 25"/>
            <p:cNvSpPr>
              <a:spLocks/>
            </p:cNvSpPr>
            <p:nvPr/>
          </p:nvSpPr>
          <p:spPr bwMode="auto">
            <a:xfrm>
              <a:off x="6610350" y="4129088"/>
              <a:ext cx="176213" cy="98425"/>
            </a:xfrm>
            <a:custGeom>
              <a:avLst/>
              <a:gdLst/>
              <a:ahLst/>
              <a:cxnLst>
                <a:cxn ang="0">
                  <a:pos x="222" y="17"/>
                </a:cxn>
                <a:cxn ang="0">
                  <a:pos x="194" y="41"/>
                </a:cxn>
                <a:cxn ang="0">
                  <a:pos x="168" y="43"/>
                </a:cxn>
                <a:cxn ang="0">
                  <a:pos x="146" y="60"/>
                </a:cxn>
                <a:cxn ang="0">
                  <a:pos x="125" y="82"/>
                </a:cxn>
                <a:cxn ang="0">
                  <a:pos x="88" y="99"/>
                </a:cxn>
                <a:cxn ang="0">
                  <a:pos x="37" y="118"/>
                </a:cxn>
                <a:cxn ang="0">
                  <a:pos x="0" y="123"/>
                </a:cxn>
                <a:cxn ang="0">
                  <a:pos x="15" y="99"/>
                </a:cxn>
                <a:cxn ang="0">
                  <a:pos x="60" y="78"/>
                </a:cxn>
                <a:cxn ang="0">
                  <a:pos x="92" y="61"/>
                </a:cxn>
                <a:cxn ang="0">
                  <a:pos x="133" y="24"/>
                </a:cxn>
                <a:cxn ang="0">
                  <a:pos x="172" y="11"/>
                </a:cxn>
                <a:cxn ang="0">
                  <a:pos x="202" y="0"/>
                </a:cxn>
                <a:cxn ang="0">
                  <a:pos x="222" y="17"/>
                </a:cxn>
              </a:cxnLst>
              <a:rect l="0" t="0" r="0" b="0"/>
              <a:pathLst>
                <a:path w="222" h="123">
                  <a:moveTo>
                    <a:pt x="222" y="17"/>
                  </a:moveTo>
                  <a:lnTo>
                    <a:pt x="194" y="41"/>
                  </a:lnTo>
                  <a:lnTo>
                    <a:pt x="168" y="43"/>
                  </a:lnTo>
                  <a:lnTo>
                    <a:pt x="146" y="60"/>
                  </a:lnTo>
                  <a:lnTo>
                    <a:pt x="125" y="82"/>
                  </a:lnTo>
                  <a:lnTo>
                    <a:pt x="88" y="99"/>
                  </a:lnTo>
                  <a:lnTo>
                    <a:pt x="37" y="118"/>
                  </a:lnTo>
                  <a:lnTo>
                    <a:pt x="0" y="123"/>
                  </a:lnTo>
                  <a:lnTo>
                    <a:pt x="15" y="99"/>
                  </a:lnTo>
                  <a:lnTo>
                    <a:pt x="60" y="78"/>
                  </a:lnTo>
                  <a:lnTo>
                    <a:pt x="92" y="61"/>
                  </a:lnTo>
                  <a:lnTo>
                    <a:pt x="133" y="24"/>
                  </a:lnTo>
                  <a:lnTo>
                    <a:pt x="172" y="11"/>
                  </a:lnTo>
                  <a:lnTo>
                    <a:pt x="202" y="0"/>
                  </a:lnTo>
                  <a:lnTo>
                    <a:pt x="222" y="17"/>
                  </a:lnTo>
                  <a:close/>
                </a:path>
              </a:pathLst>
            </a:custGeom>
            <a:solidFill>
              <a:srgbClr val="4C4F7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66" name="Freeform 26"/>
            <p:cNvSpPr>
              <a:spLocks/>
            </p:cNvSpPr>
            <p:nvPr/>
          </p:nvSpPr>
          <p:spPr bwMode="auto">
            <a:xfrm>
              <a:off x="6500813" y="4130675"/>
              <a:ext cx="203200" cy="115888"/>
            </a:xfrm>
            <a:custGeom>
              <a:avLst/>
              <a:gdLst/>
              <a:ahLst/>
              <a:cxnLst>
                <a:cxn ang="0">
                  <a:pos x="257" y="3"/>
                </a:cxn>
                <a:cxn ang="0">
                  <a:pos x="219" y="31"/>
                </a:cxn>
                <a:cxn ang="0">
                  <a:pos x="161" y="59"/>
                </a:cxn>
                <a:cxn ang="0">
                  <a:pos x="124" y="87"/>
                </a:cxn>
                <a:cxn ang="0">
                  <a:pos x="88" y="114"/>
                </a:cxn>
                <a:cxn ang="0">
                  <a:pos x="4" y="145"/>
                </a:cxn>
                <a:cxn ang="0">
                  <a:pos x="0" y="123"/>
                </a:cxn>
                <a:cxn ang="0">
                  <a:pos x="75" y="102"/>
                </a:cxn>
                <a:cxn ang="0">
                  <a:pos x="122" y="61"/>
                </a:cxn>
                <a:cxn ang="0">
                  <a:pos x="96" y="71"/>
                </a:cxn>
                <a:cxn ang="0">
                  <a:pos x="40" y="87"/>
                </a:cxn>
                <a:cxn ang="0">
                  <a:pos x="68" y="59"/>
                </a:cxn>
                <a:cxn ang="0">
                  <a:pos x="116" y="29"/>
                </a:cxn>
                <a:cxn ang="0">
                  <a:pos x="180" y="15"/>
                </a:cxn>
                <a:cxn ang="0">
                  <a:pos x="223" y="0"/>
                </a:cxn>
                <a:cxn ang="0">
                  <a:pos x="257" y="3"/>
                </a:cxn>
              </a:cxnLst>
              <a:rect l="0" t="0" r="0" b="0"/>
              <a:pathLst>
                <a:path w="257" h="145">
                  <a:moveTo>
                    <a:pt x="257" y="3"/>
                  </a:moveTo>
                  <a:lnTo>
                    <a:pt x="219" y="31"/>
                  </a:lnTo>
                  <a:lnTo>
                    <a:pt x="161" y="59"/>
                  </a:lnTo>
                  <a:lnTo>
                    <a:pt x="124" y="87"/>
                  </a:lnTo>
                  <a:lnTo>
                    <a:pt x="88" y="114"/>
                  </a:lnTo>
                  <a:lnTo>
                    <a:pt x="4" y="145"/>
                  </a:lnTo>
                  <a:lnTo>
                    <a:pt x="0" y="123"/>
                  </a:lnTo>
                  <a:lnTo>
                    <a:pt x="75" y="102"/>
                  </a:lnTo>
                  <a:lnTo>
                    <a:pt x="122" y="61"/>
                  </a:lnTo>
                  <a:lnTo>
                    <a:pt x="96" y="71"/>
                  </a:lnTo>
                  <a:lnTo>
                    <a:pt x="40" y="87"/>
                  </a:lnTo>
                  <a:lnTo>
                    <a:pt x="68" y="59"/>
                  </a:lnTo>
                  <a:lnTo>
                    <a:pt x="116" y="29"/>
                  </a:lnTo>
                  <a:lnTo>
                    <a:pt x="180" y="15"/>
                  </a:lnTo>
                  <a:lnTo>
                    <a:pt x="223" y="0"/>
                  </a:lnTo>
                  <a:lnTo>
                    <a:pt x="257" y="3"/>
                  </a:lnTo>
                  <a:close/>
                </a:path>
              </a:pathLst>
            </a:custGeom>
            <a:solidFill>
              <a:srgbClr val="4C4F7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67" name="Freeform 27"/>
            <p:cNvSpPr>
              <a:spLocks/>
            </p:cNvSpPr>
            <p:nvPr/>
          </p:nvSpPr>
          <p:spPr bwMode="auto">
            <a:xfrm>
              <a:off x="6246813" y="4197350"/>
              <a:ext cx="701675" cy="385763"/>
            </a:xfrm>
            <a:custGeom>
              <a:avLst/>
              <a:gdLst/>
              <a:ahLst/>
              <a:cxnLst>
                <a:cxn ang="0">
                  <a:pos x="0" y="415"/>
                </a:cxn>
                <a:cxn ang="0">
                  <a:pos x="72" y="344"/>
                </a:cxn>
                <a:cxn ang="0">
                  <a:pos x="105" y="301"/>
                </a:cxn>
                <a:cxn ang="0">
                  <a:pos x="118" y="252"/>
                </a:cxn>
                <a:cxn ang="0">
                  <a:pos x="180" y="190"/>
                </a:cxn>
                <a:cxn ang="0">
                  <a:pos x="240" y="170"/>
                </a:cxn>
                <a:cxn ang="0">
                  <a:pos x="328" y="125"/>
                </a:cxn>
                <a:cxn ang="0">
                  <a:pos x="388" y="144"/>
                </a:cxn>
                <a:cxn ang="0">
                  <a:pos x="461" y="134"/>
                </a:cxn>
                <a:cxn ang="0">
                  <a:pos x="552" y="95"/>
                </a:cxn>
                <a:cxn ang="0">
                  <a:pos x="618" y="95"/>
                </a:cxn>
                <a:cxn ang="0">
                  <a:pos x="726" y="52"/>
                </a:cxn>
                <a:cxn ang="0">
                  <a:pos x="885" y="0"/>
                </a:cxn>
                <a:cxn ang="0">
                  <a:pos x="796" y="52"/>
                </a:cxn>
                <a:cxn ang="0">
                  <a:pos x="635" y="118"/>
                </a:cxn>
                <a:cxn ang="0">
                  <a:pos x="558" y="190"/>
                </a:cxn>
                <a:cxn ang="0">
                  <a:pos x="388" y="295"/>
                </a:cxn>
                <a:cxn ang="0">
                  <a:pos x="101" y="432"/>
                </a:cxn>
                <a:cxn ang="0">
                  <a:pos x="14" y="484"/>
                </a:cxn>
                <a:cxn ang="0">
                  <a:pos x="12" y="475"/>
                </a:cxn>
                <a:cxn ang="0">
                  <a:pos x="8" y="454"/>
                </a:cxn>
                <a:cxn ang="0">
                  <a:pos x="2" y="432"/>
                </a:cxn>
                <a:cxn ang="0">
                  <a:pos x="0" y="415"/>
                </a:cxn>
              </a:cxnLst>
              <a:rect l="0" t="0" r="0" b="0"/>
              <a:pathLst>
                <a:path w="885" h="484">
                  <a:moveTo>
                    <a:pt x="0" y="415"/>
                  </a:moveTo>
                  <a:lnTo>
                    <a:pt x="72" y="344"/>
                  </a:lnTo>
                  <a:lnTo>
                    <a:pt x="105" y="301"/>
                  </a:lnTo>
                  <a:lnTo>
                    <a:pt x="118" y="252"/>
                  </a:lnTo>
                  <a:lnTo>
                    <a:pt x="180" y="190"/>
                  </a:lnTo>
                  <a:lnTo>
                    <a:pt x="240" y="170"/>
                  </a:lnTo>
                  <a:lnTo>
                    <a:pt x="328" y="125"/>
                  </a:lnTo>
                  <a:lnTo>
                    <a:pt x="388" y="144"/>
                  </a:lnTo>
                  <a:lnTo>
                    <a:pt x="461" y="134"/>
                  </a:lnTo>
                  <a:lnTo>
                    <a:pt x="552" y="95"/>
                  </a:lnTo>
                  <a:lnTo>
                    <a:pt x="618" y="95"/>
                  </a:lnTo>
                  <a:lnTo>
                    <a:pt x="726" y="52"/>
                  </a:lnTo>
                  <a:lnTo>
                    <a:pt x="885" y="0"/>
                  </a:lnTo>
                  <a:lnTo>
                    <a:pt x="796" y="52"/>
                  </a:lnTo>
                  <a:lnTo>
                    <a:pt x="635" y="118"/>
                  </a:lnTo>
                  <a:lnTo>
                    <a:pt x="558" y="190"/>
                  </a:lnTo>
                  <a:lnTo>
                    <a:pt x="388" y="295"/>
                  </a:lnTo>
                  <a:lnTo>
                    <a:pt x="101" y="432"/>
                  </a:lnTo>
                  <a:lnTo>
                    <a:pt x="14" y="484"/>
                  </a:lnTo>
                  <a:lnTo>
                    <a:pt x="12" y="475"/>
                  </a:lnTo>
                  <a:lnTo>
                    <a:pt x="8" y="454"/>
                  </a:lnTo>
                  <a:lnTo>
                    <a:pt x="2" y="432"/>
                  </a:lnTo>
                  <a:lnTo>
                    <a:pt x="0" y="415"/>
                  </a:lnTo>
                  <a:close/>
                </a:path>
              </a:pathLst>
            </a:custGeom>
            <a:solidFill>
              <a:srgbClr val="8EAFC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68" name="Freeform 28"/>
            <p:cNvSpPr>
              <a:spLocks/>
            </p:cNvSpPr>
            <p:nvPr/>
          </p:nvSpPr>
          <p:spPr bwMode="auto">
            <a:xfrm>
              <a:off x="5126038" y="4541838"/>
              <a:ext cx="981075" cy="647700"/>
            </a:xfrm>
            <a:custGeom>
              <a:avLst/>
              <a:gdLst/>
              <a:ahLst/>
              <a:cxnLst>
                <a:cxn ang="0">
                  <a:pos x="1210" y="58"/>
                </a:cxn>
                <a:cxn ang="0">
                  <a:pos x="1122" y="89"/>
                </a:cxn>
                <a:cxn ang="0">
                  <a:pos x="1066" y="177"/>
                </a:cxn>
                <a:cxn ang="0">
                  <a:pos x="1027" y="267"/>
                </a:cxn>
                <a:cxn ang="0">
                  <a:pos x="931" y="338"/>
                </a:cxn>
                <a:cxn ang="0">
                  <a:pos x="901" y="351"/>
                </a:cxn>
                <a:cxn ang="0">
                  <a:pos x="873" y="362"/>
                </a:cxn>
                <a:cxn ang="0">
                  <a:pos x="843" y="375"/>
                </a:cxn>
                <a:cxn ang="0">
                  <a:pos x="815" y="387"/>
                </a:cxn>
                <a:cxn ang="0">
                  <a:pos x="785" y="400"/>
                </a:cxn>
                <a:cxn ang="0">
                  <a:pos x="757" y="411"/>
                </a:cxn>
                <a:cxn ang="0">
                  <a:pos x="727" y="424"/>
                </a:cxn>
                <a:cxn ang="0">
                  <a:pos x="699" y="435"/>
                </a:cxn>
                <a:cxn ang="0">
                  <a:pos x="671" y="448"/>
                </a:cxn>
                <a:cxn ang="0">
                  <a:pos x="643" y="460"/>
                </a:cxn>
                <a:cxn ang="0">
                  <a:pos x="613" y="473"/>
                </a:cxn>
                <a:cxn ang="0">
                  <a:pos x="585" y="486"/>
                </a:cxn>
                <a:cxn ang="0">
                  <a:pos x="557" y="499"/>
                </a:cxn>
                <a:cxn ang="0">
                  <a:pos x="529" y="512"/>
                </a:cxn>
                <a:cxn ang="0">
                  <a:pos x="501" y="527"/>
                </a:cxn>
                <a:cxn ang="0">
                  <a:pos x="473" y="540"/>
                </a:cxn>
                <a:cxn ang="0">
                  <a:pos x="393" y="564"/>
                </a:cxn>
                <a:cxn ang="0">
                  <a:pos x="424" y="525"/>
                </a:cxn>
                <a:cxn ang="0">
                  <a:pos x="480" y="443"/>
                </a:cxn>
                <a:cxn ang="0">
                  <a:pos x="385" y="476"/>
                </a:cxn>
                <a:cxn ang="0">
                  <a:pos x="353" y="549"/>
                </a:cxn>
                <a:cxn ang="0">
                  <a:pos x="329" y="589"/>
                </a:cxn>
                <a:cxn ang="0">
                  <a:pos x="273" y="630"/>
                </a:cxn>
                <a:cxn ang="0">
                  <a:pos x="119" y="725"/>
                </a:cxn>
                <a:cxn ang="0">
                  <a:pos x="0" y="815"/>
                </a:cxn>
                <a:cxn ang="0">
                  <a:pos x="168" y="662"/>
                </a:cxn>
                <a:cxn ang="0">
                  <a:pos x="273" y="557"/>
                </a:cxn>
                <a:cxn ang="0">
                  <a:pos x="312" y="484"/>
                </a:cxn>
                <a:cxn ang="0">
                  <a:pos x="417" y="428"/>
                </a:cxn>
                <a:cxn ang="0">
                  <a:pos x="445" y="411"/>
                </a:cxn>
                <a:cxn ang="0">
                  <a:pos x="473" y="394"/>
                </a:cxn>
                <a:cxn ang="0">
                  <a:pos x="503" y="379"/>
                </a:cxn>
                <a:cxn ang="0">
                  <a:pos x="531" y="364"/>
                </a:cxn>
                <a:cxn ang="0">
                  <a:pos x="559" y="349"/>
                </a:cxn>
                <a:cxn ang="0">
                  <a:pos x="587" y="334"/>
                </a:cxn>
                <a:cxn ang="0">
                  <a:pos x="615" y="319"/>
                </a:cxn>
                <a:cxn ang="0">
                  <a:pos x="645" y="304"/>
                </a:cxn>
                <a:cxn ang="0">
                  <a:pos x="673" y="291"/>
                </a:cxn>
                <a:cxn ang="0">
                  <a:pos x="701" y="276"/>
                </a:cxn>
                <a:cxn ang="0">
                  <a:pos x="729" y="261"/>
                </a:cxn>
                <a:cxn ang="0">
                  <a:pos x="756" y="246"/>
                </a:cxn>
                <a:cxn ang="0">
                  <a:pos x="784" y="230"/>
                </a:cxn>
                <a:cxn ang="0">
                  <a:pos x="812" y="213"/>
                </a:cxn>
                <a:cxn ang="0">
                  <a:pos x="840" y="196"/>
                </a:cxn>
                <a:cxn ang="0">
                  <a:pos x="866" y="177"/>
                </a:cxn>
                <a:cxn ang="0">
                  <a:pos x="978" y="65"/>
                </a:cxn>
                <a:cxn ang="0">
                  <a:pos x="1107" y="0"/>
                </a:cxn>
                <a:cxn ang="0">
                  <a:pos x="1235" y="0"/>
                </a:cxn>
                <a:cxn ang="0">
                  <a:pos x="1210" y="58"/>
                </a:cxn>
              </a:cxnLst>
              <a:rect l="0" t="0" r="0" b="0"/>
              <a:pathLst>
                <a:path w="1235" h="815">
                  <a:moveTo>
                    <a:pt x="1210" y="58"/>
                  </a:moveTo>
                  <a:lnTo>
                    <a:pt x="1122" y="89"/>
                  </a:lnTo>
                  <a:lnTo>
                    <a:pt x="1066" y="177"/>
                  </a:lnTo>
                  <a:lnTo>
                    <a:pt x="1027" y="267"/>
                  </a:lnTo>
                  <a:lnTo>
                    <a:pt x="931" y="338"/>
                  </a:lnTo>
                  <a:lnTo>
                    <a:pt x="901" y="351"/>
                  </a:lnTo>
                  <a:lnTo>
                    <a:pt x="873" y="362"/>
                  </a:lnTo>
                  <a:lnTo>
                    <a:pt x="843" y="375"/>
                  </a:lnTo>
                  <a:lnTo>
                    <a:pt x="815" y="387"/>
                  </a:lnTo>
                  <a:lnTo>
                    <a:pt x="785" y="400"/>
                  </a:lnTo>
                  <a:lnTo>
                    <a:pt x="757" y="411"/>
                  </a:lnTo>
                  <a:lnTo>
                    <a:pt x="727" y="424"/>
                  </a:lnTo>
                  <a:lnTo>
                    <a:pt x="699" y="435"/>
                  </a:lnTo>
                  <a:lnTo>
                    <a:pt x="671" y="448"/>
                  </a:lnTo>
                  <a:lnTo>
                    <a:pt x="643" y="460"/>
                  </a:lnTo>
                  <a:lnTo>
                    <a:pt x="613" y="473"/>
                  </a:lnTo>
                  <a:lnTo>
                    <a:pt x="585" y="486"/>
                  </a:lnTo>
                  <a:lnTo>
                    <a:pt x="557" y="499"/>
                  </a:lnTo>
                  <a:lnTo>
                    <a:pt x="529" y="512"/>
                  </a:lnTo>
                  <a:lnTo>
                    <a:pt x="501" y="527"/>
                  </a:lnTo>
                  <a:lnTo>
                    <a:pt x="473" y="540"/>
                  </a:lnTo>
                  <a:lnTo>
                    <a:pt x="393" y="564"/>
                  </a:lnTo>
                  <a:lnTo>
                    <a:pt x="424" y="525"/>
                  </a:lnTo>
                  <a:lnTo>
                    <a:pt x="480" y="443"/>
                  </a:lnTo>
                  <a:lnTo>
                    <a:pt x="385" y="476"/>
                  </a:lnTo>
                  <a:lnTo>
                    <a:pt x="353" y="549"/>
                  </a:lnTo>
                  <a:lnTo>
                    <a:pt x="329" y="589"/>
                  </a:lnTo>
                  <a:lnTo>
                    <a:pt x="273" y="630"/>
                  </a:lnTo>
                  <a:lnTo>
                    <a:pt x="119" y="725"/>
                  </a:lnTo>
                  <a:lnTo>
                    <a:pt x="0" y="815"/>
                  </a:lnTo>
                  <a:lnTo>
                    <a:pt x="168" y="662"/>
                  </a:lnTo>
                  <a:lnTo>
                    <a:pt x="273" y="557"/>
                  </a:lnTo>
                  <a:lnTo>
                    <a:pt x="312" y="484"/>
                  </a:lnTo>
                  <a:lnTo>
                    <a:pt x="417" y="428"/>
                  </a:lnTo>
                  <a:lnTo>
                    <a:pt x="445" y="411"/>
                  </a:lnTo>
                  <a:lnTo>
                    <a:pt x="473" y="394"/>
                  </a:lnTo>
                  <a:lnTo>
                    <a:pt x="503" y="379"/>
                  </a:lnTo>
                  <a:lnTo>
                    <a:pt x="531" y="364"/>
                  </a:lnTo>
                  <a:lnTo>
                    <a:pt x="559" y="349"/>
                  </a:lnTo>
                  <a:lnTo>
                    <a:pt x="587" y="334"/>
                  </a:lnTo>
                  <a:lnTo>
                    <a:pt x="615" y="319"/>
                  </a:lnTo>
                  <a:lnTo>
                    <a:pt x="645" y="304"/>
                  </a:lnTo>
                  <a:lnTo>
                    <a:pt x="673" y="291"/>
                  </a:lnTo>
                  <a:lnTo>
                    <a:pt x="701" y="276"/>
                  </a:lnTo>
                  <a:lnTo>
                    <a:pt x="729" y="261"/>
                  </a:lnTo>
                  <a:lnTo>
                    <a:pt x="756" y="246"/>
                  </a:lnTo>
                  <a:lnTo>
                    <a:pt x="784" y="230"/>
                  </a:lnTo>
                  <a:lnTo>
                    <a:pt x="812" y="213"/>
                  </a:lnTo>
                  <a:lnTo>
                    <a:pt x="840" y="196"/>
                  </a:lnTo>
                  <a:lnTo>
                    <a:pt x="866" y="177"/>
                  </a:lnTo>
                  <a:lnTo>
                    <a:pt x="978" y="65"/>
                  </a:lnTo>
                  <a:lnTo>
                    <a:pt x="1107" y="0"/>
                  </a:lnTo>
                  <a:lnTo>
                    <a:pt x="1235" y="0"/>
                  </a:lnTo>
                  <a:lnTo>
                    <a:pt x="1210" y="58"/>
                  </a:lnTo>
                  <a:close/>
                </a:path>
              </a:pathLst>
            </a:custGeom>
            <a:solidFill>
              <a:srgbClr val="8EAFC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69" name="Freeform 29"/>
            <p:cNvSpPr>
              <a:spLocks/>
            </p:cNvSpPr>
            <p:nvPr/>
          </p:nvSpPr>
          <p:spPr bwMode="auto">
            <a:xfrm>
              <a:off x="6337300" y="4248150"/>
              <a:ext cx="61913" cy="58738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54" y="4"/>
                </a:cxn>
                <a:cxn ang="0">
                  <a:pos x="67" y="12"/>
                </a:cxn>
                <a:cxn ang="0">
                  <a:pos x="74" y="23"/>
                </a:cxn>
                <a:cxn ang="0">
                  <a:pos x="78" y="38"/>
                </a:cxn>
                <a:cxn ang="0">
                  <a:pos x="74" y="51"/>
                </a:cxn>
                <a:cxn ang="0">
                  <a:pos x="67" y="62"/>
                </a:cxn>
                <a:cxn ang="0">
                  <a:pos x="54" y="69"/>
                </a:cxn>
                <a:cxn ang="0">
                  <a:pos x="39" y="73"/>
                </a:cxn>
                <a:cxn ang="0">
                  <a:pos x="24" y="69"/>
                </a:cxn>
                <a:cxn ang="0">
                  <a:pos x="11" y="62"/>
                </a:cxn>
                <a:cxn ang="0">
                  <a:pos x="3" y="51"/>
                </a:cxn>
                <a:cxn ang="0">
                  <a:pos x="0" y="38"/>
                </a:cxn>
                <a:cxn ang="0">
                  <a:pos x="3" y="23"/>
                </a:cxn>
                <a:cxn ang="0">
                  <a:pos x="11" y="12"/>
                </a:cxn>
                <a:cxn ang="0">
                  <a:pos x="24" y="4"/>
                </a:cxn>
                <a:cxn ang="0">
                  <a:pos x="39" y="0"/>
                </a:cxn>
              </a:cxnLst>
              <a:rect l="0" t="0" r="0" b="0"/>
              <a:pathLst>
                <a:path w="78" h="73">
                  <a:moveTo>
                    <a:pt x="39" y="0"/>
                  </a:moveTo>
                  <a:lnTo>
                    <a:pt x="54" y="4"/>
                  </a:lnTo>
                  <a:lnTo>
                    <a:pt x="67" y="12"/>
                  </a:lnTo>
                  <a:lnTo>
                    <a:pt x="74" y="23"/>
                  </a:lnTo>
                  <a:lnTo>
                    <a:pt x="78" y="38"/>
                  </a:lnTo>
                  <a:lnTo>
                    <a:pt x="74" y="51"/>
                  </a:lnTo>
                  <a:lnTo>
                    <a:pt x="67" y="62"/>
                  </a:lnTo>
                  <a:lnTo>
                    <a:pt x="54" y="69"/>
                  </a:lnTo>
                  <a:lnTo>
                    <a:pt x="39" y="73"/>
                  </a:lnTo>
                  <a:lnTo>
                    <a:pt x="24" y="69"/>
                  </a:lnTo>
                  <a:lnTo>
                    <a:pt x="11" y="62"/>
                  </a:lnTo>
                  <a:lnTo>
                    <a:pt x="3" y="51"/>
                  </a:lnTo>
                  <a:lnTo>
                    <a:pt x="0" y="38"/>
                  </a:lnTo>
                  <a:lnTo>
                    <a:pt x="3" y="23"/>
                  </a:lnTo>
                  <a:lnTo>
                    <a:pt x="11" y="12"/>
                  </a:lnTo>
                  <a:lnTo>
                    <a:pt x="24" y="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73" name="Freeform 33"/>
            <p:cNvSpPr>
              <a:spLocks/>
            </p:cNvSpPr>
            <p:nvPr/>
          </p:nvSpPr>
          <p:spPr bwMode="auto">
            <a:xfrm>
              <a:off x="6640513" y="4140200"/>
              <a:ext cx="100013" cy="69850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51" y="35"/>
                </a:cxn>
                <a:cxn ang="0">
                  <a:pos x="21" y="56"/>
                </a:cxn>
                <a:cxn ang="0">
                  <a:pos x="0" y="88"/>
                </a:cxn>
                <a:cxn ang="0">
                  <a:pos x="55" y="56"/>
                </a:cxn>
                <a:cxn ang="0">
                  <a:pos x="94" y="35"/>
                </a:cxn>
                <a:cxn ang="0">
                  <a:pos x="127" y="0"/>
                </a:cxn>
              </a:cxnLst>
              <a:rect l="0" t="0" r="0" b="0"/>
              <a:pathLst>
                <a:path w="127" h="88">
                  <a:moveTo>
                    <a:pt x="127" y="0"/>
                  </a:moveTo>
                  <a:lnTo>
                    <a:pt x="51" y="35"/>
                  </a:lnTo>
                  <a:lnTo>
                    <a:pt x="21" y="56"/>
                  </a:lnTo>
                  <a:lnTo>
                    <a:pt x="0" y="88"/>
                  </a:lnTo>
                  <a:lnTo>
                    <a:pt x="55" y="56"/>
                  </a:lnTo>
                  <a:lnTo>
                    <a:pt x="94" y="35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006D8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74" name="Freeform 34"/>
            <p:cNvSpPr>
              <a:spLocks/>
            </p:cNvSpPr>
            <p:nvPr/>
          </p:nvSpPr>
          <p:spPr bwMode="auto">
            <a:xfrm>
              <a:off x="6884988" y="4102100"/>
              <a:ext cx="112713" cy="30163"/>
            </a:xfrm>
            <a:custGeom>
              <a:avLst/>
              <a:gdLst/>
              <a:ahLst/>
              <a:cxnLst>
                <a:cxn ang="0">
                  <a:pos x="52" y="2"/>
                </a:cxn>
                <a:cxn ang="0">
                  <a:pos x="67" y="2"/>
                </a:cxn>
                <a:cxn ang="0">
                  <a:pos x="82" y="0"/>
                </a:cxn>
                <a:cxn ang="0">
                  <a:pos x="97" y="0"/>
                </a:cxn>
                <a:cxn ang="0">
                  <a:pos x="112" y="0"/>
                </a:cxn>
                <a:cxn ang="0">
                  <a:pos x="123" y="2"/>
                </a:cxn>
                <a:cxn ang="0">
                  <a:pos x="133" y="8"/>
                </a:cxn>
                <a:cxn ang="0">
                  <a:pos x="140" y="17"/>
                </a:cxn>
                <a:cxn ang="0">
                  <a:pos x="142" y="32"/>
                </a:cxn>
                <a:cxn ang="0">
                  <a:pos x="103" y="32"/>
                </a:cxn>
                <a:cxn ang="0">
                  <a:pos x="62" y="32"/>
                </a:cxn>
                <a:cxn ang="0">
                  <a:pos x="19" y="39"/>
                </a:cxn>
                <a:cxn ang="0">
                  <a:pos x="0" y="24"/>
                </a:cxn>
                <a:cxn ang="0">
                  <a:pos x="7" y="21"/>
                </a:cxn>
                <a:cxn ang="0">
                  <a:pos x="26" y="11"/>
                </a:cxn>
                <a:cxn ang="0">
                  <a:pos x="45" y="4"/>
                </a:cxn>
                <a:cxn ang="0">
                  <a:pos x="52" y="2"/>
                </a:cxn>
              </a:cxnLst>
              <a:rect l="0" t="0" r="0" b="0"/>
              <a:pathLst>
                <a:path w="142" h="39">
                  <a:moveTo>
                    <a:pt x="52" y="2"/>
                  </a:moveTo>
                  <a:lnTo>
                    <a:pt x="67" y="2"/>
                  </a:lnTo>
                  <a:lnTo>
                    <a:pt x="82" y="0"/>
                  </a:lnTo>
                  <a:lnTo>
                    <a:pt x="97" y="0"/>
                  </a:lnTo>
                  <a:lnTo>
                    <a:pt x="112" y="0"/>
                  </a:lnTo>
                  <a:lnTo>
                    <a:pt x="123" y="2"/>
                  </a:lnTo>
                  <a:lnTo>
                    <a:pt x="133" y="8"/>
                  </a:lnTo>
                  <a:lnTo>
                    <a:pt x="140" y="17"/>
                  </a:lnTo>
                  <a:lnTo>
                    <a:pt x="142" y="32"/>
                  </a:lnTo>
                  <a:lnTo>
                    <a:pt x="103" y="32"/>
                  </a:lnTo>
                  <a:lnTo>
                    <a:pt x="62" y="32"/>
                  </a:lnTo>
                  <a:lnTo>
                    <a:pt x="19" y="39"/>
                  </a:lnTo>
                  <a:lnTo>
                    <a:pt x="0" y="24"/>
                  </a:lnTo>
                  <a:lnTo>
                    <a:pt x="7" y="21"/>
                  </a:lnTo>
                  <a:lnTo>
                    <a:pt x="26" y="11"/>
                  </a:lnTo>
                  <a:lnTo>
                    <a:pt x="45" y="4"/>
                  </a:lnTo>
                  <a:lnTo>
                    <a:pt x="52" y="2"/>
                  </a:lnTo>
                  <a:close/>
                </a:path>
              </a:pathLst>
            </a:custGeom>
            <a:solidFill>
              <a:srgbClr val="006D8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75" name="Freeform 35"/>
            <p:cNvSpPr>
              <a:spLocks/>
            </p:cNvSpPr>
            <p:nvPr/>
          </p:nvSpPr>
          <p:spPr bwMode="auto">
            <a:xfrm>
              <a:off x="6734175" y="4129088"/>
              <a:ext cx="269875" cy="109538"/>
            </a:xfrm>
            <a:custGeom>
              <a:avLst/>
              <a:gdLst/>
              <a:ahLst/>
              <a:cxnLst>
                <a:cxn ang="0">
                  <a:pos x="318" y="17"/>
                </a:cxn>
                <a:cxn ang="0">
                  <a:pos x="339" y="0"/>
                </a:cxn>
                <a:cxn ang="0">
                  <a:pos x="331" y="31"/>
                </a:cxn>
                <a:cxn ang="0">
                  <a:pos x="316" y="48"/>
                </a:cxn>
                <a:cxn ang="0">
                  <a:pos x="299" y="60"/>
                </a:cxn>
                <a:cxn ang="0">
                  <a:pos x="284" y="69"/>
                </a:cxn>
                <a:cxn ang="0">
                  <a:pos x="268" y="76"/>
                </a:cxn>
                <a:cxn ang="0">
                  <a:pos x="251" y="82"/>
                </a:cxn>
                <a:cxn ang="0">
                  <a:pos x="232" y="86"/>
                </a:cxn>
                <a:cxn ang="0">
                  <a:pos x="211" y="89"/>
                </a:cxn>
                <a:cxn ang="0">
                  <a:pos x="189" y="93"/>
                </a:cxn>
                <a:cxn ang="0">
                  <a:pos x="92" y="104"/>
                </a:cxn>
                <a:cxn ang="0">
                  <a:pos x="0" y="136"/>
                </a:cxn>
                <a:cxn ang="0">
                  <a:pos x="51" y="101"/>
                </a:cxn>
                <a:cxn ang="0">
                  <a:pos x="185" y="78"/>
                </a:cxn>
                <a:cxn ang="0">
                  <a:pos x="206" y="74"/>
                </a:cxn>
                <a:cxn ang="0">
                  <a:pos x="225" y="69"/>
                </a:cxn>
                <a:cxn ang="0">
                  <a:pos x="241" y="65"/>
                </a:cxn>
                <a:cxn ang="0">
                  <a:pos x="256" y="60"/>
                </a:cxn>
                <a:cxn ang="0">
                  <a:pos x="271" y="52"/>
                </a:cxn>
                <a:cxn ang="0">
                  <a:pos x="284" y="43"/>
                </a:cxn>
                <a:cxn ang="0">
                  <a:pos x="301" y="31"/>
                </a:cxn>
                <a:cxn ang="0">
                  <a:pos x="318" y="17"/>
                </a:cxn>
              </a:cxnLst>
              <a:rect l="0" t="0" r="0" b="0"/>
              <a:pathLst>
                <a:path w="339" h="136">
                  <a:moveTo>
                    <a:pt x="318" y="17"/>
                  </a:moveTo>
                  <a:lnTo>
                    <a:pt x="339" y="0"/>
                  </a:lnTo>
                  <a:lnTo>
                    <a:pt x="331" y="31"/>
                  </a:lnTo>
                  <a:lnTo>
                    <a:pt x="316" y="48"/>
                  </a:lnTo>
                  <a:lnTo>
                    <a:pt x="299" y="60"/>
                  </a:lnTo>
                  <a:lnTo>
                    <a:pt x="284" y="69"/>
                  </a:lnTo>
                  <a:lnTo>
                    <a:pt x="268" y="76"/>
                  </a:lnTo>
                  <a:lnTo>
                    <a:pt x="251" y="82"/>
                  </a:lnTo>
                  <a:lnTo>
                    <a:pt x="232" y="86"/>
                  </a:lnTo>
                  <a:lnTo>
                    <a:pt x="211" y="89"/>
                  </a:lnTo>
                  <a:lnTo>
                    <a:pt x="189" y="93"/>
                  </a:lnTo>
                  <a:lnTo>
                    <a:pt x="92" y="104"/>
                  </a:lnTo>
                  <a:lnTo>
                    <a:pt x="0" y="136"/>
                  </a:lnTo>
                  <a:lnTo>
                    <a:pt x="51" y="101"/>
                  </a:lnTo>
                  <a:lnTo>
                    <a:pt x="185" y="78"/>
                  </a:lnTo>
                  <a:lnTo>
                    <a:pt x="206" y="74"/>
                  </a:lnTo>
                  <a:lnTo>
                    <a:pt x="225" y="69"/>
                  </a:lnTo>
                  <a:lnTo>
                    <a:pt x="241" y="65"/>
                  </a:lnTo>
                  <a:lnTo>
                    <a:pt x="256" y="60"/>
                  </a:lnTo>
                  <a:lnTo>
                    <a:pt x="271" y="52"/>
                  </a:lnTo>
                  <a:lnTo>
                    <a:pt x="284" y="43"/>
                  </a:lnTo>
                  <a:lnTo>
                    <a:pt x="301" y="31"/>
                  </a:lnTo>
                  <a:lnTo>
                    <a:pt x="318" y="17"/>
                  </a:lnTo>
                  <a:close/>
                </a:path>
              </a:pathLst>
            </a:custGeom>
            <a:solidFill>
              <a:srgbClr val="FFE8C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76" name="Freeform 36"/>
            <p:cNvSpPr>
              <a:spLocks/>
            </p:cNvSpPr>
            <p:nvPr/>
          </p:nvSpPr>
          <p:spPr bwMode="auto">
            <a:xfrm>
              <a:off x="6951663" y="4098925"/>
              <a:ext cx="38100" cy="26988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49" y="12"/>
                </a:cxn>
                <a:cxn ang="0">
                  <a:pos x="49" y="28"/>
                </a:cxn>
                <a:cxn ang="0">
                  <a:pos x="0" y="34"/>
                </a:cxn>
                <a:cxn ang="0">
                  <a:pos x="2" y="27"/>
                </a:cxn>
                <a:cxn ang="0">
                  <a:pos x="6" y="12"/>
                </a:cxn>
                <a:cxn ang="0">
                  <a:pos x="10" y="0"/>
                </a:cxn>
                <a:cxn ang="0">
                  <a:pos x="11" y="2"/>
                </a:cxn>
              </a:cxnLst>
              <a:rect l="0" t="0" r="0" b="0"/>
              <a:pathLst>
                <a:path w="49" h="34">
                  <a:moveTo>
                    <a:pt x="11" y="2"/>
                  </a:moveTo>
                  <a:lnTo>
                    <a:pt x="49" y="12"/>
                  </a:lnTo>
                  <a:lnTo>
                    <a:pt x="49" y="28"/>
                  </a:lnTo>
                  <a:lnTo>
                    <a:pt x="0" y="34"/>
                  </a:lnTo>
                  <a:lnTo>
                    <a:pt x="2" y="27"/>
                  </a:lnTo>
                  <a:lnTo>
                    <a:pt x="6" y="12"/>
                  </a:lnTo>
                  <a:lnTo>
                    <a:pt x="10" y="0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00A3C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77" name="Freeform 37"/>
            <p:cNvSpPr>
              <a:spLocks/>
            </p:cNvSpPr>
            <p:nvPr/>
          </p:nvSpPr>
          <p:spPr bwMode="auto">
            <a:xfrm>
              <a:off x="6316663" y="4213225"/>
              <a:ext cx="123825" cy="492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5" y="0"/>
                </a:cxn>
                <a:cxn ang="0">
                  <a:pos x="12" y="28"/>
                </a:cxn>
                <a:cxn ang="0">
                  <a:pos x="0" y="62"/>
                </a:cxn>
                <a:cxn ang="0">
                  <a:pos x="45" y="23"/>
                </a:cxn>
                <a:cxn ang="0">
                  <a:pos x="98" y="34"/>
                </a:cxn>
                <a:cxn ang="0">
                  <a:pos x="158" y="0"/>
                </a:cxn>
                <a:cxn ang="0">
                  <a:pos x="101" y="0"/>
                </a:cxn>
              </a:cxnLst>
              <a:rect l="0" t="0" r="0" b="0"/>
              <a:pathLst>
                <a:path w="158" h="62">
                  <a:moveTo>
                    <a:pt x="101" y="0"/>
                  </a:moveTo>
                  <a:lnTo>
                    <a:pt x="45" y="0"/>
                  </a:lnTo>
                  <a:lnTo>
                    <a:pt x="12" y="28"/>
                  </a:lnTo>
                  <a:lnTo>
                    <a:pt x="0" y="62"/>
                  </a:lnTo>
                  <a:lnTo>
                    <a:pt x="45" y="23"/>
                  </a:lnTo>
                  <a:lnTo>
                    <a:pt x="98" y="34"/>
                  </a:lnTo>
                  <a:lnTo>
                    <a:pt x="158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6D8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78" name="Freeform 38"/>
            <p:cNvSpPr>
              <a:spLocks/>
            </p:cNvSpPr>
            <p:nvPr/>
          </p:nvSpPr>
          <p:spPr bwMode="auto">
            <a:xfrm>
              <a:off x="6353175" y="4216400"/>
              <a:ext cx="57150" cy="1587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8" y="0"/>
                </a:cxn>
                <a:cxn ang="0">
                  <a:pos x="71" y="0"/>
                </a:cxn>
                <a:cxn ang="0">
                  <a:pos x="51" y="15"/>
                </a:cxn>
                <a:cxn ang="0">
                  <a:pos x="0" y="21"/>
                </a:cxn>
                <a:cxn ang="0">
                  <a:pos x="11" y="0"/>
                </a:cxn>
              </a:cxnLst>
              <a:rect l="0" t="0" r="0" b="0"/>
              <a:pathLst>
                <a:path w="71" h="21">
                  <a:moveTo>
                    <a:pt x="11" y="0"/>
                  </a:moveTo>
                  <a:lnTo>
                    <a:pt x="38" y="0"/>
                  </a:lnTo>
                  <a:lnTo>
                    <a:pt x="71" y="0"/>
                  </a:lnTo>
                  <a:lnTo>
                    <a:pt x="51" y="15"/>
                  </a:lnTo>
                  <a:lnTo>
                    <a:pt x="0" y="2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A3C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79" name="Freeform 39"/>
            <p:cNvSpPr>
              <a:spLocks/>
            </p:cNvSpPr>
            <p:nvPr/>
          </p:nvSpPr>
          <p:spPr bwMode="auto">
            <a:xfrm>
              <a:off x="6459538" y="4021138"/>
              <a:ext cx="236538" cy="58738"/>
            </a:xfrm>
            <a:custGeom>
              <a:avLst/>
              <a:gdLst/>
              <a:ahLst/>
              <a:cxnLst>
                <a:cxn ang="0">
                  <a:pos x="80" y="2"/>
                </a:cxn>
                <a:cxn ang="0">
                  <a:pos x="150" y="8"/>
                </a:cxn>
                <a:cxn ang="0">
                  <a:pos x="236" y="30"/>
                </a:cxn>
                <a:cxn ang="0">
                  <a:pos x="282" y="53"/>
                </a:cxn>
                <a:cxn ang="0">
                  <a:pos x="297" y="73"/>
                </a:cxn>
                <a:cxn ang="0">
                  <a:pos x="266" y="67"/>
                </a:cxn>
                <a:cxn ang="0">
                  <a:pos x="221" y="51"/>
                </a:cxn>
                <a:cxn ang="0">
                  <a:pos x="164" y="51"/>
                </a:cxn>
                <a:cxn ang="0">
                  <a:pos x="138" y="73"/>
                </a:cxn>
                <a:cxn ang="0">
                  <a:pos x="118" y="73"/>
                </a:cxn>
                <a:cxn ang="0">
                  <a:pos x="123" y="53"/>
                </a:cxn>
                <a:cxn ang="0">
                  <a:pos x="103" y="41"/>
                </a:cxn>
                <a:cxn ang="0">
                  <a:pos x="67" y="41"/>
                </a:cxn>
                <a:cxn ang="0">
                  <a:pos x="35" y="58"/>
                </a:cxn>
                <a:cxn ang="0">
                  <a:pos x="0" y="41"/>
                </a:cxn>
                <a:cxn ang="0">
                  <a:pos x="26" y="0"/>
                </a:cxn>
                <a:cxn ang="0">
                  <a:pos x="80" y="2"/>
                </a:cxn>
              </a:cxnLst>
              <a:rect l="0" t="0" r="0" b="0"/>
              <a:pathLst>
                <a:path w="297" h="73">
                  <a:moveTo>
                    <a:pt x="80" y="2"/>
                  </a:moveTo>
                  <a:lnTo>
                    <a:pt x="150" y="8"/>
                  </a:lnTo>
                  <a:lnTo>
                    <a:pt x="236" y="30"/>
                  </a:lnTo>
                  <a:lnTo>
                    <a:pt x="282" y="53"/>
                  </a:lnTo>
                  <a:lnTo>
                    <a:pt x="297" y="73"/>
                  </a:lnTo>
                  <a:lnTo>
                    <a:pt x="266" y="67"/>
                  </a:lnTo>
                  <a:lnTo>
                    <a:pt x="221" y="51"/>
                  </a:lnTo>
                  <a:lnTo>
                    <a:pt x="164" y="51"/>
                  </a:lnTo>
                  <a:lnTo>
                    <a:pt x="138" y="73"/>
                  </a:lnTo>
                  <a:lnTo>
                    <a:pt x="118" y="73"/>
                  </a:lnTo>
                  <a:lnTo>
                    <a:pt x="123" y="53"/>
                  </a:lnTo>
                  <a:lnTo>
                    <a:pt x="103" y="41"/>
                  </a:lnTo>
                  <a:lnTo>
                    <a:pt x="67" y="41"/>
                  </a:lnTo>
                  <a:lnTo>
                    <a:pt x="35" y="58"/>
                  </a:lnTo>
                  <a:lnTo>
                    <a:pt x="0" y="41"/>
                  </a:lnTo>
                  <a:lnTo>
                    <a:pt x="26" y="0"/>
                  </a:lnTo>
                  <a:lnTo>
                    <a:pt x="80" y="2"/>
                  </a:lnTo>
                  <a:close/>
                </a:path>
              </a:pathLst>
            </a:custGeom>
            <a:solidFill>
              <a:srgbClr val="148EE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dirty="0"/>
            </a:p>
          </p:txBody>
        </p:sp>
        <p:sp>
          <p:nvSpPr>
            <p:cNvPr id="10280" name="Freeform 40"/>
            <p:cNvSpPr>
              <a:spLocks/>
            </p:cNvSpPr>
            <p:nvPr/>
          </p:nvSpPr>
          <p:spPr bwMode="auto">
            <a:xfrm>
              <a:off x="6651625" y="4146550"/>
              <a:ext cx="65088" cy="46038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25" y="26"/>
                </a:cxn>
                <a:cxn ang="0">
                  <a:pos x="0" y="58"/>
                </a:cxn>
                <a:cxn ang="0">
                  <a:pos x="51" y="26"/>
                </a:cxn>
                <a:cxn ang="0">
                  <a:pos x="56" y="21"/>
                </a:cxn>
                <a:cxn ang="0">
                  <a:pos x="68" y="10"/>
                </a:cxn>
                <a:cxn ang="0">
                  <a:pos x="79" y="0"/>
                </a:cxn>
                <a:cxn ang="0">
                  <a:pos x="83" y="0"/>
                </a:cxn>
              </a:cxnLst>
              <a:rect l="0" t="0" r="0" b="0"/>
              <a:pathLst>
                <a:path w="83" h="58">
                  <a:moveTo>
                    <a:pt x="83" y="0"/>
                  </a:moveTo>
                  <a:lnTo>
                    <a:pt x="25" y="26"/>
                  </a:lnTo>
                  <a:lnTo>
                    <a:pt x="0" y="58"/>
                  </a:lnTo>
                  <a:lnTo>
                    <a:pt x="51" y="26"/>
                  </a:lnTo>
                  <a:lnTo>
                    <a:pt x="56" y="21"/>
                  </a:lnTo>
                  <a:lnTo>
                    <a:pt x="68" y="10"/>
                  </a:lnTo>
                  <a:lnTo>
                    <a:pt x="79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A3C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81" name="Freeform 41"/>
            <p:cNvSpPr>
              <a:spLocks/>
            </p:cNvSpPr>
            <p:nvPr/>
          </p:nvSpPr>
          <p:spPr bwMode="auto">
            <a:xfrm>
              <a:off x="5451475" y="4098925"/>
              <a:ext cx="544513" cy="271463"/>
            </a:xfrm>
            <a:custGeom>
              <a:avLst/>
              <a:gdLst/>
              <a:ahLst/>
              <a:cxnLst>
                <a:cxn ang="0">
                  <a:pos x="588" y="6"/>
                </a:cxn>
                <a:cxn ang="0">
                  <a:pos x="318" y="114"/>
                </a:cxn>
                <a:cxn ang="0">
                  <a:pos x="186" y="176"/>
                </a:cxn>
                <a:cxn ang="0">
                  <a:pos x="98" y="234"/>
                </a:cxn>
                <a:cxn ang="0">
                  <a:pos x="66" y="281"/>
                </a:cxn>
                <a:cxn ang="0">
                  <a:pos x="36" y="311"/>
                </a:cxn>
                <a:cxn ang="0">
                  <a:pos x="0" y="343"/>
                </a:cxn>
                <a:cxn ang="0">
                  <a:pos x="71" y="316"/>
                </a:cxn>
                <a:cxn ang="0">
                  <a:pos x="133" y="255"/>
                </a:cxn>
                <a:cxn ang="0">
                  <a:pos x="180" y="208"/>
                </a:cxn>
                <a:cxn ang="0">
                  <a:pos x="180" y="238"/>
                </a:cxn>
                <a:cxn ang="0">
                  <a:pos x="227" y="223"/>
                </a:cxn>
                <a:cxn ang="0">
                  <a:pos x="253" y="182"/>
                </a:cxn>
                <a:cxn ang="0">
                  <a:pos x="309" y="144"/>
                </a:cxn>
                <a:cxn ang="0">
                  <a:pos x="335" y="167"/>
                </a:cxn>
                <a:cxn ang="0">
                  <a:pos x="380" y="144"/>
                </a:cxn>
                <a:cxn ang="0">
                  <a:pos x="406" y="103"/>
                </a:cxn>
                <a:cxn ang="0">
                  <a:pos x="474" y="73"/>
                </a:cxn>
                <a:cxn ang="0">
                  <a:pos x="685" y="0"/>
                </a:cxn>
                <a:cxn ang="0">
                  <a:pos x="681" y="0"/>
                </a:cxn>
                <a:cxn ang="0">
                  <a:pos x="670" y="0"/>
                </a:cxn>
                <a:cxn ang="0">
                  <a:pos x="655" y="2"/>
                </a:cxn>
                <a:cxn ang="0">
                  <a:pos x="638" y="2"/>
                </a:cxn>
                <a:cxn ang="0">
                  <a:pos x="620" y="4"/>
                </a:cxn>
                <a:cxn ang="0">
                  <a:pos x="605" y="6"/>
                </a:cxn>
                <a:cxn ang="0">
                  <a:pos x="594" y="6"/>
                </a:cxn>
                <a:cxn ang="0">
                  <a:pos x="588" y="6"/>
                </a:cxn>
              </a:cxnLst>
              <a:rect l="0" t="0" r="0" b="0"/>
              <a:pathLst>
                <a:path w="685" h="343">
                  <a:moveTo>
                    <a:pt x="588" y="6"/>
                  </a:moveTo>
                  <a:lnTo>
                    <a:pt x="318" y="114"/>
                  </a:lnTo>
                  <a:lnTo>
                    <a:pt x="186" y="176"/>
                  </a:lnTo>
                  <a:lnTo>
                    <a:pt x="98" y="234"/>
                  </a:lnTo>
                  <a:lnTo>
                    <a:pt x="66" y="281"/>
                  </a:lnTo>
                  <a:lnTo>
                    <a:pt x="36" y="311"/>
                  </a:lnTo>
                  <a:lnTo>
                    <a:pt x="0" y="343"/>
                  </a:lnTo>
                  <a:lnTo>
                    <a:pt x="71" y="316"/>
                  </a:lnTo>
                  <a:lnTo>
                    <a:pt x="133" y="255"/>
                  </a:lnTo>
                  <a:lnTo>
                    <a:pt x="180" y="208"/>
                  </a:lnTo>
                  <a:lnTo>
                    <a:pt x="180" y="238"/>
                  </a:lnTo>
                  <a:lnTo>
                    <a:pt x="227" y="223"/>
                  </a:lnTo>
                  <a:lnTo>
                    <a:pt x="253" y="182"/>
                  </a:lnTo>
                  <a:lnTo>
                    <a:pt x="309" y="144"/>
                  </a:lnTo>
                  <a:lnTo>
                    <a:pt x="335" y="167"/>
                  </a:lnTo>
                  <a:lnTo>
                    <a:pt x="380" y="144"/>
                  </a:lnTo>
                  <a:lnTo>
                    <a:pt x="406" y="103"/>
                  </a:lnTo>
                  <a:lnTo>
                    <a:pt x="474" y="73"/>
                  </a:lnTo>
                  <a:lnTo>
                    <a:pt x="685" y="0"/>
                  </a:lnTo>
                  <a:lnTo>
                    <a:pt x="681" y="0"/>
                  </a:lnTo>
                  <a:lnTo>
                    <a:pt x="670" y="0"/>
                  </a:lnTo>
                  <a:lnTo>
                    <a:pt x="655" y="2"/>
                  </a:lnTo>
                  <a:lnTo>
                    <a:pt x="638" y="2"/>
                  </a:lnTo>
                  <a:lnTo>
                    <a:pt x="620" y="4"/>
                  </a:lnTo>
                  <a:lnTo>
                    <a:pt x="605" y="6"/>
                  </a:lnTo>
                  <a:lnTo>
                    <a:pt x="594" y="6"/>
                  </a:lnTo>
                  <a:lnTo>
                    <a:pt x="588" y="6"/>
                  </a:lnTo>
                  <a:close/>
                </a:path>
              </a:pathLst>
            </a:custGeom>
            <a:solidFill>
              <a:srgbClr val="289EE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83" name="Freeform 43"/>
            <p:cNvSpPr>
              <a:spLocks/>
            </p:cNvSpPr>
            <p:nvPr/>
          </p:nvSpPr>
          <p:spPr bwMode="auto">
            <a:xfrm>
              <a:off x="4932363" y="4754563"/>
              <a:ext cx="196850" cy="365125"/>
            </a:xfrm>
            <a:custGeom>
              <a:avLst/>
              <a:gdLst/>
              <a:ahLst/>
              <a:cxnLst>
                <a:cxn ang="0">
                  <a:pos x="187" y="62"/>
                </a:cxn>
                <a:cxn ang="0">
                  <a:pos x="89" y="198"/>
                </a:cxn>
                <a:cxn ang="0">
                  <a:pos x="28" y="335"/>
                </a:cxn>
                <a:cxn ang="0">
                  <a:pos x="0" y="460"/>
                </a:cxn>
                <a:cxn ang="0">
                  <a:pos x="50" y="426"/>
                </a:cxn>
                <a:cxn ang="0">
                  <a:pos x="67" y="346"/>
                </a:cxn>
                <a:cxn ang="0">
                  <a:pos x="134" y="271"/>
                </a:cxn>
                <a:cxn ang="0">
                  <a:pos x="157" y="187"/>
                </a:cxn>
                <a:cxn ang="0">
                  <a:pos x="175" y="123"/>
                </a:cxn>
                <a:cxn ang="0">
                  <a:pos x="248" y="0"/>
                </a:cxn>
                <a:cxn ang="0">
                  <a:pos x="246" y="2"/>
                </a:cxn>
                <a:cxn ang="0">
                  <a:pos x="241" y="9"/>
                </a:cxn>
                <a:cxn ang="0">
                  <a:pos x="232" y="19"/>
                </a:cxn>
                <a:cxn ang="0">
                  <a:pos x="222" y="28"/>
                </a:cxn>
                <a:cxn ang="0">
                  <a:pos x="211" y="39"/>
                </a:cxn>
                <a:cxn ang="0">
                  <a:pos x="202" y="50"/>
                </a:cxn>
                <a:cxn ang="0">
                  <a:pos x="192" y="58"/>
                </a:cxn>
                <a:cxn ang="0">
                  <a:pos x="187" y="62"/>
                </a:cxn>
              </a:cxnLst>
              <a:rect l="0" t="0" r="0" b="0"/>
              <a:pathLst>
                <a:path w="248" h="460">
                  <a:moveTo>
                    <a:pt x="187" y="62"/>
                  </a:moveTo>
                  <a:lnTo>
                    <a:pt x="89" y="198"/>
                  </a:lnTo>
                  <a:lnTo>
                    <a:pt x="28" y="335"/>
                  </a:lnTo>
                  <a:lnTo>
                    <a:pt x="0" y="460"/>
                  </a:lnTo>
                  <a:lnTo>
                    <a:pt x="50" y="426"/>
                  </a:lnTo>
                  <a:lnTo>
                    <a:pt x="67" y="346"/>
                  </a:lnTo>
                  <a:lnTo>
                    <a:pt x="134" y="271"/>
                  </a:lnTo>
                  <a:lnTo>
                    <a:pt x="157" y="187"/>
                  </a:lnTo>
                  <a:lnTo>
                    <a:pt x="175" y="123"/>
                  </a:lnTo>
                  <a:lnTo>
                    <a:pt x="248" y="0"/>
                  </a:lnTo>
                  <a:lnTo>
                    <a:pt x="246" y="2"/>
                  </a:lnTo>
                  <a:lnTo>
                    <a:pt x="241" y="9"/>
                  </a:lnTo>
                  <a:lnTo>
                    <a:pt x="232" y="19"/>
                  </a:lnTo>
                  <a:lnTo>
                    <a:pt x="222" y="28"/>
                  </a:lnTo>
                  <a:lnTo>
                    <a:pt x="211" y="39"/>
                  </a:lnTo>
                  <a:lnTo>
                    <a:pt x="202" y="50"/>
                  </a:lnTo>
                  <a:lnTo>
                    <a:pt x="192" y="58"/>
                  </a:lnTo>
                  <a:lnTo>
                    <a:pt x="187" y="62"/>
                  </a:lnTo>
                  <a:close/>
                </a:path>
              </a:pathLst>
            </a:custGeom>
            <a:solidFill>
              <a:srgbClr val="006D8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84" name="Freeform 44"/>
            <p:cNvSpPr>
              <a:spLocks/>
            </p:cNvSpPr>
            <p:nvPr/>
          </p:nvSpPr>
          <p:spPr bwMode="auto">
            <a:xfrm>
              <a:off x="5089525" y="4137025"/>
              <a:ext cx="508000" cy="112713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73" y="0"/>
                </a:cxn>
                <a:cxn ang="0">
                  <a:pos x="206" y="0"/>
                </a:cxn>
                <a:cxn ang="0">
                  <a:pos x="361" y="32"/>
                </a:cxn>
                <a:cxn ang="0">
                  <a:pos x="640" y="118"/>
                </a:cxn>
                <a:cxn ang="0">
                  <a:pos x="585" y="142"/>
                </a:cxn>
                <a:cxn ang="0">
                  <a:pos x="507" y="142"/>
                </a:cxn>
                <a:cxn ang="0">
                  <a:pos x="406" y="105"/>
                </a:cxn>
                <a:cxn ang="0">
                  <a:pos x="193" y="34"/>
                </a:cxn>
                <a:cxn ang="0">
                  <a:pos x="78" y="34"/>
                </a:cxn>
                <a:cxn ang="0">
                  <a:pos x="0" y="77"/>
                </a:cxn>
                <a:cxn ang="0">
                  <a:pos x="5" y="45"/>
                </a:cxn>
              </a:cxnLst>
              <a:rect l="0" t="0" r="0" b="0"/>
              <a:pathLst>
                <a:path w="640" h="142">
                  <a:moveTo>
                    <a:pt x="5" y="45"/>
                  </a:moveTo>
                  <a:lnTo>
                    <a:pt x="73" y="0"/>
                  </a:lnTo>
                  <a:lnTo>
                    <a:pt x="206" y="0"/>
                  </a:lnTo>
                  <a:lnTo>
                    <a:pt x="361" y="32"/>
                  </a:lnTo>
                  <a:lnTo>
                    <a:pt x="640" y="118"/>
                  </a:lnTo>
                  <a:lnTo>
                    <a:pt x="585" y="142"/>
                  </a:lnTo>
                  <a:lnTo>
                    <a:pt x="507" y="142"/>
                  </a:lnTo>
                  <a:lnTo>
                    <a:pt x="406" y="105"/>
                  </a:lnTo>
                  <a:lnTo>
                    <a:pt x="193" y="34"/>
                  </a:lnTo>
                  <a:lnTo>
                    <a:pt x="78" y="34"/>
                  </a:lnTo>
                  <a:lnTo>
                    <a:pt x="0" y="77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003D5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85" name="Freeform 45"/>
            <p:cNvSpPr>
              <a:spLocks/>
            </p:cNvSpPr>
            <p:nvPr/>
          </p:nvSpPr>
          <p:spPr bwMode="auto">
            <a:xfrm>
              <a:off x="5913438" y="4497388"/>
              <a:ext cx="349250" cy="344488"/>
            </a:xfrm>
            <a:custGeom>
              <a:avLst/>
              <a:gdLst/>
              <a:ahLst/>
              <a:cxnLst>
                <a:cxn ang="0">
                  <a:pos x="322" y="29"/>
                </a:cxn>
                <a:cxn ang="0">
                  <a:pos x="382" y="0"/>
                </a:cxn>
                <a:cxn ang="0">
                  <a:pos x="429" y="29"/>
                </a:cxn>
                <a:cxn ang="0">
                  <a:pos x="440" y="81"/>
                </a:cxn>
                <a:cxn ang="0">
                  <a:pos x="410" y="120"/>
                </a:cxn>
                <a:cxn ang="0">
                  <a:pos x="356" y="143"/>
                </a:cxn>
                <a:cxn ang="0">
                  <a:pos x="333" y="178"/>
                </a:cxn>
                <a:cxn ang="0">
                  <a:pos x="315" y="216"/>
                </a:cxn>
                <a:cxn ang="0">
                  <a:pos x="287" y="242"/>
                </a:cxn>
                <a:cxn ang="0">
                  <a:pos x="345" y="227"/>
                </a:cxn>
                <a:cxn ang="0">
                  <a:pos x="305" y="274"/>
                </a:cxn>
                <a:cxn ang="0">
                  <a:pos x="245" y="328"/>
                </a:cxn>
                <a:cxn ang="0">
                  <a:pos x="208" y="354"/>
                </a:cxn>
                <a:cxn ang="0">
                  <a:pos x="142" y="384"/>
                </a:cxn>
                <a:cxn ang="0">
                  <a:pos x="0" y="434"/>
                </a:cxn>
                <a:cxn ang="0">
                  <a:pos x="40" y="361"/>
                </a:cxn>
                <a:cxn ang="0">
                  <a:pos x="62" y="296"/>
                </a:cxn>
                <a:cxn ang="0">
                  <a:pos x="92" y="208"/>
                </a:cxn>
                <a:cxn ang="0">
                  <a:pos x="137" y="165"/>
                </a:cxn>
                <a:cxn ang="0">
                  <a:pos x="202" y="171"/>
                </a:cxn>
                <a:cxn ang="0">
                  <a:pos x="264" y="150"/>
                </a:cxn>
                <a:cxn ang="0">
                  <a:pos x="298" y="109"/>
                </a:cxn>
                <a:cxn ang="0">
                  <a:pos x="322" y="29"/>
                </a:cxn>
              </a:cxnLst>
              <a:rect l="0" t="0" r="0" b="0"/>
              <a:pathLst>
                <a:path w="440" h="434">
                  <a:moveTo>
                    <a:pt x="322" y="29"/>
                  </a:moveTo>
                  <a:lnTo>
                    <a:pt x="382" y="0"/>
                  </a:lnTo>
                  <a:lnTo>
                    <a:pt x="429" y="29"/>
                  </a:lnTo>
                  <a:lnTo>
                    <a:pt x="440" y="81"/>
                  </a:lnTo>
                  <a:lnTo>
                    <a:pt x="410" y="120"/>
                  </a:lnTo>
                  <a:lnTo>
                    <a:pt x="356" y="143"/>
                  </a:lnTo>
                  <a:lnTo>
                    <a:pt x="333" y="178"/>
                  </a:lnTo>
                  <a:lnTo>
                    <a:pt x="315" y="216"/>
                  </a:lnTo>
                  <a:lnTo>
                    <a:pt x="287" y="242"/>
                  </a:lnTo>
                  <a:lnTo>
                    <a:pt x="345" y="227"/>
                  </a:lnTo>
                  <a:lnTo>
                    <a:pt x="305" y="274"/>
                  </a:lnTo>
                  <a:lnTo>
                    <a:pt x="245" y="328"/>
                  </a:lnTo>
                  <a:lnTo>
                    <a:pt x="208" y="354"/>
                  </a:lnTo>
                  <a:lnTo>
                    <a:pt x="142" y="384"/>
                  </a:lnTo>
                  <a:lnTo>
                    <a:pt x="0" y="434"/>
                  </a:lnTo>
                  <a:lnTo>
                    <a:pt x="40" y="361"/>
                  </a:lnTo>
                  <a:lnTo>
                    <a:pt x="62" y="296"/>
                  </a:lnTo>
                  <a:lnTo>
                    <a:pt x="92" y="208"/>
                  </a:lnTo>
                  <a:lnTo>
                    <a:pt x="137" y="165"/>
                  </a:lnTo>
                  <a:lnTo>
                    <a:pt x="202" y="171"/>
                  </a:lnTo>
                  <a:lnTo>
                    <a:pt x="264" y="150"/>
                  </a:lnTo>
                  <a:lnTo>
                    <a:pt x="298" y="109"/>
                  </a:lnTo>
                  <a:lnTo>
                    <a:pt x="322" y="29"/>
                  </a:lnTo>
                  <a:close/>
                </a:path>
              </a:pathLst>
            </a:custGeom>
            <a:solidFill>
              <a:srgbClr val="003D5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86" name="Freeform 46"/>
            <p:cNvSpPr>
              <a:spLocks/>
            </p:cNvSpPr>
            <p:nvPr/>
          </p:nvSpPr>
          <p:spPr bwMode="auto">
            <a:xfrm>
              <a:off x="6257925" y="4321175"/>
              <a:ext cx="404813" cy="254000"/>
            </a:xfrm>
            <a:custGeom>
              <a:avLst/>
              <a:gdLst/>
              <a:ahLst/>
              <a:cxnLst>
                <a:cxn ang="0">
                  <a:pos x="225" y="86"/>
                </a:cxn>
                <a:cxn ang="0">
                  <a:pos x="146" y="146"/>
                </a:cxn>
                <a:cxn ang="0">
                  <a:pos x="94" y="221"/>
                </a:cxn>
                <a:cxn ang="0">
                  <a:pos x="6" y="273"/>
                </a:cxn>
                <a:cxn ang="0">
                  <a:pos x="0" y="320"/>
                </a:cxn>
                <a:cxn ang="0">
                  <a:pos x="105" y="265"/>
                </a:cxn>
                <a:cxn ang="0">
                  <a:pos x="259" y="200"/>
                </a:cxn>
                <a:cxn ang="0">
                  <a:pos x="397" y="114"/>
                </a:cxn>
                <a:cxn ang="0">
                  <a:pos x="470" y="54"/>
                </a:cxn>
                <a:cxn ang="0">
                  <a:pos x="509" y="0"/>
                </a:cxn>
                <a:cxn ang="0">
                  <a:pos x="397" y="60"/>
                </a:cxn>
                <a:cxn ang="0">
                  <a:pos x="305" y="93"/>
                </a:cxn>
                <a:cxn ang="0">
                  <a:pos x="298" y="60"/>
                </a:cxn>
                <a:cxn ang="0">
                  <a:pos x="296" y="60"/>
                </a:cxn>
                <a:cxn ang="0">
                  <a:pos x="290" y="60"/>
                </a:cxn>
                <a:cxn ang="0">
                  <a:pos x="281" y="62"/>
                </a:cxn>
                <a:cxn ang="0">
                  <a:pos x="270" y="64"/>
                </a:cxn>
                <a:cxn ang="0">
                  <a:pos x="259" y="65"/>
                </a:cxn>
                <a:cxn ang="0">
                  <a:pos x="245" y="71"/>
                </a:cxn>
                <a:cxn ang="0">
                  <a:pos x="234" y="77"/>
                </a:cxn>
                <a:cxn ang="0">
                  <a:pos x="225" y="86"/>
                </a:cxn>
              </a:cxnLst>
              <a:rect l="0" t="0" r="0" b="0"/>
              <a:pathLst>
                <a:path w="509" h="320">
                  <a:moveTo>
                    <a:pt x="225" y="86"/>
                  </a:moveTo>
                  <a:lnTo>
                    <a:pt x="146" y="146"/>
                  </a:lnTo>
                  <a:lnTo>
                    <a:pt x="94" y="221"/>
                  </a:lnTo>
                  <a:lnTo>
                    <a:pt x="6" y="273"/>
                  </a:lnTo>
                  <a:lnTo>
                    <a:pt x="0" y="320"/>
                  </a:lnTo>
                  <a:lnTo>
                    <a:pt x="105" y="265"/>
                  </a:lnTo>
                  <a:lnTo>
                    <a:pt x="259" y="200"/>
                  </a:lnTo>
                  <a:lnTo>
                    <a:pt x="397" y="114"/>
                  </a:lnTo>
                  <a:lnTo>
                    <a:pt x="470" y="54"/>
                  </a:lnTo>
                  <a:lnTo>
                    <a:pt x="509" y="0"/>
                  </a:lnTo>
                  <a:lnTo>
                    <a:pt x="397" y="60"/>
                  </a:lnTo>
                  <a:lnTo>
                    <a:pt x="305" y="93"/>
                  </a:lnTo>
                  <a:lnTo>
                    <a:pt x="298" y="60"/>
                  </a:lnTo>
                  <a:lnTo>
                    <a:pt x="296" y="60"/>
                  </a:lnTo>
                  <a:lnTo>
                    <a:pt x="290" y="60"/>
                  </a:lnTo>
                  <a:lnTo>
                    <a:pt x="281" y="62"/>
                  </a:lnTo>
                  <a:lnTo>
                    <a:pt x="270" y="64"/>
                  </a:lnTo>
                  <a:lnTo>
                    <a:pt x="259" y="65"/>
                  </a:lnTo>
                  <a:lnTo>
                    <a:pt x="245" y="71"/>
                  </a:lnTo>
                  <a:lnTo>
                    <a:pt x="234" y="77"/>
                  </a:lnTo>
                  <a:lnTo>
                    <a:pt x="225" y="86"/>
                  </a:lnTo>
                  <a:close/>
                </a:path>
              </a:pathLst>
            </a:custGeom>
            <a:solidFill>
              <a:srgbClr val="CCD8D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87" name="Freeform 47"/>
            <p:cNvSpPr>
              <a:spLocks/>
            </p:cNvSpPr>
            <p:nvPr/>
          </p:nvSpPr>
          <p:spPr bwMode="auto">
            <a:xfrm>
              <a:off x="5476875" y="4645025"/>
              <a:ext cx="522288" cy="334963"/>
            </a:xfrm>
            <a:custGeom>
              <a:avLst/>
              <a:gdLst/>
              <a:ahLst/>
              <a:cxnLst>
                <a:cxn ang="0">
                  <a:pos x="599" y="33"/>
                </a:cxn>
                <a:cxn ang="0">
                  <a:pos x="513" y="108"/>
                </a:cxn>
                <a:cxn ang="0">
                  <a:pos x="438" y="155"/>
                </a:cxn>
                <a:cxn ang="0">
                  <a:pos x="359" y="147"/>
                </a:cxn>
                <a:cxn ang="0">
                  <a:pos x="286" y="188"/>
                </a:cxn>
                <a:cxn ang="0">
                  <a:pos x="112" y="261"/>
                </a:cxn>
                <a:cxn ang="0">
                  <a:pos x="99" y="301"/>
                </a:cxn>
                <a:cxn ang="0">
                  <a:pos x="79" y="342"/>
                </a:cxn>
                <a:cxn ang="0">
                  <a:pos x="0" y="422"/>
                </a:cxn>
                <a:cxn ang="0">
                  <a:pos x="139" y="355"/>
                </a:cxn>
                <a:cxn ang="0">
                  <a:pos x="399" y="241"/>
                </a:cxn>
                <a:cxn ang="0">
                  <a:pos x="586" y="134"/>
                </a:cxn>
                <a:cxn ang="0">
                  <a:pos x="659" y="0"/>
                </a:cxn>
                <a:cxn ang="0">
                  <a:pos x="599" y="33"/>
                </a:cxn>
              </a:cxnLst>
              <a:rect l="0" t="0" r="0" b="0"/>
              <a:pathLst>
                <a:path w="659" h="422">
                  <a:moveTo>
                    <a:pt x="599" y="33"/>
                  </a:moveTo>
                  <a:lnTo>
                    <a:pt x="513" y="108"/>
                  </a:lnTo>
                  <a:lnTo>
                    <a:pt x="438" y="155"/>
                  </a:lnTo>
                  <a:lnTo>
                    <a:pt x="359" y="147"/>
                  </a:lnTo>
                  <a:lnTo>
                    <a:pt x="286" y="188"/>
                  </a:lnTo>
                  <a:lnTo>
                    <a:pt x="112" y="261"/>
                  </a:lnTo>
                  <a:lnTo>
                    <a:pt x="99" y="301"/>
                  </a:lnTo>
                  <a:lnTo>
                    <a:pt x="79" y="342"/>
                  </a:lnTo>
                  <a:lnTo>
                    <a:pt x="0" y="422"/>
                  </a:lnTo>
                  <a:lnTo>
                    <a:pt x="139" y="355"/>
                  </a:lnTo>
                  <a:lnTo>
                    <a:pt x="399" y="241"/>
                  </a:lnTo>
                  <a:lnTo>
                    <a:pt x="586" y="134"/>
                  </a:lnTo>
                  <a:lnTo>
                    <a:pt x="659" y="0"/>
                  </a:lnTo>
                  <a:lnTo>
                    <a:pt x="599" y="33"/>
                  </a:lnTo>
                  <a:close/>
                </a:path>
              </a:pathLst>
            </a:custGeom>
            <a:solidFill>
              <a:srgbClr val="CCD8D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88" name="Freeform 48"/>
            <p:cNvSpPr>
              <a:spLocks/>
            </p:cNvSpPr>
            <p:nvPr/>
          </p:nvSpPr>
          <p:spPr bwMode="auto">
            <a:xfrm>
              <a:off x="6357938" y="4481513"/>
              <a:ext cx="100013" cy="260350"/>
            </a:xfrm>
            <a:custGeom>
              <a:avLst/>
              <a:gdLst/>
              <a:ahLst/>
              <a:cxnLst>
                <a:cxn ang="0">
                  <a:pos x="52" y="45"/>
                </a:cxn>
                <a:cxn ang="0">
                  <a:pos x="125" y="0"/>
                </a:cxn>
                <a:cxn ang="0">
                  <a:pos x="125" y="22"/>
                </a:cxn>
                <a:cxn ang="0">
                  <a:pos x="105" y="114"/>
                </a:cxn>
                <a:cxn ang="0">
                  <a:pos x="73" y="209"/>
                </a:cxn>
                <a:cxn ang="0">
                  <a:pos x="37" y="280"/>
                </a:cxn>
                <a:cxn ang="0">
                  <a:pos x="7" y="327"/>
                </a:cxn>
                <a:cxn ang="0">
                  <a:pos x="18" y="250"/>
                </a:cxn>
                <a:cxn ang="0">
                  <a:pos x="45" y="170"/>
                </a:cxn>
                <a:cxn ang="0">
                  <a:pos x="5" y="163"/>
                </a:cxn>
                <a:cxn ang="0">
                  <a:pos x="0" y="125"/>
                </a:cxn>
                <a:cxn ang="0">
                  <a:pos x="11" y="88"/>
                </a:cxn>
                <a:cxn ang="0">
                  <a:pos x="52" y="45"/>
                </a:cxn>
              </a:cxnLst>
              <a:rect l="0" t="0" r="0" b="0"/>
              <a:pathLst>
                <a:path w="125" h="327">
                  <a:moveTo>
                    <a:pt x="52" y="45"/>
                  </a:moveTo>
                  <a:lnTo>
                    <a:pt x="125" y="0"/>
                  </a:lnTo>
                  <a:lnTo>
                    <a:pt x="125" y="22"/>
                  </a:lnTo>
                  <a:lnTo>
                    <a:pt x="105" y="114"/>
                  </a:lnTo>
                  <a:lnTo>
                    <a:pt x="73" y="209"/>
                  </a:lnTo>
                  <a:lnTo>
                    <a:pt x="37" y="280"/>
                  </a:lnTo>
                  <a:lnTo>
                    <a:pt x="7" y="327"/>
                  </a:lnTo>
                  <a:lnTo>
                    <a:pt x="18" y="250"/>
                  </a:lnTo>
                  <a:lnTo>
                    <a:pt x="45" y="170"/>
                  </a:lnTo>
                  <a:lnTo>
                    <a:pt x="5" y="163"/>
                  </a:lnTo>
                  <a:lnTo>
                    <a:pt x="0" y="125"/>
                  </a:lnTo>
                  <a:lnTo>
                    <a:pt x="11" y="88"/>
                  </a:lnTo>
                  <a:lnTo>
                    <a:pt x="52" y="45"/>
                  </a:lnTo>
                  <a:close/>
                </a:path>
              </a:pathLst>
            </a:custGeom>
            <a:solidFill>
              <a:srgbClr val="003D5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90" name="Freeform 50"/>
            <p:cNvSpPr>
              <a:spLocks/>
            </p:cNvSpPr>
            <p:nvPr/>
          </p:nvSpPr>
          <p:spPr bwMode="auto">
            <a:xfrm>
              <a:off x="4800600" y="4527550"/>
              <a:ext cx="53975" cy="85725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47" y="4"/>
                </a:cxn>
                <a:cxn ang="0">
                  <a:pos x="58" y="15"/>
                </a:cxn>
                <a:cxn ang="0">
                  <a:pos x="65" y="34"/>
                </a:cxn>
                <a:cxn ang="0">
                  <a:pos x="67" y="54"/>
                </a:cxn>
                <a:cxn ang="0">
                  <a:pos x="65" y="75"/>
                </a:cxn>
                <a:cxn ang="0">
                  <a:pos x="58" y="92"/>
                </a:cxn>
                <a:cxn ang="0">
                  <a:pos x="47" y="105"/>
                </a:cxn>
                <a:cxn ang="0">
                  <a:pos x="34" y="108"/>
                </a:cxn>
                <a:cxn ang="0">
                  <a:pos x="20" y="105"/>
                </a:cxn>
                <a:cxn ang="0">
                  <a:pos x="9" y="92"/>
                </a:cxn>
                <a:cxn ang="0">
                  <a:pos x="2" y="75"/>
                </a:cxn>
                <a:cxn ang="0">
                  <a:pos x="0" y="54"/>
                </a:cxn>
                <a:cxn ang="0">
                  <a:pos x="2" y="34"/>
                </a:cxn>
                <a:cxn ang="0">
                  <a:pos x="9" y="15"/>
                </a:cxn>
                <a:cxn ang="0">
                  <a:pos x="20" y="4"/>
                </a:cxn>
                <a:cxn ang="0">
                  <a:pos x="34" y="0"/>
                </a:cxn>
              </a:cxnLst>
              <a:rect l="0" t="0" r="0" b="0"/>
              <a:pathLst>
                <a:path w="67" h="108">
                  <a:moveTo>
                    <a:pt x="34" y="0"/>
                  </a:moveTo>
                  <a:lnTo>
                    <a:pt x="47" y="4"/>
                  </a:lnTo>
                  <a:lnTo>
                    <a:pt x="58" y="15"/>
                  </a:lnTo>
                  <a:lnTo>
                    <a:pt x="65" y="34"/>
                  </a:lnTo>
                  <a:lnTo>
                    <a:pt x="67" y="54"/>
                  </a:lnTo>
                  <a:lnTo>
                    <a:pt x="65" y="75"/>
                  </a:lnTo>
                  <a:lnTo>
                    <a:pt x="58" y="92"/>
                  </a:lnTo>
                  <a:lnTo>
                    <a:pt x="47" y="105"/>
                  </a:lnTo>
                  <a:lnTo>
                    <a:pt x="34" y="108"/>
                  </a:lnTo>
                  <a:lnTo>
                    <a:pt x="20" y="105"/>
                  </a:lnTo>
                  <a:lnTo>
                    <a:pt x="9" y="92"/>
                  </a:lnTo>
                  <a:lnTo>
                    <a:pt x="2" y="75"/>
                  </a:lnTo>
                  <a:lnTo>
                    <a:pt x="0" y="54"/>
                  </a:lnTo>
                  <a:lnTo>
                    <a:pt x="2" y="34"/>
                  </a:lnTo>
                  <a:lnTo>
                    <a:pt x="9" y="15"/>
                  </a:lnTo>
                  <a:lnTo>
                    <a:pt x="20" y="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87F7F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92" name="Freeform 52"/>
            <p:cNvSpPr>
              <a:spLocks/>
            </p:cNvSpPr>
            <p:nvPr/>
          </p:nvSpPr>
          <p:spPr bwMode="auto">
            <a:xfrm>
              <a:off x="5181600" y="5053013"/>
              <a:ext cx="53975" cy="84138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47" y="4"/>
                </a:cxn>
                <a:cxn ang="0">
                  <a:pos x="58" y="15"/>
                </a:cxn>
                <a:cxn ang="0">
                  <a:pos x="65" y="32"/>
                </a:cxn>
                <a:cxn ang="0">
                  <a:pos x="67" y="52"/>
                </a:cxn>
                <a:cxn ang="0">
                  <a:pos x="65" y="73"/>
                </a:cxn>
                <a:cxn ang="0">
                  <a:pos x="58" y="90"/>
                </a:cxn>
                <a:cxn ang="0">
                  <a:pos x="47" y="103"/>
                </a:cxn>
                <a:cxn ang="0">
                  <a:pos x="34" y="106"/>
                </a:cxn>
                <a:cxn ang="0">
                  <a:pos x="20" y="103"/>
                </a:cxn>
                <a:cxn ang="0">
                  <a:pos x="9" y="90"/>
                </a:cxn>
                <a:cxn ang="0">
                  <a:pos x="2" y="73"/>
                </a:cxn>
                <a:cxn ang="0">
                  <a:pos x="0" y="52"/>
                </a:cxn>
                <a:cxn ang="0">
                  <a:pos x="2" y="32"/>
                </a:cxn>
                <a:cxn ang="0">
                  <a:pos x="9" y="15"/>
                </a:cxn>
                <a:cxn ang="0">
                  <a:pos x="20" y="4"/>
                </a:cxn>
                <a:cxn ang="0">
                  <a:pos x="34" y="0"/>
                </a:cxn>
              </a:cxnLst>
              <a:rect l="0" t="0" r="0" b="0"/>
              <a:pathLst>
                <a:path w="67" h="106">
                  <a:moveTo>
                    <a:pt x="34" y="0"/>
                  </a:moveTo>
                  <a:lnTo>
                    <a:pt x="47" y="4"/>
                  </a:lnTo>
                  <a:lnTo>
                    <a:pt x="58" y="15"/>
                  </a:lnTo>
                  <a:lnTo>
                    <a:pt x="65" y="32"/>
                  </a:lnTo>
                  <a:lnTo>
                    <a:pt x="67" y="52"/>
                  </a:lnTo>
                  <a:lnTo>
                    <a:pt x="65" y="73"/>
                  </a:lnTo>
                  <a:lnTo>
                    <a:pt x="58" y="90"/>
                  </a:lnTo>
                  <a:lnTo>
                    <a:pt x="47" y="103"/>
                  </a:lnTo>
                  <a:lnTo>
                    <a:pt x="34" y="106"/>
                  </a:lnTo>
                  <a:lnTo>
                    <a:pt x="20" y="103"/>
                  </a:lnTo>
                  <a:lnTo>
                    <a:pt x="9" y="90"/>
                  </a:lnTo>
                  <a:lnTo>
                    <a:pt x="2" y="73"/>
                  </a:lnTo>
                  <a:lnTo>
                    <a:pt x="0" y="52"/>
                  </a:lnTo>
                  <a:lnTo>
                    <a:pt x="2" y="32"/>
                  </a:lnTo>
                  <a:lnTo>
                    <a:pt x="9" y="15"/>
                  </a:lnTo>
                  <a:lnTo>
                    <a:pt x="20" y="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87F7F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94" name="Freeform 54"/>
            <p:cNvSpPr>
              <a:spLocks/>
            </p:cNvSpPr>
            <p:nvPr/>
          </p:nvSpPr>
          <p:spPr bwMode="auto">
            <a:xfrm>
              <a:off x="4819650" y="4797425"/>
              <a:ext cx="30163" cy="65088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7" y="4"/>
                </a:cxn>
                <a:cxn ang="0">
                  <a:pos x="34" y="11"/>
                </a:cxn>
                <a:cxn ang="0">
                  <a:pos x="38" y="25"/>
                </a:cxn>
                <a:cxn ang="0">
                  <a:pos x="40" y="41"/>
                </a:cxn>
                <a:cxn ang="0">
                  <a:pos x="38" y="56"/>
                </a:cxn>
                <a:cxn ang="0">
                  <a:pos x="34" y="69"/>
                </a:cxn>
                <a:cxn ang="0">
                  <a:pos x="27" y="79"/>
                </a:cxn>
                <a:cxn ang="0">
                  <a:pos x="19" y="83"/>
                </a:cxn>
                <a:cxn ang="0">
                  <a:pos x="12" y="79"/>
                </a:cxn>
                <a:cxn ang="0">
                  <a:pos x="6" y="69"/>
                </a:cxn>
                <a:cxn ang="0">
                  <a:pos x="2" y="56"/>
                </a:cxn>
                <a:cxn ang="0">
                  <a:pos x="0" y="41"/>
                </a:cxn>
                <a:cxn ang="0">
                  <a:pos x="2" y="25"/>
                </a:cxn>
                <a:cxn ang="0">
                  <a:pos x="6" y="11"/>
                </a:cxn>
                <a:cxn ang="0">
                  <a:pos x="12" y="4"/>
                </a:cxn>
                <a:cxn ang="0">
                  <a:pos x="19" y="0"/>
                </a:cxn>
              </a:cxnLst>
              <a:rect l="0" t="0" r="0" b="0"/>
              <a:pathLst>
                <a:path w="40" h="83">
                  <a:moveTo>
                    <a:pt x="19" y="0"/>
                  </a:moveTo>
                  <a:lnTo>
                    <a:pt x="27" y="4"/>
                  </a:lnTo>
                  <a:lnTo>
                    <a:pt x="34" y="11"/>
                  </a:lnTo>
                  <a:lnTo>
                    <a:pt x="38" y="25"/>
                  </a:lnTo>
                  <a:lnTo>
                    <a:pt x="40" y="41"/>
                  </a:lnTo>
                  <a:lnTo>
                    <a:pt x="38" y="56"/>
                  </a:lnTo>
                  <a:lnTo>
                    <a:pt x="34" y="69"/>
                  </a:lnTo>
                  <a:lnTo>
                    <a:pt x="27" y="79"/>
                  </a:lnTo>
                  <a:lnTo>
                    <a:pt x="19" y="83"/>
                  </a:lnTo>
                  <a:lnTo>
                    <a:pt x="12" y="79"/>
                  </a:lnTo>
                  <a:lnTo>
                    <a:pt x="6" y="69"/>
                  </a:lnTo>
                  <a:lnTo>
                    <a:pt x="2" y="56"/>
                  </a:lnTo>
                  <a:lnTo>
                    <a:pt x="0" y="41"/>
                  </a:lnTo>
                  <a:lnTo>
                    <a:pt x="2" y="25"/>
                  </a:lnTo>
                  <a:lnTo>
                    <a:pt x="6" y="11"/>
                  </a:lnTo>
                  <a:lnTo>
                    <a:pt x="12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87F7F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95" name="Freeform 55"/>
            <p:cNvSpPr>
              <a:spLocks/>
            </p:cNvSpPr>
            <p:nvPr/>
          </p:nvSpPr>
          <p:spPr bwMode="auto">
            <a:xfrm>
              <a:off x="5199063" y="5321300"/>
              <a:ext cx="33338" cy="65088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8" y="4"/>
                </a:cxn>
                <a:cxn ang="0">
                  <a:pos x="36" y="12"/>
                </a:cxn>
                <a:cxn ang="0">
                  <a:pos x="40" y="25"/>
                </a:cxn>
                <a:cxn ang="0">
                  <a:pos x="41" y="42"/>
                </a:cxn>
                <a:cxn ang="0">
                  <a:pos x="40" y="56"/>
                </a:cxn>
                <a:cxn ang="0">
                  <a:pos x="36" y="70"/>
                </a:cxn>
                <a:cxn ang="0">
                  <a:pos x="28" y="79"/>
                </a:cxn>
                <a:cxn ang="0">
                  <a:pos x="21" y="83"/>
                </a:cxn>
                <a:cxn ang="0">
                  <a:pos x="13" y="79"/>
                </a:cxn>
                <a:cxn ang="0">
                  <a:pos x="6" y="70"/>
                </a:cxn>
                <a:cxn ang="0">
                  <a:pos x="2" y="56"/>
                </a:cxn>
                <a:cxn ang="0">
                  <a:pos x="0" y="42"/>
                </a:cxn>
                <a:cxn ang="0">
                  <a:pos x="2" y="25"/>
                </a:cxn>
                <a:cxn ang="0">
                  <a:pos x="6" y="12"/>
                </a:cxn>
                <a:cxn ang="0">
                  <a:pos x="13" y="4"/>
                </a:cxn>
                <a:cxn ang="0">
                  <a:pos x="21" y="0"/>
                </a:cxn>
              </a:cxnLst>
              <a:rect l="0" t="0" r="0" b="0"/>
              <a:pathLst>
                <a:path w="41" h="83">
                  <a:moveTo>
                    <a:pt x="21" y="0"/>
                  </a:moveTo>
                  <a:lnTo>
                    <a:pt x="28" y="4"/>
                  </a:lnTo>
                  <a:lnTo>
                    <a:pt x="36" y="12"/>
                  </a:lnTo>
                  <a:lnTo>
                    <a:pt x="40" y="25"/>
                  </a:lnTo>
                  <a:lnTo>
                    <a:pt x="41" y="42"/>
                  </a:lnTo>
                  <a:lnTo>
                    <a:pt x="40" y="56"/>
                  </a:lnTo>
                  <a:lnTo>
                    <a:pt x="36" y="70"/>
                  </a:lnTo>
                  <a:lnTo>
                    <a:pt x="28" y="79"/>
                  </a:lnTo>
                  <a:lnTo>
                    <a:pt x="21" y="83"/>
                  </a:lnTo>
                  <a:lnTo>
                    <a:pt x="13" y="79"/>
                  </a:lnTo>
                  <a:lnTo>
                    <a:pt x="6" y="70"/>
                  </a:lnTo>
                  <a:lnTo>
                    <a:pt x="2" y="56"/>
                  </a:lnTo>
                  <a:lnTo>
                    <a:pt x="0" y="42"/>
                  </a:lnTo>
                  <a:lnTo>
                    <a:pt x="2" y="25"/>
                  </a:lnTo>
                  <a:lnTo>
                    <a:pt x="6" y="12"/>
                  </a:lnTo>
                  <a:lnTo>
                    <a:pt x="13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87F7F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96" name="Freeform 56"/>
            <p:cNvSpPr>
              <a:spLocks/>
            </p:cNvSpPr>
            <p:nvPr/>
          </p:nvSpPr>
          <p:spPr bwMode="auto">
            <a:xfrm>
              <a:off x="7043738" y="3971925"/>
              <a:ext cx="36513" cy="603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32" y="4"/>
                </a:cxn>
                <a:cxn ang="0">
                  <a:pos x="39" y="12"/>
                </a:cxn>
                <a:cxn ang="0">
                  <a:pos x="43" y="23"/>
                </a:cxn>
                <a:cxn ang="0">
                  <a:pos x="45" y="38"/>
                </a:cxn>
                <a:cxn ang="0">
                  <a:pos x="43" y="53"/>
                </a:cxn>
                <a:cxn ang="0">
                  <a:pos x="39" y="64"/>
                </a:cxn>
                <a:cxn ang="0">
                  <a:pos x="32" y="72"/>
                </a:cxn>
                <a:cxn ang="0">
                  <a:pos x="23" y="75"/>
                </a:cxn>
                <a:cxn ang="0">
                  <a:pos x="13" y="72"/>
                </a:cxn>
                <a:cxn ang="0">
                  <a:pos x="6" y="64"/>
                </a:cxn>
                <a:cxn ang="0">
                  <a:pos x="2" y="53"/>
                </a:cxn>
                <a:cxn ang="0">
                  <a:pos x="0" y="38"/>
                </a:cxn>
                <a:cxn ang="0">
                  <a:pos x="2" y="23"/>
                </a:cxn>
                <a:cxn ang="0">
                  <a:pos x="6" y="12"/>
                </a:cxn>
                <a:cxn ang="0">
                  <a:pos x="13" y="4"/>
                </a:cxn>
                <a:cxn ang="0">
                  <a:pos x="23" y="0"/>
                </a:cxn>
              </a:cxnLst>
              <a:rect l="0" t="0" r="0" b="0"/>
              <a:pathLst>
                <a:path w="45" h="75">
                  <a:moveTo>
                    <a:pt x="23" y="0"/>
                  </a:moveTo>
                  <a:lnTo>
                    <a:pt x="32" y="4"/>
                  </a:lnTo>
                  <a:lnTo>
                    <a:pt x="39" y="12"/>
                  </a:lnTo>
                  <a:lnTo>
                    <a:pt x="43" y="23"/>
                  </a:lnTo>
                  <a:lnTo>
                    <a:pt x="45" y="38"/>
                  </a:lnTo>
                  <a:lnTo>
                    <a:pt x="43" y="53"/>
                  </a:lnTo>
                  <a:lnTo>
                    <a:pt x="39" y="64"/>
                  </a:lnTo>
                  <a:lnTo>
                    <a:pt x="32" y="72"/>
                  </a:lnTo>
                  <a:lnTo>
                    <a:pt x="23" y="75"/>
                  </a:lnTo>
                  <a:lnTo>
                    <a:pt x="13" y="72"/>
                  </a:lnTo>
                  <a:lnTo>
                    <a:pt x="6" y="64"/>
                  </a:lnTo>
                  <a:lnTo>
                    <a:pt x="2" y="53"/>
                  </a:lnTo>
                  <a:lnTo>
                    <a:pt x="0" y="38"/>
                  </a:lnTo>
                  <a:lnTo>
                    <a:pt x="2" y="23"/>
                  </a:lnTo>
                  <a:lnTo>
                    <a:pt x="6" y="12"/>
                  </a:lnTo>
                  <a:lnTo>
                    <a:pt x="13" y="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87F7F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97" name="Freeform 57"/>
            <p:cNvSpPr>
              <a:spLocks/>
            </p:cNvSpPr>
            <p:nvPr/>
          </p:nvSpPr>
          <p:spPr bwMode="auto">
            <a:xfrm>
              <a:off x="4987925" y="4926013"/>
              <a:ext cx="36513" cy="68263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31" y="4"/>
                </a:cxn>
                <a:cxn ang="0">
                  <a:pos x="39" y="13"/>
                </a:cxn>
                <a:cxn ang="0">
                  <a:pos x="43" y="26"/>
                </a:cxn>
                <a:cxn ang="0">
                  <a:pos x="45" y="43"/>
                </a:cxn>
                <a:cxn ang="0">
                  <a:pos x="43" y="60"/>
                </a:cxn>
                <a:cxn ang="0">
                  <a:pos x="39" y="73"/>
                </a:cxn>
                <a:cxn ang="0">
                  <a:pos x="31" y="82"/>
                </a:cxn>
                <a:cxn ang="0">
                  <a:pos x="22" y="86"/>
                </a:cxn>
                <a:cxn ang="0">
                  <a:pos x="13" y="82"/>
                </a:cxn>
                <a:cxn ang="0">
                  <a:pos x="5" y="73"/>
                </a:cxn>
                <a:cxn ang="0">
                  <a:pos x="1" y="60"/>
                </a:cxn>
                <a:cxn ang="0">
                  <a:pos x="0" y="43"/>
                </a:cxn>
                <a:cxn ang="0">
                  <a:pos x="1" y="26"/>
                </a:cxn>
                <a:cxn ang="0">
                  <a:pos x="5" y="13"/>
                </a:cxn>
                <a:cxn ang="0">
                  <a:pos x="13" y="4"/>
                </a:cxn>
                <a:cxn ang="0">
                  <a:pos x="22" y="0"/>
                </a:cxn>
              </a:cxnLst>
              <a:rect l="0" t="0" r="0" b="0"/>
              <a:pathLst>
                <a:path w="45" h="86">
                  <a:moveTo>
                    <a:pt x="22" y="0"/>
                  </a:moveTo>
                  <a:lnTo>
                    <a:pt x="31" y="4"/>
                  </a:lnTo>
                  <a:lnTo>
                    <a:pt x="39" y="13"/>
                  </a:lnTo>
                  <a:lnTo>
                    <a:pt x="43" y="26"/>
                  </a:lnTo>
                  <a:lnTo>
                    <a:pt x="45" y="43"/>
                  </a:lnTo>
                  <a:lnTo>
                    <a:pt x="43" y="60"/>
                  </a:lnTo>
                  <a:lnTo>
                    <a:pt x="39" y="73"/>
                  </a:lnTo>
                  <a:lnTo>
                    <a:pt x="31" y="82"/>
                  </a:lnTo>
                  <a:lnTo>
                    <a:pt x="22" y="86"/>
                  </a:lnTo>
                  <a:lnTo>
                    <a:pt x="13" y="82"/>
                  </a:lnTo>
                  <a:lnTo>
                    <a:pt x="5" y="73"/>
                  </a:lnTo>
                  <a:lnTo>
                    <a:pt x="1" y="60"/>
                  </a:lnTo>
                  <a:lnTo>
                    <a:pt x="0" y="43"/>
                  </a:lnTo>
                  <a:lnTo>
                    <a:pt x="1" y="26"/>
                  </a:lnTo>
                  <a:lnTo>
                    <a:pt x="5" y="13"/>
                  </a:lnTo>
                  <a:lnTo>
                    <a:pt x="13" y="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87F7F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299" name="Freeform 59"/>
            <p:cNvSpPr>
              <a:spLocks/>
            </p:cNvSpPr>
            <p:nvPr/>
          </p:nvSpPr>
          <p:spPr bwMode="auto">
            <a:xfrm>
              <a:off x="4649788" y="5040313"/>
              <a:ext cx="38100" cy="71438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4"/>
                </a:cxn>
                <a:cxn ang="0">
                  <a:pos x="41" y="13"/>
                </a:cxn>
                <a:cxn ang="0">
                  <a:pos x="47" y="28"/>
                </a:cxn>
                <a:cxn ang="0">
                  <a:pos x="49" y="45"/>
                </a:cxn>
                <a:cxn ang="0">
                  <a:pos x="47" y="64"/>
                </a:cxn>
                <a:cxn ang="0">
                  <a:pos x="41" y="79"/>
                </a:cxn>
                <a:cxn ang="0">
                  <a:pos x="34" y="88"/>
                </a:cxn>
                <a:cxn ang="0">
                  <a:pos x="24" y="92"/>
                </a:cxn>
                <a:cxn ang="0">
                  <a:pos x="15" y="88"/>
                </a:cxn>
                <a:cxn ang="0">
                  <a:pos x="7" y="79"/>
                </a:cxn>
                <a:cxn ang="0">
                  <a:pos x="2" y="64"/>
                </a:cxn>
                <a:cxn ang="0">
                  <a:pos x="0" y="45"/>
                </a:cxn>
                <a:cxn ang="0">
                  <a:pos x="2" y="28"/>
                </a:cxn>
                <a:cxn ang="0">
                  <a:pos x="7" y="13"/>
                </a:cxn>
                <a:cxn ang="0">
                  <a:pos x="15" y="4"/>
                </a:cxn>
                <a:cxn ang="0">
                  <a:pos x="24" y="0"/>
                </a:cxn>
              </a:cxnLst>
              <a:rect l="0" t="0" r="0" b="0"/>
              <a:pathLst>
                <a:path w="49" h="92">
                  <a:moveTo>
                    <a:pt x="24" y="0"/>
                  </a:moveTo>
                  <a:lnTo>
                    <a:pt x="34" y="4"/>
                  </a:lnTo>
                  <a:lnTo>
                    <a:pt x="41" y="13"/>
                  </a:lnTo>
                  <a:lnTo>
                    <a:pt x="47" y="28"/>
                  </a:lnTo>
                  <a:lnTo>
                    <a:pt x="49" y="45"/>
                  </a:lnTo>
                  <a:lnTo>
                    <a:pt x="47" y="64"/>
                  </a:lnTo>
                  <a:lnTo>
                    <a:pt x="41" y="79"/>
                  </a:lnTo>
                  <a:lnTo>
                    <a:pt x="34" y="88"/>
                  </a:lnTo>
                  <a:lnTo>
                    <a:pt x="24" y="92"/>
                  </a:lnTo>
                  <a:lnTo>
                    <a:pt x="15" y="88"/>
                  </a:lnTo>
                  <a:lnTo>
                    <a:pt x="7" y="79"/>
                  </a:lnTo>
                  <a:lnTo>
                    <a:pt x="2" y="64"/>
                  </a:lnTo>
                  <a:lnTo>
                    <a:pt x="0" y="45"/>
                  </a:lnTo>
                  <a:lnTo>
                    <a:pt x="2" y="28"/>
                  </a:lnTo>
                  <a:lnTo>
                    <a:pt x="7" y="13"/>
                  </a:lnTo>
                  <a:lnTo>
                    <a:pt x="15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87F7F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301" name="Freeform 61"/>
            <p:cNvSpPr>
              <a:spLocks/>
            </p:cNvSpPr>
            <p:nvPr/>
          </p:nvSpPr>
          <p:spPr bwMode="auto">
            <a:xfrm>
              <a:off x="4975225" y="4449763"/>
              <a:ext cx="34925" cy="68263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30" y="3"/>
                </a:cxn>
                <a:cxn ang="0">
                  <a:pos x="37" y="13"/>
                </a:cxn>
                <a:cxn ang="0">
                  <a:pos x="43" y="26"/>
                </a:cxn>
                <a:cxn ang="0">
                  <a:pos x="45" y="43"/>
                </a:cxn>
                <a:cxn ang="0">
                  <a:pos x="43" y="59"/>
                </a:cxn>
                <a:cxn ang="0">
                  <a:pos x="37" y="73"/>
                </a:cxn>
                <a:cxn ang="0">
                  <a:pos x="30" y="82"/>
                </a:cxn>
                <a:cxn ang="0">
                  <a:pos x="22" y="86"/>
                </a:cxn>
                <a:cxn ang="0">
                  <a:pos x="13" y="82"/>
                </a:cxn>
                <a:cxn ang="0">
                  <a:pos x="5" y="73"/>
                </a:cxn>
                <a:cxn ang="0">
                  <a:pos x="2" y="59"/>
                </a:cxn>
                <a:cxn ang="0">
                  <a:pos x="0" y="43"/>
                </a:cxn>
                <a:cxn ang="0">
                  <a:pos x="2" y="26"/>
                </a:cxn>
                <a:cxn ang="0">
                  <a:pos x="5" y="13"/>
                </a:cxn>
                <a:cxn ang="0">
                  <a:pos x="13" y="3"/>
                </a:cxn>
                <a:cxn ang="0">
                  <a:pos x="22" y="0"/>
                </a:cxn>
              </a:cxnLst>
              <a:rect l="0" t="0" r="0" b="0"/>
              <a:pathLst>
                <a:path w="45" h="86">
                  <a:moveTo>
                    <a:pt x="22" y="0"/>
                  </a:moveTo>
                  <a:lnTo>
                    <a:pt x="30" y="3"/>
                  </a:lnTo>
                  <a:lnTo>
                    <a:pt x="37" y="13"/>
                  </a:lnTo>
                  <a:lnTo>
                    <a:pt x="43" y="26"/>
                  </a:lnTo>
                  <a:lnTo>
                    <a:pt x="45" y="43"/>
                  </a:lnTo>
                  <a:lnTo>
                    <a:pt x="43" y="59"/>
                  </a:lnTo>
                  <a:lnTo>
                    <a:pt x="37" y="73"/>
                  </a:lnTo>
                  <a:lnTo>
                    <a:pt x="30" y="82"/>
                  </a:lnTo>
                  <a:lnTo>
                    <a:pt x="22" y="86"/>
                  </a:lnTo>
                  <a:lnTo>
                    <a:pt x="13" y="82"/>
                  </a:lnTo>
                  <a:lnTo>
                    <a:pt x="5" y="73"/>
                  </a:lnTo>
                  <a:lnTo>
                    <a:pt x="2" y="59"/>
                  </a:lnTo>
                  <a:lnTo>
                    <a:pt x="0" y="43"/>
                  </a:lnTo>
                  <a:lnTo>
                    <a:pt x="2" y="26"/>
                  </a:lnTo>
                  <a:lnTo>
                    <a:pt x="5" y="13"/>
                  </a:lnTo>
                  <a:lnTo>
                    <a:pt x="13" y="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87F7F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0302" name="Freeform 62"/>
            <p:cNvSpPr>
              <a:spLocks/>
            </p:cNvSpPr>
            <p:nvPr/>
          </p:nvSpPr>
          <p:spPr bwMode="auto">
            <a:xfrm>
              <a:off x="5354638" y="4973638"/>
              <a:ext cx="36513" cy="68263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32" y="4"/>
                </a:cxn>
                <a:cxn ang="0">
                  <a:pos x="39" y="13"/>
                </a:cxn>
                <a:cxn ang="0">
                  <a:pos x="43" y="26"/>
                </a:cxn>
                <a:cxn ang="0">
                  <a:pos x="45" y="43"/>
                </a:cxn>
                <a:cxn ang="0">
                  <a:pos x="43" y="60"/>
                </a:cxn>
                <a:cxn ang="0">
                  <a:pos x="39" y="73"/>
                </a:cxn>
                <a:cxn ang="0">
                  <a:pos x="32" y="82"/>
                </a:cxn>
                <a:cxn ang="0">
                  <a:pos x="22" y="86"/>
                </a:cxn>
                <a:cxn ang="0">
                  <a:pos x="13" y="82"/>
                </a:cxn>
                <a:cxn ang="0">
                  <a:pos x="5" y="73"/>
                </a:cxn>
                <a:cxn ang="0">
                  <a:pos x="2" y="60"/>
                </a:cxn>
                <a:cxn ang="0">
                  <a:pos x="0" y="43"/>
                </a:cxn>
                <a:cxn ang="0">
                  <a:pos x="2" y="26"/>
                </a:cxn>
                <a:cxn ang="0">
                  <a:pos x="5" y="13"/>
                </a:cxn>
                <a:cxn ang="0">
                  <a:pos x="13" y="4"/>
                </a:cxn>
                <a:cxn ang="0">
                  <a:pos x="22" y="0"/>
                </a:cxn>
              </a:cxnLst>
              <a:rect l="0" t="0" r="0" b="0"/>
              <a:pathLst>
                <a:path w="45" h="86">
                  <a:moveTo>
                    <a:pt x="22" y="0"/>
                  </a:moveTo>
                  <a:lnTo>
                    <a:pt x="32" y="4"/>
                  </a:lnTo>
                  <a:lnTo>
                    <a:pt x="39" y="13"/>
                  </a:lnTo>
                  <a:lnTo>
                    <a:pt x="43" y="26"/>
                  </a:lnTo>
                  <a:lnTo>
                    <a:pt x="45" y="43"/>
                  </a:lnTo>
                  <a:lnTo>
                    <a:pt x="43" y="60"/>
                  </a:lnTo>
                  <a:lnTo>
                    <a:pt x="39" y="73"/>
                  </a:lnTo>
                  <a:lnTo>
                    <a:pt x="32" y="82"/>
                  </a:lnTo>
                  <a:lnTo>
                    <a:pt x="22" y="86"/>
                  </a:lnTo>
                  <a:lnTo>
                    <a:pt x="13" y="82"/>
                  </a:lnTo>
                  <a:lnTo>
                    <a:pt x="5" y="73"/>
                  </a:lnTo>
                  <a:lnTo>
                    <a:pt x="2" y="60"/>
                  </a:lnTo>
                  <a:lnTo>
                    <a:pt x="0" y="43"/>
                  </a:lnTo>
                  <a:lnTo>
                    <a:pt x="2" y="26"/>
                  </a:lnTo>
                  <a:lnTo>
                    <a:pt x="5" y="13"/>
                  </a:lnTo>
                  <a:lnTo>
                    <a:pt x="13" y="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87F7F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Scarey</a:t>
            </a:r>
            <a:r>
              <a:rPr lang="en-US" dirty="0" smtClean="0"/>
              <a:t>!!!! state reptile</a:t>
            </a:r>
            <a:endParaRPr lang="en-US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5244796"/>
            <a:ext cx="4645025" cy="162819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3581400"/>
            <a:ext cx="1822450" cy="178276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76475" y="1814513"/>
            <a:ext cx="904875" cy="71913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8475" y="1500188"/>
            <a:ext cx="1763713" cy="16478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14800" y="3581400"/>
            <a:ext cx="1333500" cy="1270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91350" y="484188"/>
            <a:ext cx="1787525" cy="170021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95800" y="2209800"/>
            <a:ext cx="2749550" cy="9942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24000" y="3429000"/>
            <a:ext cx="1833563" cy="12112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34200" y="5486400"/>
            <a:ext cx="1817687" cy="9175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Floridas</a:t>
            </a:r>
            <a:r>
              <a:rPr lang="en-US" dirty="0" smtClean="0"/>
              <a:t> Fish—It’s saltwater—it’s a Sail fish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524000"/>
            <a:ext cx="3541124" cy="44196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231</Words>
  <Application>Microsoft Office PowerPoint</Application>
  <PresentationFormat>On-screen Show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My Florida Report</vt:lpstr>
      <vt:lpstr>My state Tree</vt:lpstr>
      <vt:lpstr>Florida bird</vt:lpstr>
      <vt:lpstr>My Flpwer</vt:lpstr>
      <vt:lpstr>My state animal is a Panther </vt:lpstr>
      <vt:lpstr>Floridas flag</vt:lpstr>
      <vt:lpstr>State Marine and Saltwater mammals</vt:lpstr>
      <vt:lpstr>Scarey!!!! state reptile</vt:lpstr>
      <vt:lpstr>Floridas Fish—It’s saltwater—it’s a Sail fish</vt:lpstr>
      <vt:lpstr>State nickname</vt:lpstr>
      <vt:lpstr>First Inhabitants</vt:lpstr>
      <vt:lpstr>The Explorers</vt:lpstr>
      <vt:lpstr>Slide 13</vt:lpstr>
      <vt:lpstr>Slide 14</vt:lpstr>
      <vt:lpstr>Total Area - 58,560 square miles  Rank among states in total area - 22nd  Length north and south - 447 miles  Width east and west - 361 miles  Highest Point - 345 feet   Beaches - 663 miles  Capital - Tallahassee  Population 2005 (estimate) - 17,789,864 (Rank 4th)  Number of counties – 67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CKrebs</dc:creator>
  <cp:lastModifiedBy>CKrebs</cp:lastModifiedBy>
  <cp:revision>40</cp:revision>
  <dcterms:created xsi:type="dcterms:W3CDTF">2006-06-22T16:55:39Z</dcterms:created>
  <dcterms:modified xsi:type="dcterms:W3CDTF">2006-11-15T23:28:16Z</dcterms:modified>
</cp:coreProperties>
</file>