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9" r:id="rId3"/>
    <p:sldId id="265" r:id="rId4"/>
    <p:sldId id="266" r:id="rId5"/>
    <p:sldId id="267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A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693" autoAdjust="0"/>
    <p:restoredTop sz="94690" autoAdjust="0"/>
  </p:normalViewPr>
  <p:slideViewPr>
    <p:cSldViewPr>
      <p:cViewPr varScale="1">
        <p:scale>
          <a:sx n="71" d="100"/>
          <a:sy n="71" d="100"/>
        </p:scale>
        <p:origin x="-96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7728170E-231D-4D94-9387-6B0F356BE0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B869C78-9460-46AF-9E98-D712145211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A11BEA56-DB97-407E-A62D-338C000FB285}" type="slidenum">
              <a:rPr lang="en-US"/>
              <a:pPr/>
              <a:t>1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D4BF8B7F-B638-4AF4-9D6E-4EE638E2402C}" type="slidenum">
              <a:rPr lang="en-US"/>
              <a:pPr/>
              <a:t>2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93C6C78-6082-41FA-87E0-2B24983C2FDD}" type="slidenum">
              <a:rPr lang="en-US"/>
              <a:pPr/>
              <a:t>3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CDFC8EF-46D1-40C9-ACB7-849425E8F0CA}" type="slidenum">
              <a:rPr lang="en-US"/>
              <a:pPr/>
              <a:t>4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FC31C6C1-7411-4C26-A998-291964368D3B}" type="slidenum">
              <a:rPr lang="en-US"/>
              <a:pPr/>
              <a:t>5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CC351CD3-3E9A-45A2-88FC-09B0B8DE9B45}" type="slidenum">
              <a:rPr lang="en-US"/>
              <a:pPr/>
              <a:t>6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30280055-F4E2-4CAA-9F11-4869E5781463}" type="slidenum">
              <a:rPr lang="en-US"/>
              <a:pPr/>
              <a:t>7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804E-E4CE-4EA6-8BEC-4E716ECDC2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F4853-82DA-4BD1-B7DF-8DBF7C8BBE5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Definitely Needlepoint</a:t>
            </a:r>
            <a:r>
              <a:rPr lang="en-US" sz="2500" dirty="0"/>
              <a:t/>
            </a:r>
            <a:br>
              <a:rPr lang="en-US" sz="2500" dirty="0"/>
            </a:br>
            <a:r>
              <a:rPr lang="en-US" sz="2500" dirty="0"/>
              <a:t>A Franchise Of The Future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 fontScale="84000" lnSpcReduction="20000"/>
          </a:bodyPr>
          <a:lstStyle/>
          <a:p>
            <a:r>
              <a:rPr lang="en-US" dirty="0" smtClean="0"/>
              <a:t>Your Name</a:t>
            </a:r>
            <a:endParaRPr lang="en-US" dirty="0"/>
          </a:p>
          <a:p>
            <a:r>
              <a:rPr lang="en-US" dirty="0" smtClean="0"/>
              <a:t>Thelma Bean</a:t>
            </a:r>
          </a:p>
          <a:p>
            <a:r>
              <a:rPr lang="en-US" dirty="0" smtClean="0"/>
              <a:t>Zola Waddoups</a:t>
            </a:r>
          </a:p>
          <a:p>
            <a:r>
              <a:rPr lang="en-US" dirty="0" smtClean="0"/>
              <a:t>A. Marie </a:t>
            </a:r>
            <a:r>
              <a:rPr lang="en-US" dirty="0" err="1" smtClean="0"/>
              <a:t>Leatham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/>
              <a:t>A Natural Franchise</a:t>
            </a: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art of needlepoint has never been more popular than it is today</a:t>
            </a:r>
            <a:endParaRPr lang="en-US"/>
          </a:p>
          <a:p>
            <a:r>
              <a:rPr lang="en-US" dirty="0"/>
              <a:t>Many </a:t>
            </a:r>
            <a:r>
              <a:rPr lang="en-US" dirty="0" smtClean="0"/>
              <a:t>of </a:t>
            </a:r>
            <a:r>
              <a:rPr lang="en-US" dirty="0"/>
              <a:t>clients </a:t>
            </a:r>
            <a:r>
              <a:rPr lang="en-US" dirty="0" smtClean="0"/>
              <a:t>are interested </a:t>
            </a:r>
            <a:r>
              <a:rPr lang="en-US" dirty="0"/>
              <a:t>in their own store, but do not know where to begin </a:t>
            </a:r>
          </a:p>
          <a:p>
            <a:r>
              <a:rPr lang="en-US" dirty="0"/>
              <a:t>All franchises </a:t>
            </a:r>
            <a:r>
              <a:rPr lang="en-US" dirty="0" smtClean="0"/>
              <a:t>would </a:t>
            </a:r>
            <a:r>
              <a:rPr lang="en-US" dirty="0"/>
              <a:t>be individually owned and operated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 smtClean="0"/>
              <a:t>Year-to-Year </a:t>
            </a:r>
            <a:r>
              <a:rPr lang="en-US" sz="3600" dirty="0"/>
              <a:t>Comparison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38400" y="5029200"/>
            <a:ext cx="2438400" cy="6413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>
                <a:solidFill>
                  <a:schemeClr val="tx2">
                    <a:alpha val="100000"/>
                  </a:schemeClr>
                </a:solidFill>
                <a:latin typeface="Arial"/>
              </a:rPr>
              <a:t>Our first year was profitable</a:t>
            </a:r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5029200"/>
            <a:ext cx="2590800" cy="6413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>
                <a:solidFill>
                  <a:schemeClr val="tx2">
                    <a:alpha val="100000"/>
                  </a:schemeClr>
                </a:solidFill>
                <a:latin typeface="Arial"/>
              </a:rPr>
              <a:t>Our second year was significantly better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/>
              <a:t>Sales Increase </a:t>
            </a:r>
            <a:r>
              <a:rPr lang="en-US" sz="3600" dirty="0" smtClean="0"/>
              <a:t>by </a:t>
            </a:r>
            <a:r>
              <a:rPr lang="en-US" sz="3600" dirty="0"/>
              <a:t>Category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/>
              <a:t>Sales Increase </a:t>
            </a:r>
            <a:r>
              <a:rPr lang="en-US" sz="3600" dirty="0" smtClean="0"/>
              <a:t>by </a:t>
            </a:r>
            <a:r>
              <a:rPr lang="en-US" sz="3600" dirty="0"/>
              <a:t>Quarter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What We Provide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Site selection and initial setup consistent with our mission statement</a:t>
            </a:r>
          </a:p>
          <a:p>
            <a:r>
              <a:rPr lang="en-US"/>
              <a:t>Inventory and product selection</a:t>
            </a:r>
          </a:p>
          <a:p>
            <a:r>
              <a:rPr lang="en-US"/>
              <a:t>Detailed marketing program based on:</a:t>
            </a:r>
          </a:p>
          <a:p>
            <a:pPr lvl="1"/>
            <a:r>
              <a:rPr lang="en-US"/>
              <a:t>Classes of all types</a:t>
            </a:r>
          </a:p>
          <a:p>
            <a:pPr lvl="1"/>
            <a:r>
              <a:rPr lang="en-US"/>
              <a:t>A variety of social events</a:t>
            </a:r>
          </a:p>
          <a:p>
            <a:r>
              <a:rPr lang="en-US"/>
              <a:t>Financial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/>
              <a:t>The Next Steps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 dirty="0" smtClean="0"/>
              <a:t>Create detailed </a:t>
            </a:r>
            <a:r>
              <a:rPr lang="en-US" sz="3400" dirty="0"/>
              <a:t>financial proposal including funding requirements to launch franchise campaign</a:t>
            </a:r>
            <a:endParaRPr lang="en-US"/>
          </a:p>
          <a:p>
            <a:r>
              <a:rPr lang="en-US" sz="3400" dirty="0" smtClean="0"/>
              <a:t>Identify </a:t>
            </a:r>
            <a:r>
              <a:rPr lang="en-US" sz="3400" dirty="0"/>
              <a:t>at least two potential franchisees for next year</a:t>
            </a:r>
          </a:p>
          <a:p>
            <a:r>
              <a:rPr lang="en-US" sz="3400" dirty="0" smtClean="0"/>
              <a:t>Expand </a:t>
            </a:r>
            <a:r>
              <a:rPr lang="en-US" sz="3400"/>
              <a:t>to </a:t>
            </a:r>
            <a:r>
              <a:rPr lang="en-US" sz="3400" smtClean="0"/>
              <a:t>ten </a:t>
            </a:r>
            <a:r>
              <a:rPr lang="en-US" sz="3400" dirty="0"/>
              <a:t>additional franchises in second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146</Words>
  <Application>Microsoft PowerPoint</Application>
  <PresentationFormat>On-screen Show (4:3)</PresentationFormat>
  <Paragraphs>32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Definitely Needlepoint A Franchise Of The Future</vt:lpstr>
      <vt:lpstr>A Natural Franchise</vt:lpstr>
      <vt:lpstr>Year-to-Year Comparison</vt:lpstr>
      <vt:lpstr>Sales Increase by Category</vt:lpstr>
      <vt:lpstr>Sales Increase by Quarter</vt:lpstr>
      <vt:lpstr>What We Provide</vt:lpstr>
      <vt:lpstr>The 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 Sales Comparison</dc:title>
  <dc:creator>mbarber</dc:creator>
  <cp:lastModifiedBy>CKrebs</cp:lastModifiedBy>
  <cp:revision>36</cp:revision>
  <dcterms:created xsi:type="dcterms:W3CDTF">2001-11-10T19:01:49Z</dcterms:created>
  <dcterms:modified xsi:type="dcterms:W3CDTF">2006-11-15T15:03:15Z</dcterms:modified>
</cp:coreProperties>
</file>