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67" r:id="rId3"/>
    <p:sldId id="257" r:id="rId4"/>
    <p:sldId id="264" r:id="rId5"/>
    <p:sldId id="261" r:id="rId6"/>
    <p:sldId id="258" r:id="rId7"/>
    <p:sldId id="259" r:id="rId8"/>
    <p:sldId id="260" r:id="rId9"/>
    <p:sldId id="266" r:id="rId10"/>
    <p:sldId id="262" r:id="rId11"/>
    <p:sldId id="263" r:id="rId12"/>
    <p:sldId id="265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80" autoAdjust="0"/>
    <p:restoredTop sz="86410" autoAdjust="0"/>
  </p:normalViewPr>
  <p:slideViewPr>
    <p:cSldViewPr>
      <p:cViewPr varScale="1">
        <p:scale>
          <a:sx n="63" d="100"/>
          <a:sy n="63" d="100"/>
        </p:scale>
        <p:origin x="-252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66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</a:lstStyle>
          <a:p>
            <a:fld id="{27635E72-7F23-402D-B4E5-A106A08B94BD}" type="datetimeFigureOut">
              <a:rPr lang="en-US" smtClean="0"/>
              <a:pPr/>
              <a:t>11/15/2006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</a:lstStyle>
          <a:p>
            <a:fld id="{70ACBC86-C5C9-423E-ADEA-45C2CB84AC0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6CD35-CF8E-410D-8ED7-1780BFA5BD1E}" type="datetimeFigureOut">
              <a:rPr lang="en-US" smtClean="0"/>
              <a:pPr/>
              <a:t>11/15/2006</a:t>
            </a:fld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DF7CF-7446-4BE3-A322-3C9542C023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6CD35-CF8E-410D-8ED7-1780BFA5BD1E}" type="datetimeFigureOut">
              <a:rPr lang="en-US" smtClean="0"/>
              <a:pPr/>
              <a:t>11/15/2006</a:t>
            </a:fld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DF7CF-7446-4BE3-A322-3C9542C023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6CD35-CF8E-410D-8ED7-1780BFA5BD1E}" type="datetimeFigureOut">
              <a:rPr lang="en-US" smtClean="0"/>
              <a:pPr/>
              <a:t>11/15/2006</a:t>
            </a:fld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DF7CF-7446-4BE3-A322-3C9542C023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6CD35-CF8E-410D-8ED7-1780BFA5BD1E}" type="datetimeFigureOut">
              <a:rPr lang="en-US" smtClean="0"/>
              <a:pPr/>
              <a:t>11/15/2006</a:t>
            </a:fld>
            <a:endParaRPr lang="en-US"/>
          </a:p>
        </p:txBody>
      </p:sp>
      <p:sp>
        <p:nvSpPr>
          <p:cNvPr id="6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DF7CF-7446-4BE3-A322-3C9542C023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/>
          </a:p>
        </p:txBody>
      </p:sp>
      <p:sp>
        <p:nvSpPr>
          <p:cNvPr id="6" name="Rectangl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6CD35-CF8E-410D-8ED7-1780BFA5BD1E}" type="datetimeFigureOut">
              <a:rPr lang="en-US" smtClean="0"/>
              <a:pPr/>
              <a:t>11/15/2006</a:t>
            </a:fld>
            <a:endParaRPr lang="en-US"/>
          </a:p>
        </p:txBody>
      </p:sp>
      <p:sp>
        <p:nvSpPr>
          <p:cNvPr id="8" name="Rectangl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Rectangl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DF7CF-7446-4BE3-A322-3C9542C023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6CD35-CF8E-410D-8ED7-1780BFA5BD1E}" type="datetimeFigureOut">
              <a:rPr lang="en-US" smtClean="0"/>
              <a:pPr/>
              <a:t>11/15/2006</a:t>
            </a:fld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DF7CF-7446-4BE3-A322-3C9542C023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6CD35-CF8E-410D-8ED7-1780BFA5BD1E}" type="datetimeFigureOut">
              <a:rPr lang="en-US" smtClean="0"/>
              <a:pPr/>
              <a:t>11/15/2006</a:t>
            </a:fld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DF7CF-7446-4BE3-A322-3C9542C023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6CD35-CF8E-410D-8ED7-1780BFA5BD1E}" type="datetimeFigureOut">
              <a:rPr lang="en-US" smtClean="0"/>
              <a:pPr/>
              <a:t>11/15/2006</a:t>
            </a:fld>
            <a:endParaRPr lang="en-US"/>
          </a:p>
        </p:txBody>
      </p:sp>
      <p:sp>
        <p:nvSpPr>
          <p:cNvPr id="6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DF7CF-7446-4BE3-A322-3C9542C023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6CD35-CF8E-410D-8ED7-1780BFA5BD1E}" type="datetimeFigureOut">
              <a:rPr lang="en-US" smtClean="0"/>
              <a:pPr/>
              <a:t>11/15/2006</a:t>
            </a:fld>
            <a:endParaRPr lang="en-US"/>
          </a:p>
        </p:txBody>
      </p:sp>
      <p:sp>
        <p:nvSpPr>
          <p:cNvPr id="6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DF7CF-7446-4BE3-A322-3C9542C023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06CD35-CF8E-410D-8ED7-1780BFA5BD1E}" type="datetimeFigureOut">
              <a:rPr lang="en-US" smtClean="0"/>
              <a:pPr/>
              <a:t>11/15/2006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EDF7CF-7446-4BE3-A322-3C9542C023E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xStyles>
    <p:titleStyle>
      <a:lvl1pPr algn="ctr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rtl="0" latinLnBrk="0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latinLnBrk="0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latinLnBrk="0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latinLnBrk="0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latinLnBrk="0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latinLnBrk="0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latinLnBrk="0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latinLnBrk="0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latinLnBrk="0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Identity Theft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7472" indent="-347472"/>
            <a:r>
              <a:rPr lang="en-US" dirty="0" smtClean="0"/>
              <a:t>Acquiring someone’s identifying information and impersonating them </a:t>
            </a:r>
            <a:r>
              <a:rPr lang="en-US" smtClean="0"/>
              <a:t>for gain</a:t>
            </a:r>
            <a:endParaRPr lang="en-US" dirty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747522" lvl="1" indent="-347472"/>
            <a:r>
              <a:rPr lang="en-US" dirty="0" smtClean="0"/>
              <a:t>Name</a:t>
            </a:r>
            <a:endParaRPr lang="en-US" dirty="0"/>
          </a:p>
          <a:p>
            <a:pPr marL="747522" lvl="1" indent="-347472"/>
            <a:r>
              <a:rPr lang="en-US" dirty="0" smtClean="0"/>
              <a:t>Social Security Number</a:t>
            </a:r>
          </a:p>
          <a:p>
            <a:pPr marL="747522" lvl="1" indent="-347472"/>
            <a:r>
              <a:rPr lang="en-US" dirty="0" smtClean="0"/>
              <a:t>Credit Card Account Numbers</a:t>
            </a:r>
          </a:p>
          <a:p>
            <a:pPr marL="747522" lvl="1" indent="-347472"/>
            <a:r>
              <a:rPr lang="en-US" dirty="0" smtClean="0"/>
              <a:t>Mother’s Maiden Name</a:t>
            </a:r>
          </a:p>
          <a:p>
            <a:pPr marL="747522" lvl="1" indent="-347472"/>
            <a:r>
              <a:rPr lang="en-US" dirty="0" smtClean="0"/>
              <a:t>Date of Birth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Check washing</a:t>
            </a:r>
            <a:endParaRPr lang="en-US" dirty="0"/>
          </a:p>
          <a:p>
            <a:r>
              <a:rPr lang="en-US" dirty="0" smtClean="0"/>
              <a:t>Dumpster diving</a:t>
            </a:r>
          </a:p>
          <a:p>
            <a:r>
              <a:rPr lang="en-US" smtClean="0"/>
              <a:t>Male </a:t>
            </a:r>
            <a:r>
              <a:rPr lang="en-US" dirty="0" smtClean="0"/>
              <a:t>theft</a:t>
            </a:r>
          </a:p>
          <a:p>
            <a:r>
              <a:rPr lang="en-US" dirty="0" smtClean="0"/>
              <a:t>Check creation software</a:t>
            </a:r>
          </a:p>
          <a:p>
            <a:r>
              <a:rPr lang="en-US" dirty="0" smtClean="0"/>
              <a:t>Online information theft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Inform Police and Postal Inspector</a:t>
            </a:r>
            <a:endParaRPr lang="en-US" dirty="0"/>
          </a:p>
          <a:p>
            <a:r>
              <a:rPr lang="en-US" dirty="0" smtClean="0"/>
              <a:t>Contact bank and ask to have account flagged</a:t>
            </a:r>
          </a:p>
          <a:p>
            <a:r>
              <a:rPr lang="en-US" dirty="0" smtClean="0"/>
              <a:t>Call credit card fraud units </a:t>
            </a:r>
          </a:p>
          <a:p>
            <a:pPr lvl="1"/>
            <a:r>
              <a:rPr lang="en-US" dirty="0" smtClean="0"/>
              <a:t>Register a Fraud Alert/Victim Impact statement</a:t>
            </a:r>
          </a:p>
          <a:p>
            <a:pPr lvl="1"/>
            <a:r>
              <a:rPr lang="en-US" dirty="0" smtClean="0"/>
              <a:t>Ask </a:t>
            </a:r>
            <a:r>
              <a:rPr lang="en-US" dirty="0" err="1" smtClean="0"/>
              <a:t>crediter</a:t>
            </a:r>
            <a:r>
              <a:rPr lang="en-US" dirty="0" smtClean="0"/>
              <a:t> for contact before opening new account</a:t>
            </a:r>
          </a:p>
          <a:p>
            <a:r>
              <a:rPr lang="en-US" dirty="0" smtClean="0"/>
              <a:t>Call Federal Trade Commission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Identity Theft?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747522" lvl="1" indent="-347472"/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Open credit cards</a:t>
            </a:r>
            <a:endParaRPr lang="en-US" dirty="0"/>
          </a:p>
          <a:p>
            <a:r>
              <a:rPr lang="en-US" dirty="0" smtClean="0"/>
              <a:t>Make purchases illegally</a:t>
            </a:r>
          </a:p>
          <a:p>
            <a:r>
              <a:rPr lang="en-US" dirty="0" smtClean="0"/>
              <a:t>Apply for loans</a:t>
            </a:r>
          </a:p>
          <a:p>
            <a:r>
              <a:rPr lang="en-US" dirty="0" smtClean="0"/>
              <a:t>Gain unauthorized </a:t>
            </a:r>
            <a:r>
              <a:rPr lang="en-US" dirty="0" err="1" smtClean="0"/>
              <a:t>acess</a:t>
            </a:r>
            <a:r>
              <a:rPr lang="en-US" dirty="0" smtClean="0"/>
              <a:t> to locations</a:t>
            </a:r>
          </a:p>
          <a:p>
            <a:r>
              <a:rPr lang="en-US" dirty="0" smtClean="0"/>
              <a:t>Take over financial accounts</a:t>
            </a:r>
          </a:p>
          <a:p>
            <a:r>
              <a:rPr lang="en-US" dirty="0" smtClean="0"/>
              <a:t>Establish services with phone or utility companies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Steal</a:t>
            </a:r>
            <a:r>
              <a:rPr lang="en-US" baseline="0" dirty="0" smtClean="0"/>
              <a:t> an Identity?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Is Identity Theft Accomplished?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Can</a:t>
            </a:r>
            <a:r>
              <a:rPr lang="en-US" baseline="0" dirty="0" smtClean="0"/>
              <a:t> Identity Be Protected?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Steps</a:t>
            </a:r>
            <a:r>
              <a:rPr lang="en-US" baseline="0" dirty="0" smtClean="0"/>
              <a:t> Should Victims Follow?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Remove mail promptly, take out-going mail to post office</a:t>
            </a:r>
          </a:p>
          <a:p>
            <a:r>
              <a:rPr lang="en-US" smtClean="0"/>
              <a:t>Do not give personal information over phone</a:t>
            </a:r>
          </a:p>
          <a:p>
            <a:r>
              <a:rPr lang="en-US" dirty="0" smtClean="0"/>
              <a:t>Shred: </a:t>
            </a:r>
          </a:p>
          <a:p>
            <a:pPr lvl="1"/>
            <a:r>
              <a:rPr lang="en-US" dirty="0" smtClean="0"/>
              <a:t>credit card applications</a:t>
            </a:r>
            <a:endParaRPr lang="en-US" dirty="0"/>
          </a:p>
          <a:p>
            <a:pPr lvl="1"/>
            <a:r>
              <a:rPr lang="en-US" dirty="0" smtClean="0"/>
              <a:t> receipts</a:t>
            </a:r>
          </a:p>
          <a:p>
            <a:pPr lvl="1"/>
            <a:r>
              <a:rPr lang="en-US" dirty="0" smtClean="0"/>
              <a:t>bills</a:t>
            </a:r>
          </a:p>
          <a:p>
            <a:pPr lvl="1"/>
            <a:r>
              <a:rPr lang="en-US" dirty="0" smtClean="0"/>
              <a:t>financial documents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</TotalTime>
  <Words>153</Words>
  <Application>Microsoft Office PowerPoint</Application>
  <PresentationFormat>On-screen Show (4:3)</PresentationFormat>
  <Paragraphs>36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Identity Theft</vt:lpstr>
      <vt:lpstr>Slide 2</vt:lpstr>
      <vt:lpstr>What Is Identity Theft?</vt:lpstr>
      <vt:lpstr>Slide 4</vt:lpstr>
      <vt:lpstr>Why Steal an Identity?</vt:lpstr>
      <vt:lpstr>How Is Identity Theft Accomplished?</vt:lpstr>
      <vt:lpstr>How Can Identity Be Protected?</vt:lpstr>
      <vt:lpstr>What Steps Should Victims Follow?</vt:lpstr>
      <vt:lpstr>Slide 9</vt:lpstr>
      <vt:lpstr>Slide 10</vt:lpstr>
      <vt:lpstr>Slide 11</vt:lpstr>
      <vt:lpstr>Slide 12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CKrebs</dc:creator>
  <cp:lastModifiedBy>CKrebs</cp:lastModifiedBy>
  <cp:revision>14</cp:revision>
  <dcterms:created xsi:type="dcterms:W3CDTF">2006-06-22T14:42:05Z</dcterms:created>
  <dcterms:modified xsi:type="dcterms:W3CDTF">2006-11-15T23:27:47Z</dcterms:modified>
</cp:coreProperties>
</file>