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8" r:id="rId3"/>
    <p:sldId id="259" r:id="rId4"/>
    <p:sldId id="260" r:id="rId5"/>
    <p:sldId id="261" r:id="rId6"/>
    <p:sldId id="263" r:id="rId7"/>
    <p:sldId id="264" r:id="rId8"/>
    <p:sldId id="265" r:id="rId9"/>
    <p:sldId id="266"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50000" autoAdjust="0"/>
  </p:normalViewPr>
  <p:slideViewPr>
    <p:cSldViewPr>
      <p:cViewPr varScale="1">
        <p:scale>
          <a:sx n="33" d="100"/>
          <a:sy n="33" d="100"/>
        </p:scale>
        <p:origin x="-1482" y="-90"/>
      </p:cViewPr>
      <p:guideLst>
        <p:guide orient="horz" pos="2160"/>
        <p:guide pos="2880"/>
      </p:guideLst>
    </p:cSldViewPr>
  </p:slideViewPr>
  <p:outlineViewPr>
    <p:cViewPr>
      <p:scale>
        <a:sx n="33" d="100"/>
        <a:sy n="33" d="100"/>
      </p:scale>
      <p:origin x="0" y="300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39542B-4C6D-4040-9732-A2534A7BEBD9}" type="doc">
      <dgm:prSet loTypeId="urn:microsoft.com/office/officeart/2005/8/layout/cycle2#1" loCatId="cycle" qsTypeId="urn:microsoft.com/office/officeart/2005/8/quickstyle/3d2" qsCatId="3D" csTypeId="urn:microsoft.com/office/officeart/2005/8/colors/accent1_2" csCatId="accent1" phldr="1"/>
      <dgm:spPr/>
      <dgm:t>
        <a:bodyPr/>
        <a:lstStyle/>
        <a:p>
          <a:endParaRPr lang="en-US"/>
        </a:p>
      </dgm:t>
    </dgm:pt>
    <dgm:pt modelId="{3C255F10-68E9-43D5-A7E6-49F16E76BE6E}">
      <dgm:prSet phldrT="[Text]"/>
      <dgm:spPr/>
      <dgm:t>
        <a:bodyPr/>
        <a:lstStyle/>
        <a:p>
          <a:r>
            <a:rPr lang="en-US" smtClean="0"/>
            <a:t>Gestures</a:t>
          </a:r>
          <a:endParaRPr lang="en-US" dirty="0"/>
        </a:p>
      </dgm:t>
    </dgm:pt>
    <dgm:pt modelId="{C56FB8C9-50F6-4EA3-80A6-7290DE751939}" type="parTrans" cxnId="{263E8A7D-C592-4ED6-86F9-9C4F88963E14}">
      <dgm:prSet/>
      <dgm:spPr/>
    </dgm:pt>
    <dgm:pt modelId="{DA60AB17-C7A4-4220-A136-319FC7A3EEE4}" type="sibTrans" cxnId="{263E8A7D-C592-4ED6-86F9-9C4F88963E14}">
      <dgm:prSet/>
      <dgm:spPr/>
      <dgm:t>
        <a:bodyPr/>
        <a:lstStyle/>
        <a:p>
          <a:endParaRPr lang="en-US"/>
        </a:p>
      </dgm:t>
    </dgm:pt>
    <dgm:pt modelId="{1D93D977-4832-4D7B-9061-310627C857E7}">
      <dgm:prSet phldrT="[Text]"/>
      <dgm:spPr/>
      <dgm:t>
        <a:bodyPr/>
        <a:lstStyle/>
        <a:p>
          <a:r>
            <a:rPr lang="en-US" smtClean="0"/>
            <a:t>Words</a:t>
          </a:r>
          <a:endParaRPr lang="en-US" dirty="0"/>
        </a:p>
      </dgm:t>
    </dgm:pt>
    <dgm:pt modelId="{F043F4DF-D0A2-4FFF-B6C1-A4C451D97C3B}" type="parTrans" cxnId="{90196256-E634-4D99-A87B-B6AF56ADB530}">
      <dgm:prSet/>
      <dgm:spPr/>
    </dgm:pt>
    <dgm:pt modelId="{768381C6-46B1-485E-BF27-3E54D7BB4A94}" type="sibTrans" cxnId="{90196256-E634-4D99-A87B-B6AF56ADB530}">
      <dgm:prSet/>
      <dgm:spPr/>
      <dgm:t>
        <a:bodyPr/>
        <a:lstStyle/>
        <a:p>
          <a:endParaRPr lang="en-US"/>
        </a:p>
      </dgm:t>
    </dgm:pt>
    <dgm:pt modelId="{789A1A5B-1D72-4B61-A3A3-0ABDCC2EEC72}">
      <dgm:prSet phldrT="[Text]"/>
      <dgm:spPr/>
      <dgm:t>
        <a:bodyPr/>
        <a:lstStyle/>
        <a:p>
          <a:r>
            <a:rPr lang="en-US" smtClean="0"/>
            <a:t>Voice</a:t>
          </a:r>
          <a:endParaRPr lang="en-US" dirty="0"/>
        </a:p>
      </dgm:t>
    </dgm:pt>
    <dgm:pt modelId="{709434AF-8BB9-4ECB-B702-318EB7A1363E}" type="parTrans" cxnId="{F7F8ABBB-61D7-4D8B-A5B2-78066970C788}">
      <dgm:prSet/>
      <dgm:spPr/>
    </dgm:pt>
    <dgm:pt modelId="{57FC2DE2-859A-4A58-8AD8-ACD24A4ED4F2}" type="sibTrans" cxnId="{F7F8ABBB-61D7-4D8B-A5B2-78066970C788}">
      <dgm:prSet/>
      <dgm:spPr/>
      <dgm:t>
        <a:bodyPr/>
        <a:lstStyle/>
        <a:p>
          <a:endParaRPr lang="en-US"/>
        </a:p>
      </dgm:t>
    </dgm:pt>
    <dgm:pt modelId="{3815B9A8-1FDC-4BEF-869F-4681CCC7C5D2}" type="pres">
      <dgm:prSet presAssocID="{D839542B-4C6D-4040-9732-A2534A7BEBD9}" presName="Name0" presStyleCnt="0">
        <dgm:presLayoutVars>
          <dgm:dir/>
          <dgm:resizeHandles val="exact"/>
        </dgm:presLayoutVars>
      </dgm:prSet>
      <dgm:spPr/>
      <dgm:t>
        <a:bodyPr/>
        <a:lstStyle/>
        <a:p>
          <a:endParaRPr lang="en-US"/>
        </a:p>
      </dgm:t>
    </dgm:pt>
    <dgm:pt modelId="{4955FF7D-FC6D-428A-B405-050F510B3747}" type="pres">
      <dgm:prSet presAssocID="{3C255F10-68E9-43D5-A7E6-49F16E76BE6E}" presName="node" presStyleLbl="node1" presStyleIdx="0" presStyleCnt="3">
        <dgm:presLayoutVars>
          <dgm:bulletEnabled val="1"/>
        </dgm:presLayoutVars>
      </dgm:prSet>
      <dgm:spPr/>
      <dgm:t>
        <a:bodyPr/>
        <a:lstStyle/>
        <a:p>
          <a:endParaRPr lang="en-US"/>
        </a:p>
      </dgm:t>
    </dgm:pt>
    <dgm:pt modelId="{F1DC4CC4-1797-4116-84A8-2BD1C073A8E0}" type="pres">
      <dgm:prSet presAssocID="{DA60AB17-C7A4-4220-A136-319FC7A3EEE4}" presName="sibTrans" presStyleLbl="sibTrans2D1" presStyleIdx="0" presStyleCnt="3"/>
      <dgm:spPr/>
      <dgm:t>
        <a:bodyPr/>
        <a:lstStyle/>
        <a:p>
          <a:endParaRPr lang="en-US"/>
        </a:p>
      </dgm:t>
    </dgm:pt>
    <dgm:pt modelId="{AC7CABF3-B4EF-406C-A27E-107FF78F10C2}" type="pres">
      <dgm:prSet presAssocID="{DA60AB17-C7A4-4220-A136-319FC7A3EEE4}" presName="connectorText" presStyleLbl="sibTrans2D1" presStyleIdx="0" presStyleCnt="3"/>
      <dgm:spPr/>
      <dgm:t>
        <a:bodyPr/>
        <a:lstStyle/>
        <a:p>
          <a:endParaRPr lang="en-US"/>
        </a:p>
      </dgm:t>
    </dgm:pt>
    <dgm:pt modelId="{85A457E7-15E5-43DB-A5E1-6799F4A7D867}" type="pres">
      <dgm:prSet presAssocID="{1D93D977-4832-4D7B-9061-310627C857E7}" presName="node" presStyleLbl="node1" presStyleIdx="1" presStyleCnt="3">
        <dgm:presLayoutVars>
          <dgm:bulletEnabled val="1"/>
        </dgm:presLayoutVars>
      </dgm:prSet>
      <dgm:spPr/>
      <dgm:t>
        <a:bodyPr/>
        <a:lstStyle/>
        <a:p>
          <a:endParaRPr lang="en-US"/>
        </a:p>
      </dgm:t>
    </dgm:pt>
    <dgm:pt modelId="{E8A0DA9E-E6C7-452A-A542-74C09C286D6F}" type="pres">
      <dgm:prSet presAssocID="{768381C6-46B1-485E-BF27-3E54D7BB4A94}" presName="sibTrans" presStyleLbl="sibTrans2D1" presStyleIdx="1" presStyleCnt="3"/>
      <dgm:spPr/>
      <dgm:t>
        <a:bodyPr/>
        <a:lstStyle/>
        <a:p>
          <a:endParaRPr lang="en-US"/>
        </a:p>
      </dgm:t>
    </dgm:pt>
    <dgm:pt modelId="{B6128263-3BBD-4839-AE10-360F199FB3B3}" type="pres">
      <dgm:prSet presAssocID="{768381C6-46B1-485E-BF27-3E54D7BB4A94}" presName="connectorText" presStyleLbl="sibTrans2D1" presStyleIdx="1" presStyleCnt="3"/>
      <dgm:spPr/>
      <dgm:t>
        <a:bodyPr/>
        <a:lstStyle/>
        <a:p>
          <a:endParaRPr lang="en-US"/>
        </a:p>
      </dgm:t>
    </dgm:pt>
    <dgm:pt modelId="{1C0E8CD3-CF52-4850-9A19-A927C1BA1ACC}" type="pres">
      <dgm:prSet presAssocID="{789A1A5B-1D72-4B61-A3A3-0ABDCC2EEC72}" presName="node" presStyleLbl="node1" presStyleIdx="2" presStyleCnt="3">
        <dgm:presLayoutVars>
          <dgm:bulletEnabled val="1"/>
        </dgm:presLayoutVars>
      </dgm:prSet>
      <dgm:spPr/>
      <dgm:t>
        <a:bodyPr/>
        <a:lstStyle/>
        <a:p>
          <a:endParaRPr lang="en-US"/>
        </a:p>
      </dgm:t>
    </dgm:pt>
    <dgm:pt modelId="{AE642CAB-DB68-41DE-885F-3A48254D9106}" type="pres">
      <dgm:prSet presAssocID="{57FC2DE2-859A-4A58-8AD8-ACD24A4ED4F2}" presName="sibTrans" presStyleLbl="sibTrans2D1" presStyleIdx="2" presStyleCnt="3"/>
      <dgm:spPr/>
      <dgm:t>
        <a:bodyPr/>
        <a:lstStyle/>
        <a:p>
          <a:endParaRPr lang="en-US"/>
        </a:p>
      </dgm:t>
    </dgm:pt>
    <dgm:pt modelId="{3B59D18D-792E-4AD6-AA6F-6BDC700287CE}" type="pres">
      <dgm:prSet presAssocID="{57FC2DE2-859A-4A58-8AD8-ACD24A4ED4F2}" presName="connectorText" presStyleLbl="sibTrans2D1" presStyleIdx="2" presStyleCnt="3"/>
      <dgm:spPr/>
      <dgm:t>
        <a:bodyPr/>
        <a:lstStyle/>
        <a:p>
          <a:endParaRPr lang="en-US"/>
        </a:p>
      </dgm:t>
    </dgm:pt>
  </dgm:ptLst>
  <dgm:cxnLst>
    <dgm:cxn modelId="{E4362D64-F1F9-4904-BAD9-D167C9DB856E}" type="presOf" srcId="{3C255F10-68E9-43D5-A7E6-49F16E76BE6E}" destId="{4955FF7D-FC6D-428A-B405-050F510B3747}" srcOrd="0" destOrd="0" presId="urn:microsoft.com/office/officeart/2005/8/layout/cycle2#1"/>
    <dgm:cxn modelId="{931B859D-E83E-4BC1-97D2-ADD099D24D63}" type="presOf" srcId="{D839542B-4C6D-4040-9732-A2534A7BEBD9}" destId="{3815B9A8-1FDC-4BEF-869F-4681CCC7C5D2}" srcOrd="0" destOrd="0" presId="urn:microsoft.com/office/officeart/2005/8/layout/cycle2#1"/>
    <dgm:cxn modelId="{263E8A7D-C592-4ED6-86F9-9C4F88963E14}" srcId="{D839542B-4C6D-4040-9732-A2534A7BEBD9}" destId="{3C255F10-68E9-43D5-A7E6-49F16E76BE6E}" srcOrd="0" destOrd="0" parTransId="{C56FB8C9-50F6-4EA3-80A6-7290DE751939}" sibTransId="{DA60AB17-C7A4-4220-A136-319FC7A3EEE4}"/>
    <dgm:cxn modelId="{90196256-E634-4D99-A87B-B6AF56ADB530}" srcId="{D839542B-4C6D-4040-9732-A2534A7BEBD9}" destId="{1D93D977-4832-4D7B-9061-310627C857E7}" srcOrd="1" destOrd="0" parTransId="{F043F4DF-D0A2-4FFF-B6C1-A4C451D97C3B}" sibTransId="{768381C6-46B1-485E-BF27-3E54D7BB4A94}"/>
    <dgm:cxn modelId="{13B39A71-7ADE-4DBF-90B9-2723194B70CD}" type="presOf" srcId="{768381C6-46B1-485E-BF27-3E54D7BB4A94}" destId="{B6128263-3BBD-4839-AE10-360F199FB3B3}" srcOrd="1" destOrd="0" presId="urn:microsoft.com/office/officeart/2005/8/layout/cycle2#1"/>
    <dgm:cxn modelId="{F7F8ABBB-61D7-4D8B-A5B2-78066970C788}" srcId="{D839542B-4C6D-4040-9732-A2534A7BEBD9}" destId="{789A1A5B-1D72-4B61-A3A3-0ABDCC2EEC72}" srcOrd="2" destOrd="0" parTransId="{709434AF-8BB9-4ECB-B702-318EB7A1363E}" sibTransId="{57FC2DE2-859A-4A58-8AD8-ACD24A4ED4F2}"/>
    <dgm:cxn modelId="{7CFFFF70-9E6D-4F0A-9DD8-345083C4E30A}" type="presOf" srcId="{1D93D977-4832-4D7B-9061-310627C857E7}" destId="{85A457E7-15E5-43DB-A5E1-6799F4A7D867}" srcOrd="0" destOrd="0" presId="urn:microsoft.com/office/officeart/2005/8/layout/cycle2#1"/>
    <dgm:cxn modelId="{641DB37D-3877-48A4-AC69-C35E59F65B11}" type="presOf" srcId="{789A1A5B-1D72-4B61-A3A3-0ABDCC2EEC72}" destId="{1C0E8CD3-CF52-4850-9A19-A927C1BA1ACC}" srcOrd="0" destOrd="0" presId="urn:microsoft.com/office/officeart/2005/8/layout/cycle2#1"/>
    <dgm:cxn modelId="{27733725-60F1-4B5D-A5DE-94B4AD3FFB82}" type="presOf" srcId="{DA60AB17-C7A4-4220-A136-319FC7A3EEE4}" destId="{F1DC4CC4-1797-4116-84A8-2BD1C073A8E0}" srcOrd="0" destOrd="0" presId="urn:microsoft.com/office/officeart/2005/8/layout/cycle2#1"/>
    <dgm:cxn modelId="{369AAF48-96CB-4910-86FC-6EF23DC2475B}" type="presOf" srcId="{57FC2DE2-859A-4A58-8AD8-ACD24A4ED4F2}" destId="{AE642CAB-DB68-41DE-885F-3A48254D9106}" srcOrd="0" destOrd="0" presId="urn:microsoft.com/office/officeart/2005/8/layout/cycle2#1"/>
    <dgm:cxn modelId="{32CA8F05-3249-4C09-8E74-F2720893E2BB}" type="presOf" srcId="{DA60AB17-C7A4-4220-A136-319FC7A3EEE4}" destId="{AC7CABF3-B4EF-406C-A27E-107FF78F10C2}" srcOrd="1" destOrd="0" presId="urn:microsoft.com/office/officeart/2005/8/layout/cycle2#1"/>
    <dgm:cxn modelId="{6E4581F9-3A49-4454-ACB3-AB2C25125171}" type="presOf" srcId="{57FC2DE2-859A-4A58-8AD8-ACD24A4ED4F2}" destId="{3B59D18D-792E-4AD6-AA6F-6BDC700287CE}" srcOrd="1" destOrd="0" presId="urn:microsoft.com/office/officeart/2005/8/layout/cycle2#1"/>
    <dgm:cxn modelId="{9B8DB560-9ACE-4A42-B15E-18250D5B6EE9}" type="presOf" srcId="{768381C6-46B1-485E-BF27-3E54D7BB4A94}" destId="{E8A0DA9E-E6C7-452A-A542-74C09C286D6F}" srcOrd="0" destOrd="0" presId="urn:microsoft.com/office/officeart/2005/8/layout/cycle2#1"/>
    <dgm:cxn modelId="{B1F929F5-5DFF-4932-B9B6-2961CEA9597B}" type="presParOf" srcId="{3815B9A8-1FDC-4BEF-869F-4681CCC7C5D2}" destId="{4955FF7D-FC6D-428A-B405-050F510B3747}" srcOrd="0" destOrd="0" presId="urn:microsoft.com/office/officeart/2005/8/layout/cycle2#1"/>
    <dgm:cxn modelId="{C77C1867-16D8-4953-9C72-09DC3D3788BD}" type="presParOf" srcId="{3815B9A8-1FDC-4BEF-869F-4681CCC7C5D2}" destId="{F1DC4CC4-1797-4116-84A8-2BD1C073A8E0}" srcOrd="1" destOrd="0" presId="urn:microsoft.com/office/officeart/2005/8/layout/cycle2#1"/>
    <dgm:cxn modelId="{7FABF361-49F6-4A7C-8569-8DC78A0758B7}" type="presParOf" srcId="{F1DC4CC4-1797-4116-84A8-2BD1C073A8E0}" destId="{AC7CABF3-B4EF-406C-A27E-107FF78F10C2}" srcOrd="0" destOrd="0" presId="urn:microsoft.com/office/officeart/2005/8/layout/cycle2#1"/>
    <dgm:cxn modelId="{EFCCD1DA-0C24-4BC0-86FC-134C6D6EB3AC}" type="presParOf" srcId="{3815B9A8-1FDC-4BEF-869F-4681CCC7C5D2}" destId="{85A457E7-15E5-43DB-A5E1-6799F4A7D867}" srcOrd="2" destOrd="0" presId="urn:microsoft.com/office/officeart/2005/8/layout/cycle2#1"/>
    <dgm:cxn modelId="{63E3D91A-787A-4BF7-8466-039975E52ACA}" type="presParOf" srcId="{3815B9A8-1FDC-4BEF-869F-4681CCC7C5D2}" destId="{E8A0DA9E-E6C7-452A-A542-74C09C286D6F}" srcOrd="3" destOrd="0" presId="urn:microsoft.com/office/officeart/2005/8/layout/cycle2#1"/>
    <dgm:cxn modelId="{9CA0525C-0453-4D1C-8238-B791098E6DD2}" type="presParOf" srcId="{E8A0DA9E-E6C7-452A-A542-74C09C286D6F}" destId="{B6128263-3BBD-4839-AE10-360F199FB3B3}" srcOrd="0" destOrd="0" presId="urn:microsoft.com/office/officeart/2005/8/layout/cycle2#1"/>
    <dgm:cxn modelId="{CDA5F771-4EB2-45FF-AE37-947DB6F24B1A}" type="presParOf" srcId="{3815B9A8-1FDC-4BEF-869F-4681CCC7C5D2}" destId="{1C0E8CD3-CF52-4850-9A19-A927C1BA1ACC}" srcOrd="4" destOrd="0" presId="urn:microsoft.com/office/officeart/2005/8/layout/cycle2#1"/>
    <dgm:cxn modelId="{E4BA80B3-60D3-4367-8238-0394902AD0DC}" type="presParOf" srcId="{3815B9A8-1FDC-4BEF-869F-4681CCC7C5D2}" destId="{AE642CAB-DB68-41DE-885F-3A48254D9106}" srcOrd="5" destOrd="0" presId="urn:microsoft.com/office/officeart/2005/8/layout/cycle2#1"/>
    <dgm:cxn modelId="{84B86E0B-AF60-4981-8893-F465C0A7CFA7}" type="presParOf" srcId="{AE642CAB-DB68-41DE-885F-3A48254D9106}" destId="{3B59D18D-792E-4AD6-AA6F-6BDC700287CE}" srcOrd="0" destOrd="0" presId="urn:microsoft.com/office/officeart/2005/8/layout/cycle2#1"/>
  </dgm:cxnLst>
  <dgm:bg/>
  <dgm:whole/>
</dgm:dataModel>
</file>

<file path=ppt/diagrams/layout1.xml><?xml version="1.0" encoding="utf-8"?>
<dgm:layoutDef xmlns:dgm="http://schemas.openxmlformats.org/drawingml/2006/diagram" xmlns:a="http://schemas.openxmlformats.org/drawingml/2006/main" uniqueId="urn:microsoft.com/office/officeart/2005/8/layout/cycle2#1" minVer="12.0">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choose name="Name3">
          <dgm:if name="Name4" axis="ch" ptType="node" func="cnt" op="gt" val="2">
            <dgm:alg type="cycle">
              <dgm:param type="stAng" val="0"/>
              <dgm:param type="spanAng" val="360"/>
            </dgm:alg>
          </dgm:if>
          <dgm:else name="Name5">
            <dgm:alg type="cycle">
              <dgm:param type="stAng" val="-90"/>
              <dgm:param type="spanAng" val="360"/>
            </dgm:alg>
          </dgm:else>
        </dgm:choose>
      </dgm:if>
      <dgm:else name="Name6">
        <dgm:choose name="Name7">
          <dgm:if name="Name8" axis="ch" ptType="node" func="cnt" op="gt" val="2">
            <dgm:alg type="cycle">
              <dgm:param type="stAng" val="0"/>
              <dgm:param type="spanAng" val="-360"/>
            </dgm:alg>
          </dgm:if>
          <dgm:else name="Name9">
            <dgm:alg type="cycle">
              <dgm:param type="stAng" val="90"/>
              <dgm:param type="spanAng" val="-360"/>
            </dgm:alg>
          </dgm:else>
        </dgm:choose>
      </dgm:else>
    </dgm:choose>
    <dgm:shape xmlns:r="http://schemas.openxmlformats.org/officeDocument/2006/relationships" r:blip="">
      <dgm:adjLst/>
    </dgm:shape>
    <dgm:constrLst>
      <dgm:constr type="diam" val="150"/>
      <dgm:constr type="w" for="ch" ptType="node" refType="w"/>
      <dgm:constr type="w" for="ch" ptType="sibTrans" refType="w" refFor="ch" refPtType="node" op="equ" fact="0.25"/>
      <dgm:constr type="sibSp" refType="w" refFor="ch" refPtType="node" fact="0.5"/>
      <dgm:constr type="primFontSz" for="ch" ptType="node" op="equ" val="100"/>
      <dgm:constr type="primFontSz" for="des" forName="connectorText" op="equ" val="78"/>
      <dgm:constr type="primFontSz" for="des" forName="connectorText" refType="primFontSz" refFor="ch" refPtType="node" op="lte" fact="0.78"/>
    </dgm:constrLst>
    <dgm:ruleLst>
      <dgm:rule type="diam" val="INF" fact="NaN" max="NaN"/>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dgm:constr type="rMarg"/>
          <dgm:constr type="tMarg"/>
          <dgm:constr type="bMarg"/>
        </dgm:constrLst>
        <dgm:ruleLst>
          <dgm:rule type="primFontSz" val="2" fact="NaN" max="NaN"/>
        </dgm:ruleLst>
      </dgm:layoutNode>
      <dgm:choose name="Name10">
        <dgm:if name="Name11" axis="par ch" ptType="doc node" func="cnt" op="gt" val="1">
          <dgm:forEach name="sibTransForEach" axis="followSib" ptType="sibTrans" hideLastTrans="0" cnt="1">
            <dgm:layoutNode name="sibTrans">
              <dgm:choose name="Name12">
                <dgm:if name="Name13" axis="par ch" ptType="doc node" func="cnt" op="lt" val="3">
                  <dgm:alg type="conn">
                    <dgm:param type="begPts" val="radial"/>
                    <dgm:param type="endPts" val="radial"/>
                  </dgm:alg>
                </dgm:if>
                <dgm:else name="Name14">
                  <dgm:alg type="conn">
                    <dgm:param type="begPts" val="auto"/>
                    <dgm:param type="endPts" val="auto"/>
                  </dgm:alg>
                </dgm:else>
              </dgm:choose>
              <dgm:shape xmlns:r="http://schemas.openxmlformats.org/officeDocument/2006/relationships" type="conn" r:blip="">
                <dgm:adjLst/>
              </dgm:shape>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constrLst>
                  <dgm:constr type="lMarg"/>
                  <dgm:constr type="rMarg"/>
                  <dgm:constr type="tMarg"/>
                  <dgm:constr type="bMarg"/>
                </dgm:constrLst>
                <dgm:ruleLst>
                  <dgm:rule type="primFontSz" val="2" fact="NaN" max="NaN"/>
                </dgm:ruleLst>
              </dgm:layoutNode>
            </dgm:layoutNode>
          </dgm:forEach>
        </dgm:if>
        <dgm:else name="Name15"/>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3-D Style 2"/>
  <dgm:desc val="3-D Style 2"/>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t" compatLnSpc="1"/>
          <a:lstStyle>
            <a:lvl1pPr fontAlgn="base">
              <a:spcBef>
                <a:spcPct val="0"/>
              </a:spcBef>
              <a:spcAft>
                <a:spcPct val="0"/>
              </a:spcAft>
              <a:defRPr sz="1200">
                <a:solidFill>
                  <a:schemeClr val="tx1">
                    <a:alpha val="100000"/>
                  </a:schemeClr>
                </a:solidFill>
                <a:latin typeface="Arial"/>
              </a:defRPr>
            </a:lvl1pPr>
          </a:lstStyle>
          <a:p>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t" compatLnSpc="1"/>
          <a:lstStyle>
            <a:lvl1pPr algn="r" fontAlgn="base">
              <a:spcBef>
                <a:spcPct val="0"/>
              </a:spcBef>
              <a:spcAft>
                <a:spcPct val="0"/>
              </a:spcAft>
              <a:defRPr sz="1200">
                <a:solidFill>
                  <a:schemeClr val="tx1">
                    <a:alpha val="100000"/>
                  </a:schemeClr>
                </a:solidFill>
                <a:latin typeface="Arial"/>
              </a:defRPr>
            </a:lvl1pPr>
          </a:lstStyle>
          <a:p>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12700">
            <a:solidFill>
              <a:prstClr val="black"/>
            </a:solidFill>
          </a:ln>
          <a:effectLst/>
        </p:spPr>
        <p:txBody>
          <a:bodyPr vert="horz" wrap="square" lIns="91440" tIns="45720" rIns="91440" bIns="45720" anchor="ctr" compatLnSpc="1"/>
          <a:lstStyle/>
          <a:p>
            <a:endParaRPr lang="en-US"/>
          </a:p>
        </p:txBody>
      </p:sp>
      <p:sp>
        <p:nvSpPr>
          <p:cNvPr id="6149" name="Rectangle 5"/>
          <p:cNvSpPr>
            <a:spLocks noGrp="1" noChangeArrowheads="1"/>
          </p:cNvSpPr>
          <p:nvPr>
            <p:ph type="body" sz="quarter" idx="3"/>
          </p:nvPr>
        </p:nvSpPr>
        <p:spPr bwMode="auto">
          <a:xfrm>
            <a:off x="685800" y="4343400"/>
            <a:ext cx="5486400" cy="41148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t" compatLnSpc="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b" compatLnSpc="1"/>
          <a:lstStyle>
            <a:lvl1pPr fontAlgn="base">
              <a:spcBef>
                <a:spcPct val="0"/>
              </a:spcBef>
              <a:spcAft>
                <a:spcPct val="0"/>
              </a:spcAft>
              <a:defRPr sz="1200">
                <a:solidFill>
                  <a:schemeClr val="tx1">
                    <a:alpha val="100000"/>
                  </a:schemeClr>
                </a:solidFill>
                <a:latin typeface="Arial"/>
              </a:defRPr>
            </a:lvl1pPr>
          </a:lstStyle>
          <a:p>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b" compatLnSpc="1"/>
          <a:lstStyle>
            <a:lvl1pPr algn="r" fontAlgn="base">
              <a:spcBef>
                <a:spcPct val="0"/>
              </a:spcBef>
              <a:spcAft>
                <a:spcPct val="0"/>
              </a:spcAft>
              <a:defRPr sz="1200">
                <a:solidFill>
                  <a:schemeClr val="tx1">
                    <a:alpha val="100000"/>
                  </a:schemeClr>
                </a:solidFill>
                <a:latin typeface="Arial"/>
              </a:defRPr>
            </a:lvl1pPr>
          </a:lstStyle>
          <a:p>
            <a:fld id="{5243D9CB-4C65-4E80-B863-2DCF7C3D7514}" type="slidenum">
              <a:rPr lang="en-US"/>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Grp="1" noChangeArrowheads="1"/>
          </p:cNvSpPr>
          <p:nvPr>
            <p:ph type="sldNum" sz="quarter" idx="5"/>
          </p:nvPr>
        </p:nvSpPr>
        <p:spPr/>
        <p:txBody>
          <a:bodyPr/>
          <a:lstStyle>
            <a:lvl1pPr algn="r" fontAlgn="base">
              <a:spcBef>
                <a:spcPct val="0"/>
              </a:spcBef>
              <a:spcAft>
                <a:spcPct val="0"/>
              </a:spcAft>
              <a:defRPr sz="1200">
                <a:solidFill>
                  <a:schemeClr val="tx1">
                    <a:alpha val="100000"/>
                  </a:schemeClr>
                </a:solidFill>
                <a:latin typeface="Arial"/>
              </a:defRPr>
            </a:lvl1pPr>
          </a:lstStyle>
          <a:p>
            <a:fld id="{56FE1BFF-F684-4C21-A241-79B65AB45C55}" type="slidenum">
              <a:rPr lang="en-US"/>
              <a:pPr/>
              <a:t>1</a:t>
            </a:fld>
            <a:endParaRPr lang="en-US"/>
          </a:p>
        </p:txBody>
      </p:sp>
      <p:sp>
        <p:nvSpPr>
          <p:cNvPr id="7170" name="Rectangle 2"/>
          <p:cNvSpPr>
            <a:spLocks noGrp="1" noRot="1" noChangeAspect="1" noChangeArrowheads="1" noTextEdit="1"/>
          </p:cNvSpPr>
          <p:nvPr>
            <p:ph type="sldImg"/>
          </p:nvPr>
        </p:nvSpPr>
        <p:spPr bwMode="auto">
          <a:xfrm>
            <a:off x="1143000" y="685800"/>
            <a:ext cx="4572000" cy="3429000"/>
          </a:xfrm>
          <a:prstGeom prst="rect">
            <a:avLst/>
          </a:prstGeom>
          <a:noFill/>
          <a:ln w="9525" cap="flat" cmpd="sng" algn="ctr">
            <a:solidFill>
              <a:srgbClr val="000000"/>
            </a:solidFill>
            <a:prstDash val="solid"/>
            <a:miter lim="800000"/>
            <a:headEnd type="none" w="med" len="med"/>
            <a:tailEnd type="none" w="med" len="med"/>
          </a:ln>
          <a:effectLst/>
        </p:spPr>
      </p:sp>
      <p:sp>
        <p:nvSpPr>
          <p:cNvPr id="7171" name="Rectangle 3"/>
          <p:cNvSpPr>
            <a:spLocks noGrp="1" noChangeArrowheads="1"/>
          </p:cNvSpPr>
          <p:nvPr>
            <p:ph type="body" idx="1"/>
          </p:nvPr>
        </p:nvSpPr>
        <p:spPr bwMode="auto">
          <a:xfrm>
            <a:off x="914400" y="4343400"/>
            <a:ext cx="5029200" cy="4114800"/>
          </a:xfrm>
          <a:prstGeom prst="rect">
            <a:avLst/>
          </a:prstGeom>
          <a:noFill/>
          <a:ln w="9525" cap="flat" cmpd="sng" algn="ctr">
            <a:noFill/>
            <a:prstDash val="solid"/>
            <a:miter lim="800000"/>
            <a:headEnd type="none" w="med" len="med"/>
            <a:tailEnd type="none" w="med" len="med"/>
          </a:ln>
          <a:effectLst/>
        </p:spPr>
        <p:txBody>
          <a:bodyPr/>
          <a:lstStyle/>
          <a:p>
            <a:pPr fontAlgn="base">
              <a:spcBef>
                <a:spcPct val="30000"/>
              </a:spcBef>
              <a:spcAft>
                <a:spcPct val="0"/>
              </a:spcAft>
            </a:pPr>
            <a:r>
              <a:rPr lang="en-US">
                <a:solidFill>
                  <a:schemeClr val="tx1">
                    <a:alpha val="100000"/>
                  </a:schemeClr>
                </a:solidFill>
                <a:latin typeface="Arial"/>
              </a:rPr>
              <a:t>My name is (your name) and I want to thank you for joining me here today. In front of you, please find a name tag and a black magic marker.  If you haven’t already done so, please write your first name so that we can all get better acquainted.  </a:t>
            </a:r>
            <a:endParaRPr lang="en-US"/>
          </a:p>
          <a:p>
            <a:pPr fontAlgn="base">
              <a:spcBef>
                <a:spcPct val="30000"/>
              </a:spcBef>
              <a:spcAft>
                <a:spcPct val="0"/>
              </a:spcAft>
            </a:pPr>
            <a:endParaRPr lang="en-US">
              <a:solidFill>
                <a:schemeClr val="tx1">
                  <a:alpha val="100000"/>
                </a:schemeClr>
              </a:solidFill>
              <a:latin typeface="Arial"/>
            </a:endParaRPr>
          </a:p>
          <a:p>
            <a:pPr fontAlgn="base">
              <a:spcBef>
                <a:spcPct val="30000"/>
              </a:spcBef>
              <a:spcAft>
                <a:spcPct val="0"/>
              </a:spcAft>
            </a:pPr>
            <a:r>
              <a:rPr lang="en-US">
                <a:solidFill>
                  <a:schemeClr val="tx1">
                    <a:alpha val="100000"/>
                  </a:schemeClr>
                </a:solidFill>
                <a:latin typeface="Arial"/>
              </a:rPr>
              <a:t>You will also find a copy of this PowerPoint presentation so that you may take notes throughout. My e-mail address is on the title page so that you can contact me if necessary.</a:t>
            </a:r>
          </a:p>
          <a:p>
            <a:pPr fontAlgn="base">
              <a:spcBef>
                <a:spcPct val="30000"/>
              </a:spcBef>
              <a:spcAft>
                <a:spcPct val="0"/>
              </a:spcAft>
            </a:pPr>
            <a:endParaRPr lang="en-US">
              <a:solidFill>
                <a:schemeClr val="tx1">
                  <a:alpha val="100000"/>
                </a:schemeClr>
              </a:solidFill>
              <a:latin typeface="Arial"/>
            </a:endParaRPr>
          </a:p>
          <a:p>
            <a:pPr fontAlgn="base">
              <a:spcBef>
                <a:spcPct val="30000"/>
              </a:spcBef>
              <a:spcAft>
                <a:spcPct val="0"/>
              </a:spcAft>
            </a:pPr>
            <a:endParaRPr lang="en-US">
              <a:solidFill>
                <a:schemeClr val="tx1">
                  <a:alpha val="100000"/>
                </a:schemeClr>
              </a:solidFill>
              <a:latin typeface="Arial"/>
            </a:endParaRPr>
          </a:p>
          <a:p>
            <a:pPr fontAlgn="base">
              <a:spcBef>
                <a:spcPct val="30000"/>
              </a:spcBef>
              <a:spcAft>
                <a:spcPct val="0"/>
              </a:spcAft>
            </a:pPr>
            <a:endParaRPr lang="en-US">
              <a:solidFill>
                <a:schemeClr val="tx1">
                  <a:alpha val="100000"/>
                </a:schemeClr>
              </a:solidFill>
              <a:latin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Grp="1" noChangeArrowheads="1"/>
          </p:cNvSpPr>
          <p:nvPr>
            <p:ph type="sldNum" sz="quarter" idx="5"/>
          </p:nvPr>
        </p:nvSpPr>
        <p:spPr/>
        <p:txBody>
          <a:bodyPr/>
          <a:lstStyle>
            <a:lvl1pPr algn="r" fontAlgn="base">
              <a:spcBef>
                <a:spcPct val="0"/>
              </a:spcBef>
              <a:spcAft>
                <a:spcPct val="0"/>
              </a:spcAft>
              <a:defRPr sz="1200">
                <a:solidFill>
                  <a:schemeClr val="tx1">
                    <a:alpha val="100000"/>
                  </a:schemeClr>
                </a:solidFill>
                <a:latin typeface="Arial"/>
              </a:defRPr>
            </a:lvl1pPr>
          </a:lstStyle>
          <a:p>
            <a:fld id="{388B9858-2DC5-49C1-B3CB-935692AE801F}" type="slidenum">
              <a:rPr lang="en-US"/>
              <a:pPr/>
              <a:t>10</a:t>
            </a:fld>
            <a:endParaRPr lang="en-US"/>
          </a:p>
        </p:txBody>
      </p:sp>
      <p:sp>
        <p:nvSpPr>
          <p:cNvPr id="27650" name="Rectangle 2"/>
          <p:cNvSpPr>
            <a:spLocks noGrp="1" noRot="1" noChangeAspect="1" noChangeArrowheads="1" noTextEdit="1"/>
          </p:cNvSpPr>
          <p:nvPr>
            <p:ph type="sldImg"/>
          </p:nvPr>
        </p:nvSpPr>
        <p:spPr bwMode="auto">
          <a:xfrm>
            <a:off x="1143000" y="685800"/>
            <a:ext cx="4572000" cy="3429000"/>
          </a:xfrm>
          <a:prstGeom prst="rect">
            <a:avLst/>
          </a:prstGeom>
          <a:noFill/>
          <a:ln w="9525" cap="flat" cmpd="sng" algn="ctr">
            <a:solidFill>
              <a:srgbClr val="000000"/>
            </a:solidFill>
            <a:prstDash val="solid"/>
            <a:miter lim="800000"/>
            <a:headEnd type="none" w="med" len="med"/>
            <a:tailEnd type="none" w="med" len="med"/>
          </a:ln>
          <a:effectLst/>
        </p:spPr>
      </p:sp>
      <p:sp>
        <p:nvSpPr>
          <p:cNvPr id="27651" name="Rectangle 3"/>
          <p:cNvSpPr>
            <a:spLocks noGrp="1" noChangeArrowheads="1"/>
          </p:cNvSpPr>
          <p:nvPr>
            <p:ph type="body" idx="1"/>
          </p:nvPr>
        </p:nvSpPr>
        <p:spPr bwMode="auto">
          <a:xfrm>
            <a:off x="914400" y="4343400"/>
            <a:ext cx="5029200" cy="4114800"/>
          </a:xfrm>
          <a:prstGeom prst="rect">
            <a:avLst/>
          </a:prstGeom>
          <a:noFill/>
          <a:ln w="9525" cap="flat" cmpd="sng" algn="ctr">
            <a:noFill/>
            <a:prstDash val="solid"/>
            <a:miter lim="800000"/>
            <a:headEnd type="none" w="med" len="med"/>
            <a:tailEnd type="none" w="med" len="med"/>
          </a:ln>
          <a:effectLst/>
        </p:spPr>
        <p:txBody>
          <a:bodyPr/>
          <a:lstStyle/>
          <a:p>
            <a:pPr fontAlgn="base">
              <a:spcBef>
                <a:spcPct val="30000"/>
              </a:spcBef>
              <a:spcAft>
                <a:spcPct val="0"/>
              </a:spcAft>
            </a:pPr>
            <a:endParaRPr lang="en-GB">
              <a:solidFill>
                <a:schemeClr val="tx1">
                  <a:alpha val="100000"/>
                </a:schemeClr>
              </a:solidFill>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Grp="1" noChangeArrowheads="1"/>
          </p:cNvSpPr>
          <p:nvPr>
            <p:ph type="sldNum" sz="quarter" idx="5"/>
          </p:nvPr>
        </p:nvSpPr>
        <p:spPr/>
        <p:txBody>
          <a:bodyPr/>
          <a:lstStyle>
            <a:lvl1pPr algn="r" fontAlgn="base">
              <a:spcBef>
                <a:spcPct val="0"/>
              </a:spcBef>
              <a:spcAft>
                <a:spcPct val="0"/>
              </a:spcAft>
              <a:defRPr sz="1200">
                <a:solidFill>
                  <a:schemeClr val="tx1">
                    <a:alpha val="100000"/>
                  </a:schemeClr>
                </a:solidFill>
                <a:latin typeface="Arial"/>
              </a:defRPr>
            </a:lvl1pPr>
          </a:lstStyle>
          <a:p>
            <a:fld id="{F518473E-1D50-438D-9246-1ADCDFC67634}" type="slidenum">
              <a:rPr lang="en-US"/>
              <a:pPr/>
              <a:t>2</a:t>
            </a:fld>
            <a:endParaRPr lang="en-US"/>
          </a:p>
        </p:txBody>
      </p:sp>
      <p:sp>
        <p:nvSpPr>
          <p:cNvPr id="9218" name="Rectangle 2"/>
          <p:cNvSpPr>
            <a:spLocks noGrp="1" noRot="1" noChangeAspect="1" noChangeArrowheads="1" noTextEdit="1"/>
          </p:cNvSpPr>
          <p:nvPr>
            <p:ph type="sldImg"/>
          </p:nvPr>
        </p:nvSpPr>
        <p:spPr bwMode="auto">
          <a:xfrm>
            <a:off x="1143000" y="685800"/>
            <a:ext cx="4572000" cy="3429000"/>
          </a:xfrm>
          <a:prstGeom prst="rect">
            <a:avLst/>
          </a:prstGeom>
          <a:noFill/>
          <a:ln w="9525" cap="flat" cmpd="sng" algn="ctr">
            <a:solidFill>
              <a:srgbClr val="000000"/>
            </a:solidFill>
            <a:prstDash val="solid"/>
            <a:miter lim="800000"/>
            <a:headEnd type="none" w="med" len="med"/>
            <a:tailEnd type="none" w="med" len="med"/>
          </a:ln>
          <a:effectLst/>
        </p:spPr>
      </p:sp>
      <p:sp>
        <p:nvSpPr>
          <p:cNvPr id="9219" name="Rectangle 3"/>
          <p:cNvSpPr>
            <a:spLocks noGrp="1" noChangeArrowheads="1"/>
          </p:cNvSpPr>
          <p:nvPr>
            <p:ph type="body" idx="1"/>
          </p:nvPr>
        </p:nvSpPr>
        <p:spPr bwMode="auto">
          <a:xfrm>
            <a:off x="457200" y="4343400"/>
            <a:ext cx="5562600" cy="4114800"/>
          </a:xfrm>
          <a:prstGeom prst="rect">
            <a:avLst/>
          </a:prstGeom>
          <a:noFill/>
          <a:ln w="9525" cap="flat" cmpd="sng" algn="ctr">
            <a:noFill/>
            <a:prstDash val="solid"/>
            <a:miter lim="800000"/>
            <a:headEnd type="none" w="med" len="med"/>
            <a:tailEnd type="none" w="med" len="med"/>
          </a:ln>
          <a:effectLst/>
        </p:spPr>
        <p:txBody>
          <a:bodyPr/>
          <a:lstStyle/>
          <a:p>
            <a:pPr fontAlgn="base">
              <a:spcBef>
                <a:spcPct val="30000"/>
              </a:spcBef>
              <a:spcAft>
                <a:spcPct val="0"/>
              </a:spcAft>
            </a:pPr>
            <a:r>
              <a:rPr lang="en-US">
                <a:solidFill>
                  <a:schemeClr val="tx1">
                    <a:alpha val="100000"/>
                  </a:schemeClr>
                </a:solidFill>
                <a:latin typeface="Arial"/>
              </a:rPr>
              <a:t>Knowing your subject matter is not enough. You must also know how to convey that knowledge and how to communicate effectively with your audience. </a:t>
            </a:r>
            <a:endParaRPr lang="en-US"/>
          </a:p>
          <a:p>
            <a:pPr fontAlgn="base">
              <a:spcBef>
                <a:spcPct val="30000"/>
              </a:spcBef>
              <a:spcAft>
                <a:spcPct val="0"/>
              </a:spcAft>
            </a:pPr>
            <a:r>
              <a:rPr lang="en-US">
                <a:solidFill>
                  <a:schemeClr val="tx1">
                    <a:alpha val="100000"/>
                  </a:schemeClr>
                </a:solidFill>
                <a:latin typeface="Arial"/>
              </a:rPr>
              <a:t>Today’s presentation will help you to become a better public speaker. </a:t>
            </a:r>
          </a:p>
          <a:p>
            <a:pPr fontAlgn="base">
              <a:spcBef>
                <a:spcPct val="30000"/>
              </a:spcBef>
              <a:spcAft>
                <a:spcPct val="0"/>
              </a:spcAft>
            </a:pPr>
            <a:r>
              <a:rPr lang="en-US">
                <a:solidFill>
                  <a:schemeClr val="tx1">
                    <a:alpha val="100000"/>
                  </a:schemeClr>
                </a:solidFill>
                <a:latin typeface="Arial"/>
              </a:rPr>
              <a:t>Remember, PowerPoint helps you to create an attractive presentation, but it is up to you to deliver that presentation and engage your audience.</a:t>
            </a:r>
            <a:endParaRPr lang="en-GB">
              <a:solidFill>
                <a:schemeClr val="tx1">
                  <a:alpha val="100000"/>
                </a:schemeClr>
              </a:solidFill>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Grp="1" noChangeArrowheads="1"/>
          </p:cNvSpPr>
          <p:nvPr>
            <p:ph type="sldNum" sz="quarter" idx="5"/>
          </p:nvPr>
        </p:nvSpPr>
        <p:spPr/>
        <p:txBody>
          <a:bodyPr/>
          <a:lstStyle>
            <a:lvl1pPr algn="r" fontAlgn="base">
              <a:spcBef>
                <a:spcPct val="0"/>
              </a:spcBef>
              <a:spcAft>
                <a:spcPct val="0"/>
              </a:spcAft>
              <a:defRPr sz="1200">
                <a:solidFill>
                  <a:schemeClr val="tx1">
                    <a:alpha val="100000"/>
                  </a:schemeClr>
                </a:solidFill>
                <a:latin typeface="Arial"/>
              </a:defRPr>
            </a:lvl1pPr>
          </a:lstStyle>
          <a:p>
            <a:fld id="{7445D55A-9F62-4CB6-A359-997E509D4EFD}" type="slidenum">
              <a:rPr lang="en-US"/>
              <a:pPr/>
              <a:t>3</a:t>
            </a:fld>
            <a:endParaRPr lang="en-US"/>
          </a:p>
        </p:txBody>
      </p:sp>
      <p:sp>
        <p:nvSpPr>
          <p:cNvPr id="11266" name="Rectangle 2"/>
          <p:cNvSpPr>
            <a:spLocks noGrp="1" noRot="1" noChangeAspect="1" noChangeArrowheads="1" noTextEdit="1"/>
          </p:cNvSpPr>
          <p:nvPr>
            <p:ph type="sldImg"/>
          </p:nvPr>
        </p:nvSpPr>
        <p:spPr bwMode="auto">
          <a:xfrm>
            <a:off x="1143000" y="685800"/>
            <a:ext cx="4572000" cy="3429000"/>
          </a:xfrm>
          <a:prstGeom prst="rect">
            <a:avLst/>
          </a:prstGeom>
          <a:noFill/>
          <a:ln w="9525" cap="flat" cmpd="sng" algn="ctr">
            <a:solidFill>
              <a:srgbClr val="000000"/>
            </a:solidFill>
            <a:prstDash val="solid"/>
            <a:miter lim="800000"/>
            <a:headEnd type="none" w="med" len="med"/>
            <a:tailEnd type="none" w="med" len="med"/>
          </a:ln>
          <a:effectLst/>
        </p:spPr>
      </p:sp>
      <p:sp>
        <p:nvSpPr>
          <p:cNvPr id="11267" name="Rectangle 3"/>
          <p:cNvSpPr>
            <a:spLocks noGrp="1" noChangeArrowheads="1"/>
          </p:cNvSpPr>
          <p:nvPr>
            <p:ph type="body" idx="1"/>
          </p:nvPr>
        </p:nvSpPr>
        <p:spPr bwMode="auto">
          <a:xfrm>
            <a:off x="914400" y="4343400"/>
            <a:ext cx="5029200" cy="4114800"/>
          </a:xfrm>
          <a:prstGeom prst="rect">
            <a:avLst/>
          </a:prstGeom>
          <a:noFill/>
          <a:ln w="9525" cap="flat" cmpd="sng" algn="ctr">
            <a:noFill/>
            <a:prstDash val="solid"/>
            <a:miter lim="800000"/>
            <a:headEnd type="none" w="med" len="med"/>
            <a:tailEnd type="none" w="med" len="med"/>
          </a:ln>
          <a:effectLst/>
        </p:spPr>
        <p:txBody>
          <a:bodyPr/>
          <a:lstStyle/>
          <a:p>
            <a:pPr fontAlgn="base">
              <a:spcBef>
                <a:spcPct val="30000"/>
              </a:spcBef>
              <a:spcAft>
                <a:spcPct val="0"/>
              </a:spcAft>
            </a:pPr>
            <a:r>
              <a:rPr lang="en-GB" b="1">
                <a:solidFill>
                  <a:schemeClr val="tx1">
                    <a:alpha val="100000"/>
                  </a:schemeClr>
                </a:solidFill>
                <a:latin typeface="Arial"/>
              </a:rPr>
              <a:t>Topic:</a:t>
            </a:r>
            <a:r>
              <a:rPr lang="en-GB">
                <a:solidFill>
                  <a:schemeClr val="tx1">
                    <a:alpha val="100000"/>
                  </a:schemeClr>
                </a:solidFill>
                <a:latin typeface="Arial"/>
              </a:rPr>
              <a:t> What we can do to prevent kidnapping</a:t>
            </a:r>
            <a:endParaRPr lang="en-US"/>
          </a:p>
          <a:p>
            <a:pPr fontAlgn="base">
              <a:spcBef>
                <a:spcPct val="30000"/>
              </a:spcBef>
              <a:spcAft>
                <a:spcPct val="0"/>
              </a:spcAft>
            </a:pPr>
            <a:r>
              <a:rPr lang="en-US" b="1">
                <a:solidFill>
                  <a:schemeClr val="tx1">
                    <a:alpha val="100000"/>
                  </a:schemeClr>
                </a:solidFill>
                <a:latin typeface="Arial"/>
              </a:rPr>
              <a:t>Style:</a:t>
            </a:r>
            <a:r>
              <a:rPr lang="en-US">
                <a:solidFill>
                  <a:schemeClr val="tx1">
                    <a:alpha val="100000"/>
                  </a:schemeClr>
                </a:solidFill>
                <a:latin typeface="Arial"/>
              </a:rPr>
              <a:t> Speak too softly</a:t>
            </a:r>
          </a:p>
          <a:p>
            <a:pPr fontAlgn="base">
              <a:spcBef>
                <a:spcPct val="30000"/>
              </a:spcBef>
              <a:spcAft>
                <a:spcPct val="0"/>
              </a:spcAft>
            </a:pPr>
            <a:r>
              <a:rPr lang="en-GB" b="1">
                <a:solidFill>
                  <a:schemeClr val="tx1">
                    <a:alpha val="100000"/>
                  </a:schemeClr>
                </a:solidFill>
                <a:latin typeface="Arial"/>
              </a:rPr>
              <a:t>Topic:</a:t>
            </a:r>
            <a:r>
              <a:rPr lang="en-GB">
                <a:solidFill>
                  <a:schemeClr val="tx1">
                    <a:alpha val="100000"/>
                  </a:schemeClr>
                </a:solidFill>
                <a:latin typeface="Arial"/>
              </a:rPr>
              <a:t> September 11, 2001 in New York City</a:t>
            </a:r>
          </a:p>
          <a:p>
            <a:pPr fontAlgn="base">
              <a:spcBef>
                <a:spcPct val="30000"/>
              </a:spcBef>
              <a:spcAft>
                <a:spcPct val="0"/>
              </a:spcAft>
            </a:pPr>
            <a:r>
              <a:rPr lang="en-US" b="1">
                <a:solidFill>
                  <a:schemeClr val="tx1">
                    <a:alpha val="100000"/>
                  </a:schemeClr>
                </a:solidFill>
                <a:latin typeface="Arial"/>
              </a:rPr>
              <a:t>Style:</a:t>
            </a:r>
            <a:r>
              <a:rPr lang="en-US">
                <a:solidFill>
                  <a:schemeClr val="tx1">
                    <a:alpha val="100000"/>
                  </a:schemeClr>
                </a:solidFill>
                <a:latin typeface="Arial"/>
              </a:rPr>
              <a:t> Speak too quickly</a:t>
            </a:r>
          </a:p>
          <a:p>
            <a:pPr fontAlgn="base">
              <a:spcBef>
                <a:spcPct val="30000"/>
              </a:spcBef>
              <a:spcAft>
                <a:spcPct val="0"/>
              </a:spcAft>
            </a:pPr>
            <a:r>
              <a:rPr lang="en-GB" b="1">
                <a:solidFill>
                  <a:schemeClr val="tx1">
                    <a:alpha val="100000"/>
                  </a:schemeClr>
                </a:solidFill>
                <a:latin typeface="Arial"/>
              </a:rPr>
              <a:t>Topic:</a:t>
            </a:r>
            <a:r>
              <a:rPr lang="en-GB">
                <a:solidFill>
                  <a:schemeClr val="tx1">
                    <a:alpha val="100000"/>
                  </a:schemeClr>
                </a:solidFill>
                <a:latin typeface="Arial"/>
              </a:rPr>
              <a:t> How to search the Web</a:t>
            </a:r>
          </a:p>
          <a:p>
            <a:pPr fontAlgn="base">
              <a:spcBef>
                <a:spcPct val="30000"/>
              </a:spcBef>
              <a:spcAft>
                <a:spcPct val="0"/>
              </a:spcAft>
            </a:pPr>
            <a:r>
              <a:rPr lang="en-US" b="1">
                <a:solidFill>
                  <a:schemeClr val="tx1">
                    <a:alpha val="100000"/>
                  </a:schemeClr>
                </a:solidFill>
                <a:latin typeface="Arial"/>
              </a:rPr>
              <a:t>Style:</a:t>
            </a:r>
            <a:r>
              <a:rPr lang="en-US">
                <a:solidFill>
                  <a:schemeClr val="tx1">
                    <a:alpha val="100000"/>
                  </a:schemeClr>
                </a:solidFill>
                <a:latin typeface="Arial"/>
              </a:rPr>
              <a:t> Fidget constantly; jangle change in pockets while speaking</a:t>
            </a:r>
          </a:p>
          <a:p>
            <a:pPr fontAlgn="base">
              <a:spcBef>
                <a:spcPct val="30000"/>
              </a:spcBef>
              <a:spcAft>
                <a:spcPct val="0"/>
              </a:spcAft>
            </a:pPr>
            <a:r>
              <a:rPr lang="en-GB" b="1">
                <a:solidFill>
                  <a:schemeClr val="tx1">
                    <a:alpha val="100000"/>
                  </a:schemeClr>
                </a:solidFill>
                <a:latin typeface="Arial"/>
              </a:rPr>
              <a:t>Topic:</a:t>
            </a:r>
            <a:r>
              <a:rPr lang="en-GB">
                <a:solidFill>
                  <a:schemeClr val="tx1">
                    <a:alpha val="100000"/>
                  </a:schemeClr>
                </a:solidFill>
                <a:latin typeface="Arial"/>
              </a:rPr>
              <a:t> Give tips on how to stay calm before delivering a presentation</a:t>
            </a:r>
          </a:p>
          <a:p>
            <a:pPr fontAlgn="base">
              <a:spcBef>
                <a:spcPct val="30000"/>
              </a:spcBef>
              <a:spcAft>
                <a:spcPct val="0"/>
              </a:spcAft>
            </a:pPr>
            <a:r>
              <a:rPr lang="en-US" b="1">
                <a:solidFill>
                  <a:schemeClr val="tx1">
                    <a:alpha val="100000"/>
                  </a:schemeClr>
                </a:solidFill>
                <a:latin typeface="Arial"/>
              </a:rPr>
              <a:t>Style:</a:t>
            </a:r>
            <a:r>
              <a:rPr lang="en-US">
                <a:solidFill>
                  <a:schemeClr val="tx1">
                    <a:alpha val="100000"/>
                  </a:schemeClr>
                </a:solidFill>
                <a:latin typeface="Arial"/>
              </a:rPr>
              <a:t> Avoid eye contact with the audience</a:t>
            </a:r>
          </a:p>
          <a:p>
            <a:pPr fontAlgn="base">
              <a:spcBef>
                <a:spcPct val="30000"/>
              </a:spcBef>
              <a:spcAft>
                <a:spcPct val="0"/>
              </a:spcAft>
            </a:pPr>
            <a:r>
              <a:rPr lang="en-GB" b="1">
                <a:solidFill>
                  <a:schemeClr val="tx1">
                    <a:alpha val="100000"/>
                  </a:schemeClr>
                </a:solidFill>
                <a:latin typeface="Arial"/>
              </a:rPr>
              <a:t>Topic:</a:t>
            </a:r>
            <a:r>
              <a:rPr lang="en-GB">
                <a:solidFill>
                  <a:schemeClr val="tx1">
                    <a:alpha val="100000"/>
                  </a:schemeClr>
                </a:solidFill>
                <a:latin typeface="Arial"/>
              </a:rPr>
              <a:t> Directions to the campus</a:t>
            </a:r>
          </a:p>
          <a:p>
            <a:pPr fontAlgn="base">
              <a:spcBef>
                <a:spcPct val="30000"/>
              </a:spcBef>
              <a:spcAft>
                <a:spcPct val="0"/>
              </a:spcAft>
            </a:pPr>
            <a:r>
              <a:rPr lang="en-GB" b="1">
                <a:solidFill>
                  <a:schemeClr val="tx1">
                    <a:alpha val="100000"/>
                  </a:schemeClr>
                </a:solidFill>
                <a:latin typeface="Arial"/>
              </a:rPr>
              <a:t>Style:</a:t>
            </a:r>
            <a:r>
              <a:rPr lang="en-GB">
                <a:solidFill>
                  <a:schemeClr val="tx1">
                    <a:alpha val="100000"/>
                  </a:schemeClr>
                </a:solidFill>
                <a:latin typeface="Arial"/>
              </a:rPr>
              <a:t> Use too many or too extreme hand gestures</a:t>
            </a:r>
          </a:p>
          <a:p>
            <a:pPr fontAlgn="base">
              <a:spcBef>
                <a:spcPct val="30000"/>
              </a:spcBef>
              <a:spcAft>
                <a:spcPct val="0"/>
              </a:spcAft>
            </a:pPr>
            <a:r>
              <a:rPr lang="en-GB" b="1">
                <a:solidFill>
                  <a:schemeClr val="tx1">
                    <a:alpha val="100000"/>
                  </a:schemeClr>
                </a:solidFill>
                <a:latin typeface="Arial"/>
              </a:rPr>
              <a:t>Topic:</a:t>
            </a:r>
            <a:r>
              <a:rPr lang="en-GB">
                <a:solidFill>
                  <a:schemeClr val="tx1">
                    <a:alpha val="100000"/>
                  </a:schemeClr>
                </a:solidFill>
                <a:latin typeface="Arial"/>
              </a:rPr>
              <a:t> Importance of making friendships</a:t>
            </a:r>
          </a:p>
          <a:p>
            <a:pPr fontAlgn="base">
              <a:spcBef>
                <a:spcPct val="30000"/>
              </a:spcBef>
              <a:spcAft>
                <a:spcPct val="0"/>
              </a:spcAft>
            </a:pPr>
            <a:r>
              <a:rPr lang="en-US" b="1">
                <a:solidFill>
                  <a:schemeClr val="tx1">
                    <a:alpha val="100000"/>
                  </a:schemeClr>
                </a:solidFill>
                <a:latin typeface="Arial"/>
              </a:rPr>
              <a:t>Style:</a:t>
            </a:r>
            <a:r>
              <a:rPr lang="en-US">
                <a:solidFill>
                  <a:schemeClr val="tx1">
                    <a:alpha val="100000"/>
                  </a:schemeClr>
                </a:solidFill>
                <a:latin typeface="Arial"/>
              </a:rPr>
              <a:t> Speak in a monotone</a:t>
            </a:r>
            <a:endParaRPr lang="en-GB" b="1">
              <a:solidFill>
                <a:schemeClr val="tx1">
                  <a:alpha val="100000"/>
                </a:schemeClr>
              </a:solidFill>
              <a:latin typeface="Arial"/>
            </a:endParaRPr>
          </a:p>
          <a:p>
            <a:pPr fontAlgn="base">
              <a:spcBef>
                <a:spcPct val="30000"/>
              </a:spcBef>
              <a:spcAft>
                <a:spcPct val="0"/>
              </a:spcAft>
            </a:pPr>
            <a:endParaRPr lang="en-GB" b="1">
              <a:solidFill>
                <a:schemeClr val="tx1">
                  <a:alpha val="100000"/>
                </a:schemeClr>
              </a:solidFill>
              <a:latin typeface="Arial"/>
            </a:endParaRPr>
          </a:p>
          <a:p>
            <a:pPr fontAlgn="base">
              <a:spcBef>
                <a:spcPct val="30000"/>
              </a:spcBef>
              <a:spcAft>
                <a:spcPct val="0"/>
              </a:spcAft>
            </a:pPr>
            <a:r>
              <a:rPr lang="en-GB" b="1">
                <a:solidFill>
                  <a:schemeClr val="tx1">
                    <a:alpha val="100000"/>
                  </a:schemeClr>
                </a:solidFill>
                <a:latin typeface="Arial"/>
              </a:rPr>
              <a:t>Debrief after each 30-second presentation.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Grp="1" noChangeArrowheads="1"/>
          </p:cNvSpPr>
          <p:nvPr>
            <p:ph type="sldNum" sz="quarter" idx="5"/>
          </p:nvPr>
        </p:nvSpPr>
        <p:spPr/>
        <p:txBody>
          <a:bodyPr/>
          <a:lstStyle>
            <a:lvl1pPr algn="r" fontAlgn="base">
              <a:spcBef>
                <a:spcPct val="0"/>
              </a:spcBef>
              <a:spcAft>
                <a:spcPct val="0"/>
              </a:spcAft>
              <a:defRPr sz="1200">
                <a:solidFill>
                  <a:schemeClr val="tx1">
                    <a:alpha val="100000"/>
                  </a:schemeClr>
                </a:solidFill>
                <a:latin typeface="Arial"/>
              </a:defRPr>
            </a:lvl1pPr>
          </a:lstStyle>
          <a:p>
            <a:fld id="{2C77976C-282E-444D-8EC8-FCAF0BC433DD}" type="slidenum">
              <a:rPr lang="en-US"/>
              <a:pPr/>
              <a:t>4</a:t>
            </a:fld>
            <a:endParaRPr lang="en-US"/>
          </a:p>
        </p:txBody>
      </p:sp>
      <p:sp>
        <p:nvSpPr>
          <p:cNvPr id="13314" name="Rectangle 2"/>
          <p:cNvSpPr>
            <a:spLocks noGrp="1" noRot="1" noChangeAspect="1" noChangeArrowheads="1" noTextEdit="1"/>
          </p:cNvSpPr>
          <p:nvPr>
            <p:ph type="sldImg"/>
          </p:nvPr>
        </p:nvSpPr>
        <p:spPr bwMode="auto">
          <a:xfrm>
            <a:off x="1143000" y="685800"/>
            <a:ext cx="4572000" cy="3429000"/>
          </a:xfrm>
          <a:prstGeom prst="rect">
            <a:avLst/>
          </a:prstGeom>
          <a:noFill/>
          <a:ln w="9525" cap="flat" cmpd="sng" algn="ctr">
            <a:solidFill>
              <a:srgbClr val="000000"/>
            </a:solidFill>
            <a:prstDash val="solid"/>
            <a:miter lim="800000"/>
            <a:headEnd type="none" w="med" len="med"/>
            <a:tailEnd type="none" w="med" len="med"/>
          </a:ln>
          <a:effectLst/>
        </p:spPr>
      </p:sp>
      <p:sp>
        <p:nvSpPr>
          <p:cNvPr id="13315" name="Rectangle 3"/>
          <p:cNvSpPr>
            <a:spLocks noGrp="1" noChangeArrowheads="1"/>
          </p:cNvSpPr>
          <p:nvPr>
            <p:ph type="body" idx="1"/>
          </p:nvPr>
        </p:nvSpPr>
        <p:spPr bwMode="auto">
          <a:xfrm>
            <a:off x="914400" y="4343400"/>
            <a:ext cx="5029200" cy="4114800"/>
          </a:xfrm>
          <a:prstGeom prst="rect">
            <a:avLst/>
          </a:prstGeom>
          <a:noFill/>
          <a:ln w="9525" cap="flat" cmpd="sng" algn="ctr">
            <a:noFill/>
            <a:prstDash val="solid"/>
            <a:miter lim="800000"/>
            <a:headEnd type="none" w="med" len="med"/>
            <a:tailEnd type="none" w="med" len="med"/>
          </a:ln>
          <a:effectLst/>
        </p:spPr>
        <p:txBody>
          <a:bodyPr/>
          <a:lstStyle/>
          <a:p>
            <a:pPr fontAlgn="base">
              <a:spcBef>
                <a:spcPct val="30000"/>
              </a:spcBef>
              <a:spcAft>
                <a:spcPct val="0"/>
              </a:spcAft>
            </a:pPr>
            <a:r>
              <a:rPr lang="en-US">
                <a:solidFill>
                  <a:schemeClr val="tx1">
                    <a:alpha val="100000"/>
                  </a:schemeClr>
                </a:solidFill>
                <a:latin typeface="Arial"/>
              </a:rPr>
              <a:t>Now that we know what does not work, let’s focus on how to deliver a good presentation. You can engage the audience through a combination of </a:t>
            </a:r>
            <a:r>
              <a:rPr lang="en-US" b="1">
                <a:solidFill>
                  <a:schemeClr val="tx1">
                    <a:alpha val="100000"/>
                  </a:schemeClr>
                </a:solidFill>
                <a:latin typeface="Arial"/>
              </a:rPr>
              <a:t>gestures</a:t>
            </a:r>
            <a:r>
              <a:rPr lang="en-US">
                <a:solidFill>
                  <a:schemeClr val="tx1">
                    <a:alpha val="100000"/>
                  </a:schemeClr>
                </a:solidFill>
                <a:latin typeface="Arial"/>
              </a:rPr>
              <a:t>, </a:t>
            </a:r>
            <a:r>
              <a:rPr lang="en-US" b="1">
                <a:solidFill>
                  <a:schemeClr val="tx1">
                    <a:alpha val="100000"/>
                  </a:schemeClr>
                </a:solidFill>
                <a:latin typeface="Arial"/>
              </a:rPr>
              <a:t>words</a:t>
            </a:r>
            <a:r>
              <a:rPr lang="en-US">
                <a:solidFill>
                  <a:schemeClr val="tx1">
                    <a:alpha val="100000"/>
                  </a:schemeClr>
                </a:solidFill>
                <a:latin typeface="Arial"/>
              </a:rPr>
              <a:t>, and </a:t>
            </a:r>
            <a:r>
              <a:rPr lang="en-US" b="1">
                <a:solidFill>
                  <a:schemeClr val="tx1">
                    <a:alpha val="100000"/>
                  </a:schemeClr>
                </a:solidFill>
                <a:latin typeface="Arial"/>
              </a:rPr>
              <a:t>voice</a:t>
            </a:r>
            <a:r>
              <a:rPr lang="en-US">
                <a:solidFill>
                  <a:schemeClr val="tx1">
                    <a:alpha val="100000"/>
                  </a:schemeClr>
                </a:solidFill>
                <a:latin typeface="Arial"/>
              </a:rPr>
              <a:t>. </a:t>
            </a:r>
            <a:endParaRPr lang="en-US"/>
          </a:p>
          <a:p>
            <a:pPr fontAlgn="base">
              <a:spcBef>
                <a:spcPct val="30000"/>
              </a:spcBef>
              <a:spcAft>
                <a:spcPct val="0"/>
              </a:spcAft>
            </a:pPr>
            <a:endParaRPr lang="en-US">
              <a:solidFill>
                <a:schemeClr val="tx1">
                  <a:alpha val="100000"/>
                </a:schemeClr>
              </a:solidFill>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Grp="1" noChangeArrowheads="1"/>
          </p:cNvSpPr>
          <p:nvPr>
            <p:ph type="sldNum" sz="quarter" idx="5"/>
          </p:nvPr>
        </p:nvSpPr>
        <p:spPr/>
        <p:txBody>
          <a:bodyPr/>
          <a:lstStyle>
            <a:lvl1pPr algn="r" fontAlgn="base">
              <a:spcBef>
                <a:spcPct val="0"/>
              </a:spcBef>
              <a:spcAft>
                <a:spcPct val="0"/>
              </a:spcAft>
              <a:defRPr sz="1200">
                <a:solidFill>
                  <a:schemeClr val="tx1">
                    <a:alpha val="100000"/>
                  </a:schemeClr>
                </a:solidFill>
                <a:latin typeface="Arial"/>
              </a:defRPr>
            </a:lvl1pPr>
          </a:lstStyle>
          <a:p>
            <a:fld id="{1A7FCA9C-43A1-4AE1-94DE-4227C3961453}" type="slidenum">
              <a:rPr lang="en-US"/>
              <a:pPr/>
              <a:t>5</a:t>
            </a:fld>
            <a:endParaRPr lang="en-US"/>
          </a:p>
        </p:txBody>
      </p:sp>
      <p:sp>
        <p:nvSpPr>
          <p:cNvPr id="15362" name="Rectangle 2"/>
          <p:cNvSpPr>
            <a:spLocks noGrp="1" noRot="1" noChangeAspect="1" noChangeArrowheads="1" noTextEdit="1"/>
          </p:cNvSpPr>
          <p:nvPr>
            <p:ph type="sldImg"/>
          </p:nvPr>
        </p:nvSpPr>
        <p:spPr bwMode="auto">
          <a:xfrm>
            <a:off x="1143000" y="685800"/>
            <a:ext cx="4572000" cy="3429000"/>
          </a:xfrm>
          <a:prstGeom prst="rect">
            <a:avLst/>
          </a:prstGeom>
          <a:noFill/>
          <a:ln w="9525" cap="flat" cmpd="sng" algn="ctr">
            <a:solidFill>
              <a:srgbClr val="000000"/>
            </a:solidFill>
            <a:prstDash val="solid"/>
            <a:miter lim="800000"/>
            <a:headEnd type="none" w="med" len="med"/>
            <a:tailEnd type="none" w="med" len="med"/>
          </a:ln>
          <a:effectLst/>
        </p:spPr>
      </p:sp>
      <p:sp>
        <p:nvSpPr>
          <p:cNvPr id="15363" name="Rectangle 3"/>
          <p:cNvSpPr>
            <a:spLocks noGrp="1" noChangeArrowheads="1"/>
          </p:cNvSpPr>
          <p:nvPr>
            <p:ph type="body" idx="1"/>
          </p:nvPr>
        </p:nvSpPr>
        <p:spPr bwMode="auto">
          <a:xfrm>
            <a:off x="228600" y="4267200"/>
            <a:ext cx="6324600" cy="4114800"/>
          </a:xfrm>
          <a:prstGeom prst="rect">
            <a:avLst/>
          </a:prstGeom>
          <a:noFill/>
          <a:ln w="9525" cap="flat" cmpd="sng" algn="ctr">
            <a:noFill/>
            <a:prstDash val="solid"/>
            <a:miter lim="800000"/>
            <a:headEnd type="none" w="med" len="med"/>
            <a:tailEnd type="none" w="med" len="med"/>
          </a:ln>
          <a:effectLst/>
        </p:spPr>
        <p:txBody>
          <a:bodyPr/>
          <a:lstStyle/>
          <a:p>
            <a:pPr fontAlgn="base">
              <a:spcBef>
                <a:spcPct val="30000"/>
              </a:spcBef>
              <a:spcAft>
                <a:spcPct val="0"/>
              </a:spcAft>
            </a:pPr>
            <a:r>
              <a:rPr lang="en-US" b="1" dirty="0">
                <a:solidFill>
                  <a:schemeClr val="tx1">
                    <a:alpha val="100000"/>
                  </a:schemeClr>
                </a:solidFill>
                <a:latin typeface="Arial"/>
              </a:rPr>
              <a:t>Posture: </a:t>
            </a:r>
            <a:r>
              <a:rPr lang="en-US" dirty="0">
                <a:solidFill>
                  <a:schemeClr val="tx1">
                    <a:alpha val="100000"/>
                  </a:schemeClr>
                </a:solidFill>
                <a:latin typeface="Arial"/>
              </a:rPr>
              <a:t>Your posture is an indication of your feelings about yourself. It conveys confidence and enthusiasm or the lack thereof. Your audience will not believe what you are saying if you do not believe it yourself. </a:t>
            </a:r>
            <a:endParaRPr lang="en-US" dirty="0"/>
          </a:p>
          <a:p>
            <a:pPr fontAlgn="base">
              <a:spcBef>
                <a:spcPct val="30000"/>
              </a:spcBef>
              <a:spcAft>
                <a:spcPct val="0"/>
              </a:spcAft>
            </a:pPr>
            <a:r>
              <a:rPr lang="en-US" b="1" dirty="0">
                <a:solidFill>
                  <a:schemeClr val="tx1">
                    <a:alpha val="100000"/>
                  </a:schemeClr>
                </a:solidFill>
                <a:latin typeface="Arial"/>
              </a:rPr>
              <a:t>Eye Contact:</a:t>
            </a:r>
            <a:r>
              <a:rPr lang="en-US" dirty="0">
                <a:solidFill>
                  <a:schemeClr val="tx1">
                    <a:alpha val="100000"/>
                  </a:schemeClr>
                </a:solidFill>
                <a:latin typeface="Arial"/>
              </a:rPr>
              <a:t> Each member of the audience should feel as though you are speaking directly to him or her. Eye contact is crucial. Connect with one person at a time then move to another person. </a:t>
            </a:r>
          </a:p>
          <a:p>
            <a:pPr fontAlgn="base">
              <a:spcBef>
                <a:spcPct val="30000"/>
              </a:spcBef>
              <a:spcAft>
                <a:spcPct val="0"/>
              </a:spcAft>
            </a:pPr>
            <a:r>
              <a:rPr lang="en-US" b="1" dirty="0">
                <a:solidFill>
                  <a:schemeClr val="tx1">
                    <a:alpha val="100000"/>
                  </a:schemeClr>
                </a:solidFill>
                <a:latin typeface="Arial"/>
              </a:rPr>
              <a:t>Facial expressions: </a:t>
            </a:r>
            <a:r>
              <a:rPr lang="en-US" dirty="0">
                <a:solidFill>
                  <a:schemeClr val="tx1">
                    <a:alpha val="100000"/>
                  </a:schemeClr>
                </a:solidFill>
                <a:latin typeface="Arial"/>
              </a:rPr>
              <a:t>Learners typically watch a presenter’s face during a presentation to obtain visual, </a:t>
            </a:r>
            <a:r>
              <a:rPr lang="en-US" dirty="0" smtClean="0">
                <a:solidFill>
                  <a:schemeClr val="tx1">
                    <a:alpha val="100000"/>
                  </a:schemeClr>
                </a:solidFill>
                <a:latin typeface="Arial"/>
              </a:rPr>
              <a:t>“facial expression” </a:t>
            </a:r>
            <a:r>
              <a:rPr lang="en-US" dirty="0">
                <a:solidFill>
                  <a:schemeClr val="tx1">
                    <a:alpha val="100000"/>
                  </a:schemeClr>
                </a:solidFill>
                <a:latin typeface="Arial"/>
              </a:rPr>
              <a:t>feedback from the presenter that will make the message more meaningful and understandable.  Learners want presenters to be confident, friendly, and sincere. </a:t>
            </a:r>
          </a:p>
          <a:p>
            <a:pPr fontAlgn="base">
              <a:spcBef>
                <a:spcPct val="30000"/>
              </a:spcBef>
              <a:spcAft>
                <a:spcPct val="0"/>
              </a:spcAft>
            </a:pPr>
            <a:r>
              <a:rPr lang="en-US" b="1" dirty="0">
                <a:solidFill>
                  <a:schemeClr val="tx1">
                    <a:alpha val="100000"/>
                  </a:schemeClr>
                </a:solidFill>
                <a:latin typeface="Arial"/>
              </a:rPr>
              <a:t>Gestures are continued on next slide . . .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Grp="1" noChangeArrowheads="1"/>
          </p:cNvSpPr>
          <p:nvPr>
            <p:ph type="sldNum" sz="quarter" idx="5"/>
          </p:nvPr>
        </p:nvSpPr>
        <p:spPr/>
        <p:txBody>
          <a:bodyPr/>
          <a:lstStyle>
            <a:lvl1pPr algn="r" fontAlgn="base">
              <a:spcBef>
                <a:spcPct val="0"/>
              </a:spcBef>
              <a:spcAft>
                <a:spcPct val="0"/>
              </a:spcAft>
              <a:defRPr sz="1200">
                <a:solidFill>
                  <a:schemeClr val="tx1">
                    <a:alpha val="100000"/>
                  </a:schemeClr>
                </a:solidFill>
                <a:latin typeface="Arial"/>
              </a:defRPr>
            </a:lvl1pPr>
          </a:lstStyle>
          <a:p>
            <a:fld id="{5C342899-1519-4E09-B0EE-748FC5E11326}" type="slidenum">
              <a:rPr lang="en-US"/>
              <a:pPr/>
              <a:t>6</a:t>
            </a:fld>
            <a:endParaRPr lang="en-US"/>
          </a:p>
        </p:txBody>
      </p:sp>
      <p:sp>
        <p:nvSpPr>
          <p:cNvPr id="19458" name="Rectangle 2"/>
          <p:cNvSpPr>
            <a:spLocks noGrp="1" noRot="1" noChangeAspect="1" noChangeArrowheads="1" noTextEdit="1"/>
          </p:cNvSpPr>
          <p:nvPr>
            <p:ph type="sldImg"/>
          </p:nvPr>
        </p:nvSpPr>
        <p:spPr bwMode="auto">
          <a:xfrm>
            <a:off x="1143000" y="685800"/>
            <a:ext cx="4572000" cy="3429000"/>
          </a:xfrm>
          <a:prstGeom prst="rect">
            <a:avLst/>
          </a:prstGeom>
          <a:noFill/>
          <a:ln w="9525" cap="flat" cmpd="sng" algn="ctr">
            <a:solidFill>
              <a:srgbClr val="000000"/>
            </a:solidFill>
            <a:prstDash val="solid"/>
            <a:miter lim="800000"/>
            <a:headEnd type="none" w="med" len="med"/>
            <a:tailEnd type="none" w="med" len="med"/>
          </a:ln>
          <a:effectLst/>
        </p:spPr>
      </p:sp>
      <p:sp>
        <p:nvSpPr>
          <p:cNvPr id="19459" name="Rectangle 3"/>
          <p:cNvSpPr>
            <a:spLocks noGrp="1" noChangeArrowheads="1"/>
          </p:cNvSpPr>
          <p:nvPr>
            <p:ph type="body" idx="1"/>
          </p:nvPr>
        </p:nvSpPr>
        <p:spPr bwMode="auto">
          <a:xfrm>
            <a:off x="533400" y="4343400"/>
            <a:ext cx="5791200" cy="4114800"/>
          </a:xfrm>
          <a:prstGeom prst="rect">
            <a:avLst/>
          </a:prstGeom>
          <a:noFill/>
          <a:ln w="9525" cap="flat" cmpd="sng" algn="ctr">
            <a:noFill/>
            <a:prstDash val="solid"/>
            <a:miter lim="800000"/>
            <a:headEnd type="none" w="med" len="med"/>
            <a:tailEnd type="none" w="med" len="med"/>
          </a:ln>
          <a:effectLst/>
        </p:spPr>
        <p:txBody>
          <a:bodyPr/>
          <a:lstStyle/>
          <a:p>
            <a:pPr fontAlgn="base">
              <a:spcBef>
                <a:spcPct val="30000"/>
              </a:spcBef>
              <a:spcAft>
                <a:spcPct val="0"/>
              </a:spcAft>
            </a:pPr>
            <a:r>
              <a:rPr lang="en-US">
                <a:solidFill>
                  <a:schemeClr val="tx1">
                    <a:alpha val="100000"/>
                  </a:schemeClr>
                </a:solidFill>
                <a:latin typeface="Arial"/>
              </a:rPr>
              <a:t>The right gesture will reinforce a verbal message and/or help you to convey a specific thought or emotion. Conversely, the wrong gesture can turn off or insult the audience. Be yourself and respond naturally. Be aware, however, that there are </a:t>
            </a:r>
            <a:r>
              <a:rPr lang="en-US" b="1">
                <a:solidFill>
                  <a:schemeClr val="tx1">
                    <a:alpha val="100000"/>
                  </a:schemeClr>
                </a:solidFill>
                <a:latin typeface="Arial"/>
              </a:rPr>
              <a:t>some specific gestures to avoid</a:t>
            </a:r>
            <a:r>
              <a:rPr lang="en-US">
                <a:solidFill>
                  <a:schemeClr val="tx1">
                    <a:alpha val="100000"/>
                  </a:schemeClr>
                </a:solidFill>
                <a:latin typeface="Arial"/>
              </a:rPr>
              <a:t>:</a:t>
            </a:r>
            <a:endParaRPr lang="en-US" b="1">
              <a:solidFill>
                <a:schemeClr val="tx1">
                  <a:alpha val="100000"/>
                </a:schemeClr>
              </a:solidFill>
              <a:latin typeface="Arial"/>
            </a:endParaRPr>
          </a:p>
          <a:p>
            <a:pPr fontAlgn="base">
              <a:spcBef>
                <a:spcPct val="30000"/>
              </a:spcBef>
              <a:spcAft>
                <a:spcPct val="0"/>
              </a:spcAft>
              <a:buChar char="•"/>
            </a:pPr>
            <a:r>
              <a:rPr lang="en-US">
                <a:solidFill>
                  <a:schemeClr val="tx1">
                    <a:alpha val="100000"/>
                  </a:schemeClr>
                </a:solidFill>
                <a:latin typeface="Arial"/>
              </a:rPr>
              <a:t>Hands on hips – indicates hostility or anger</a:t>
            </a:r>
          </a:p>
          <a:p>
            <a:pPr fontAlgn="base">
              <a:spcBef>
                <a:spcPct val="30000"/>
              </a:spcBef>
              <a:spcAft>
                <a:spcPct val="0"/>
              </a:spcAft>
              <a:buChar char="•"/>
            </a:pPr>
            <a:r>
              <a:rPr lang="en-US">
                <a:solidFill>
                  <a:schemeClr val="tx1">
                    <a:alpha val="100000"/>
                  </a:schemeClr>
                </a:solidFill>
                <a:latin typeface="Arial"/>
              </a:rPr>
              <a:t>Hands in pockets – indicates we really don’t know what else to do with them</a:t>
            </a:r>
          </a:p>
          <a:p>
            <a:pPr fontAlgn="base">
              <a:spcBef>
                <a:spcPct val="30000"/>
              </a:spcBef>
              <a:spcAft>
                <a:spcPct val="0"/>
              </a:spcAft>
              <a:buChar char="•"/>
            </a:pPr>
            <a:r>
              <a:rPr lang="en-US">
                <a:solidFill>
                  <a:schemeClr val="tx1">
                    <a:alpha val="100000"/>
                  </a:schemeClr>
                </a:solidFill>
                <a:latin typeface="Arial"/>
              </a:rPr>
              <a:t>Crossing your arms – indicates you are defensive and closed to communication</a:t>
            </a:r>
            <a:endParaRPr lang="en-GB">
              <a:solidFill>
                <a:schemeClr val="tx1">
                  <a:alpha val="100000"/>
                </a:schemeClr>
              </a:solidFill>
              <a:latin typeface="Arial"/>
            </a:endParaRPr>
          </a:p>
          <a:p>
            <a:pPr fontAlgn="base">
              <a:spcBef>
                <a:spcPct val="30000"/>
              </a:spcBef>
              <a:spcAft>
                <a:spcPct val="0"/>
              </a:spcAft>
            </a:pPr>
            <a:endParaRPr lang="en-GB">
              <a:solidFill>
                <a:schemeClr val="tx1">
                  <a:alpha val="100000"/>
                </a:schemeClr>
              </a:solidFill>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Grp="1" noChangeArrowheads="1"/>
          </p:cNvSpPr>
          <p:nvPr>
            <p:ph type="sldNum" sz="quarter" idx="5"/>
          </p:nvPr>
        </p:nvSpPr>
        <p:spPr/>
        <p:txBody>
          <a:bodyPr/>
          <a:lstStyle>
            <a:lvl1pPr algn="r" fontAlgn="base">
              <a:spcBef>
                <a:spcPct val="0"/>
              </a:spcBef>
              <a:spcAft>
                <a:spcPct val="0"/>
              </a:spcAft>
              <a:defRPr sz="1200">
                <a:solidFill>
                  <a:schemeClr val="tx1">
                    <a:alpha val="100000"/>
                  </a:schemeClr>
                </a:solidFill>
                <a:latin typeface="Arial"/>
              </a:defRPr>
            </a:lvl1pPr>
          </a:lstStyle>
          <a:p>
            <a:fld id="{B90B1A7E-3B85-4724-845F-F98F2CE279D5}" type="slidenum">
              <a:rPr lang="en-US"/>
              <a:pPr/>
              <a:t>7</a:t>
            </a:fld>
            <a:endParaRPr lang="en-US"/>
          </a:p>
        </p:txBody>
      </p:sp>
      <p:sp>
        <p:nvSpPr>
          <p:cNvPr id="21506" name="Rectangle 2"/>
          <p:cNvSpPr>
            <a:spLocks noGrp="1" noRot="1" noChangeAspect="1" noChangeArrowheads="1" noTextEdit="1"/>
          </p:cNvSpPr>
          <p:nvPr>
            <p:ph type="sldImg"/>
          </p:nvPr>
        </p:nvSpPr>
        <p:spPr bwMode="auto">
          <a:xfrm>
            <a:off x="1143000" y="685800"/>
            <a:ext cx="4572000" cy="3429000"/>
          </a:xfrm>
          <a:prstGeom prst="rect">
            <a:avLst/>
          </a:prstGeom>
          <a:noFill/>
          <a:ln w="9525" cap="flat" cmpd="sng" algn="ctr">
            <a:solidFill>
              <a:srgbClr val="000000"/>
            </a:solidFill>
            <a:prstDash val="solid"/>
            <a:miter lim="800000"/>
            <a:headEnd type="none" w="med" len="med"/>
            <a:tailEnd type="none" w="med" len="med"/>
          </a:ln>
          <a:effectLst/>
        </p:spPr>
      </p:sp>
      <p:sp>
        <p:nvSpPr>
          <p:cNvPr id="21507" name="Rectangle 3"/>
          <p:cNvSpPr>
            <a:spLocks noGrp="1" noChangeArrowheads="1"/>
          </p:cNvSpPr>
          <p:nvPr>
            <p:ph type="body" idx="1"/>
          </p:nvPr>
        </p:nvSpPr>
        <p:spPr bwMode="auto">
          <a:xfrm>
            <a:off x="0" y="4191000"/>
            <a:ext cx="6858000" cy="4114800"/>
          </a:xfrm>
          <a:prstGeom prst="rect">
            <a:avLst/>
          </a:prstGeom>
          <a:noFill/>
          <a:ln w="9525" cap="flat" cmpd="sng" algn="ctr">
            <a:noFill/>
            <a:prstDash val="solid"/>
            <a:miter lim="800000"/>
            <a:headEnd type="none" w="med" len="med"/>
            <a:tailEnd type="none" w="med" len="med"/>
          </a:ln>
          <a:effectLst/>
        </p:spPr>
        <p:txBody>
          <a:bodyPr/>
          <a:lstStyle/>
          <a:p>
            <a:pPr fontAlgn="base">
              <a:spcBef>
                <a:spcPct val="30000"/>
              </a:spcBef>
              <a:spcAft>
                <a:spcPct val="0"/>
              </a:spcAft>
            </a:pPr>
            <a:r>
              <a:rPr lang="en-GB" dirty="0">
                <a:solidFill>
                  <a:schemeClr val="tx1">
                    <a:alpha val="100000"/>
                  </a:schemeClr>
                </a:solidFill>
                <a:latin typeface="Arial"/>
              </a:rPr>
              <a:t>The audience must be able to understand you. Use appropriate vocabulary and avoid acronyms and technical jargon with which the audience is not familiar. Try to avoid “verbal litter” such as excessive use of  “</a:t>
            </a:r>
            <a:r>
              <a:rPr lang="en-GB" dirty="0" err="1">
                <a:solidFill>
                  <a:schemeClr val="tx1">
                    <a:alpha val="100000"/>
                  </a:schemeClr>
                </a:solidFill>
                <a:latin typeface="Arial"/>
              </a:rPr>
              <a:t>er</a:t>
            </a:r>
            <a:r>
              <a:rPr lang="en-GB" dirty="0">
                <a:solidFill>
                  <a:schemeClr val="tx1">
                    <a:alpha val="100000"/>
                  </a:schemeClr>
                </a:solidFill>
                <a:latin typeface="Arial"/>
              </a:rPr>
              <a:t>” or “</a:t>
            </a:r>
            <a:r>
              <a:rPr lang="en-GB" dirty="0" smtClean="0">
                <a:solidFill>
                  <a:schemeClr val="tx1">
                    <a:alpha val="100000"/>
                  </a:schemeClr>
                </a:solidFill>
                <a:latin typeface="Arial"/>
              </a:rPr>
              <a:t>um.” </a:t>
            </a:r>
            <a:r>
              <a:rPr lang="en-GB" dirty="0">
                <a:solidFill>
                  <a:schemeClr val="tx1">
                    <a:alpha val="100000"/>
                  </a:schemeClr>
                </a:solidFill>
                <a:latin typeface="Arial"/>
              </a:rPr>
              <a:t>Take a deep breath. It is perfectly fine to pause for a moment to collect your thoughts.</a:t>
            </a:r>
            <a:endParaRPr lang="en-US" dirty="0"/>
          </a:p>
          <a:p>
            <a:pPr fontAlgn="base">
              <a:spcBef>
                <a:spcPct val="30000"/>
              </a:spcBef>
              <a:spcAft>
                <a:spcPct val="0"/>
              </a:spcAft>
            </a:pPr>
            <a:endParaRPr lang="en-GB" dirty="0">
              <a:solidFill>
                <a:schemeClr val="tx1">
                  <a:alpha val="100000"/>
                </a:schemeClr>
              </a:solidFill>
              <a:latin typeface="Arial"/>
            </a:endParaRPr>
          </a:p>
          <a:p>
            <a:pPr fontAlgn="base">
              <a:spcBef>
                <a:spcPct val="30000"/>
              </a:spcBef>
              <a:spcAft>
                <a:spcPct val="0"/>
              </a:spcAft>
            </a:pPr>
            <a:r>
              <a:rPr lang="en-US" dirty="0">
                <a:solidFill>
                  <a:schemeClr val="tx1">
                    <a:alpha val="100000"/>
                  </a:schemeClr>
                </a:solidFill>
                <a:latin typeface="Arial"/>
              </a:rPr>
              <a:t>The qualities that affect vocal delivery—tone, pronunciation, pace, inflection, and volume—have an enormous impact on how the content of a presentation is received by the audience.</a:t>
            </a:r>
          </a:p>
          <a:p>
            <a:pPr fontAlgn="base">
              <a:spcBef>
                <a:spcPct val="30000"/>
              </a:spcBef>
              <a:spcAft>
                <a:spcPct val="0"/>
              </a:spcAft>
              <a:buChar char="•"/>
            </a:pPr>
            <a:r>
              <a:rPr lang="en-US" dirty="0">
                <a:solidFill>
                  <a:schemeClr val="tx1">
                    <a:alpha val="100000"/>
                  </a:schemeClr>
                </a:solidFill>
                <a:latin typeface="Arial"/>
              </a:rPr>
              <a:t>Vary the tone of your voice to enliven </a:t>
            </a:r>
            <a:r>
              <a:rPr lang="en-US" dirty="0" smtClean="0">
                <a:solidFill>
                  <a:schemeClr val="tx1">
                    <a:alpha val="100000"/>
                  </a:schemeClr>
                </a:solidFill>
                <a:latin typeface="Arial"/>
              </a:rPr>
              <a:t>“</a:t>
            </a:r>
            <a:r>
              <a:rPr lang="en-US" smtClean="0">
                <a:solidFill>
                  <a:schemeClr val="tx1">
                    <a:alpha val="100000"/>
                  </a:schemeClr>
                </a:solidFill>
                <a:latin typeface="Arial"/>
              </a:rPr>
              <a:t>not-so-exciting” content</a:t>
            </a:r>
            <a:r>
              <a:rPr lang="en-US" dirty="0">
                <a:solidFill>
                  <a:schemeClr val="tx1">
                    <a:alpha val="100000"/>
                  </a:schemeClr>
                </a:solidFill>
                <a:latin typeface="Arial"/>
              </a:rPr>
              <a:t>; the dreaded monotone can have a dulling effect.</a:t>
            </a:r>
          </a:p>
          <a:p>
            <a:pPr fontAlgn="base">
              <a:spcBef>
                <a:spcPct val="30000"/>
              </a:spcBef>
              <a:spcAft>
                <a:spcPct val="0"/>
              </a:spcAft>
              <a:buChar char="•"/>
            </a:pPr>
            <a:r>
              <a:rPr lang="en-US" dirty="0">
                <a:solidFill>
                  <a:schemeClr val="tx1">
                    <a:alpha val="100000"/>
                  </a:schemeClr>
                </a:solidFill>
                <a:latin typeface="Arial"/>
              </a:rPr>
              <a:t>When we clearly </a:t>
            </a:r>
            <a:r>
              <a:rPr lang="en-US" i="1" dirty="0">
                <a:solidFill>
                  <a:schemeClr val="tx1">
                    <a:alpha val="100000"/>
                  </a:schemeClr>
                </a:solidFill>
                <a:latin typeface="Arial"/>
              </a:rPr>
              <a:t>articulate </a:t>
            </a:r>
            <a:r>
              <a:rPr lang="en-US" dirty="0">
                <a:solidFill>
                  <a:schemeClr val="tx1">
                    <a:alpha val="100000"/>
                  </a:schemeClr>
                </a:solidFill>
                <a:latin typeface="Arial"/>
              </a:rPr>
              <a:t>our words, our audience can sense that what we’re speaking about is important to us; by contrast, mumbling words makes them seem less significant.</a:t>
            </a:r>
          </a:p>
          <a:p>
            <a:pPr fontAlgn="base">
              <a:spcBef>
                <a:spcPct val="30000"/>
              </a:spcBef>
              <a:spcAft>
                <a:spcPct val="0"/>
              </a:spcAft>
              <a:buChar char="•"/>
            </a:pPr>
            <a:r>
              <a:rPr lang="en-US" dirty="0">
                <a:solidFill>
                  <a:schemeClr val="tx1">
                    <a:alpha val="100000"/>
                  </a:schemeClr>
                </a:solidFill>
                <a:latin typeface="Arial"/>
              </a:rPr>
              <a:t>Vocal </a:t>
            </a:r>
            <a:r>
              <a:rPr lang="en-US" i="1" dirty="0">
                <a:solidFill>
                  <a:schemeClr val="tx1">
                    <a:alpha val="100000"/>
                  </a:schemeClr>
                </a:solidFill>
                <a:latin typeface="Arial"/>
              </a:rPr>
              <a:t>pace </a:t>
            </a:r>
            <a:r>
              <a:rPr lang="en-US" dirty="0">
                <a:solidFill>
                  <a:schemeClr val="tx1">
                    <a:alpha val="100000"/>
                  </a:schemeClr>
                </a:solidFill>
                <a:latin typeface="Arial"/>
              </a:rPr>
              <a:t>is helpful in managing the learning process. Slowing down indicates the need to concentrate and reflect on the content; speeding up signals the need to stay alert for the next idea.</a:t>
            </a:r>
          </a:p>
          <a:p>
            <a:pPr fontAlgn="base">
              <a:spcBef>
                <a:spcPct val="30000"/>
              </a:spcBef>
              <a:spcAft>
                <a:spcPct val="0"/>
              </a:spcAft>
              <a:buChar char="•"/>
            </a:pPr>
            <a:r>
              <a:rPr lang="en-US" dirty="0">
                <a:solidFill>
                  <a:schemeClr val="tx1">
                    <a:alpha val="100000"/>
                  </a:schemeClr>
                </a:solidFill>
                <a:latin typeface="Arial"/>
              </a:rPr>
              <a:t>Vocal </a:t>
            </a:r>
            <a:r>
              <a:rPr lang="en-US" i="1" dirty="0">
                <a:solidFill>
                  <a:schemeClr val="tx1">
                    <a:alpha val="100000"/>
                  </a:schemeClr>
                </a:solidFill>
                <a:latin typeface="Arial"/>
              </a:rPr>
              <a:t>volume </a:t>
            </a:r>
            <a:r>
              <a:rPr lang="en-US" dirty="0">
                <a:solidFill>
                  <a:schemeClr val="tx1">
                    <a:alpha val="100000"/>
                  </a:schemeClr>
                </a:solidFill>
                <a:latin typeface="Arial"/>
              </a:rPr>
              <a:t>can be “turned up” or “turned down” depending on the need to emphasize a point, capture attention, or indicate a new idea.  Silence can even be used to create impact.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Grp="1" noChangeArrowheads="1"/>
          </p:cNvSpPr>
          <p:nvPr>
            <p:ph type="sldNum" sz="quarter" idx="5"/>
          </p:nvPr>
        </p:nvSpPr>
        <p:spPr/>
        <p:txBody>
          <a:bodyPr/>
          <a:lstStyle>
            <a:lvl1pPr algn="r" fontAlgn="base">
              <a:spcBef>
                <a:spcPct val="0"/>
              </a:spcBef>
              <a:spcAft>
                <a:spcPct val="0"/>
              </a:spcAft>
              <a:defRPr sz="1200">
                <a:solidFill>
                  <a:schemeClr val="tx1">
                    <a:alpha val="100000"/>
                  </a:schemeClr>
                </a:solidFill>
                <a:latin typeface="Arial"/>
              </a:defRPr>
            </a:lvl1pPr>
          </a:lstStyle>
          <a:p>
            <a:fld id="{7E9374B9-7956-4250-A845-E0A10FB8A205}" type="slidenum">
              <a:rPr lang="en-US"/>
              <a:pPr/>
              <a:t>8</a:t>
            </a:fld>
            <a:endParaRPr lang="en-US"/>
          </a:p>
        </p:txBody>
      </p:sp>
      <p:sp>
        <p:nvSpPr>
          <p:cNvPr id="23554" name="Rectangle 2"/>
          <p:cNvSpPr>
            <a:spLocks noGrp="1" noRot="1" noChangeAspect="1" noChangeArrowheads="1" noTextEdit="1"/>
          </p:cNvSpPr>
          <p:nvPr>
            <p:ph type="sldImg"/>
          </p:nvPr>
        </p:nvSpPr>
        <p:spPr bwMode="auto">
          <a:xfrm>
            <a:off x="1143000" y="685800"/>
            <a:ext cx="4572000" cy="3429000"/>
          </a:xfrm>
          <a:prstGeom prst="rect">
            <a:avLst/>
          </a:prstGeom>
          <a:noFill/>
          <a:ln w="9525" cap="flat" cmpd="sng" algn="ctr">
            <a:solidFill>
              <a:srgbClr val="000000"/>
            </a:solidFill>
            <a:prstDash val="solid"/>
            <a:miter lim="800000"/>
            <a:headEnd type="none" w="med" len="med"/>
            <a:tailEnd type="none" w="med" len="med"/>
          </a:ln>
          <a:effectLst/>
        </p:spPr>
      </p:sp>
      <p:sp>
        <p:nvSpPr>
          <p:cNvPr id="23555" name="Rectangle 3"/>
          <p:cNvSpPr>
            <a:spLocks noGrp="1" noChangeArrowheads="1"/>
          </p:cNvSpPr>
          <p:nvPr>
            <p:ph type="body" idx="1"/>
          </p:nvPr>
        </p:nvSpPr>
        <p:spPr bwMode="auto">
          <a:xfrm>
            <a:off x="0" y="4191000"/>
            <a:ext cx="6553200" cy="4114800"/>
          </a:xfrm>
          <a:prstGeom prst="rect">
            <a:avLst/>
          </a:prstGeom>
          <a:noFill/>
          <a:ln w="9525" cap="flat" cmpd="sng" algn="ctr">
            <a:noFill/>
            <a:prstDash val="solid"/>
            <a:miter lim="800000"/>
            <a:headEnd type="none" w="med" len="med"/>
            <a:tailEnd type="none" w="med" len="med"/>
          </a:ln>
          <a:effectLst/>
        </p:spPr>
        <p:txBody>
          <a:bodyPr/>
          <a:lstStyle/>
          <a:p>
            <a:pPr fontAlgn="base">
              <a:spcBef>
                <a:spcPct val="30000"/>
              </a:spcBef>
              <a:spcAft>
                <a:spcPct val="0"/>
              </a:spcAft>
            </a:pPr>
            <a:r>
              <a:rPr lang="en-GB">
                <a:solidFill>
                  <a:schemeClr val="tx1">
                    <a:alpha val="100000"/>
                  </a:schemeClr>
                </a:solidFill>
                <a:latin typeface="Arial"/>
                <a:cs typeface="Times New Roman"/>
              </a:rPr>
              <a:t>People learn in different ways:</a:t>
            </a:r>
            <a:endParaRPr lang="en-US"/>
          </a:p>
          <a:p>
            <a:pPr fontAlgn="base">
              <a:spcBef>
                <a:spcPct val="30000"/>
              </a:spcBef>
              <a:spcAft>
                <a:spcPct val="0"/>
              </a:spcAft>
            </a:pPr>
            <a:r>
              <a:rPr lang="en-GB">
                <a:solidFill>
                  <a:schemeClr val="tx1">
                    <a:alpha val="100000"/>
                  </a:schemeClr>
                </a:solidFill>
                <a:latin typeface="Arial"/>
                <a:cs typeface="Times New Roman"/>
              </a:rPr>
              <a:t>The </a:t>
            </a:r>
            <a:r>
              <a:rPr lang="en-GB" b="1">
                <a:solidFill>
                  <a:schemeClr val="tx1">
                    <a:alpha val="100000"/>
                  </a:schemeClr>
                </a:solidFill>
                <a:latin typeface="Arial"/>
                <a:cs typeface="Times New Roman"/>
              </a:rPr>
              <a:t>visual learner</a:t>
            </a:r>
            <a:r>
              <a:rPr lang="en-GB">
                <a:solidFill>
                  <a:schemeClr val="tx1">
                    <a:alpha val="100000"/>
                  </a:schemeClr>
                </a:solidFill>
                <a:latin typeface="Arial"/>
                <a:cs typeface="Times New Roman"/>
              </a:rPr>
              <a:t> </a:t>
            </a:r>
            <a:r>
              <a:rPr lang="en-US">
                <a:solidFill>
                  <a:schemeClr val="tx1">
                    <a:alpha val="100000"/>
                  </a:schemeClr>
                </a:solidFill>
                <a:latin typeface="Arial"/>
              </a:rPr>
              <a:t>remembers visual details, prefers to see what they are learning, likes to have paper and pens handy, may doodle while listening, and likes to write down instructions or telephone numbers. </a:t>
            </a:r>
          </a:p>
          <a:p>
            <a:pPr fontAlgn="base">
              <a:spcBef>
                <a:spcPct val="30000"/>
              </a:spcBef>
              <a:spcAft>
                <a:spcPct val="0"/>
              </a:spcAft>
            </a:pPr>
            <a:r>
              <a:rPr lang="en-US">
                <a:solidFill>
                  <a:schemeClr val="tx1">
                    <a:alpha val="100000"/>
                  </a:schemeClr>
                </a:solidFill>
                <a:latin typeface="Arial"/>
              </a:rPr>
              <a:t>The </a:t>
            </a:r>
            <a:r>
              <a:rPr lang="en-US" b="1">
                <a:solidFill>
                  <a:schemeClr val="tx1">
                    <a:alpha val="100000"/>
                  </a:schemeClr>
                </a:solidFill>
                <a:latin typeface="Arial"/>
              </a:rPr>
              <a:t>auditory learner</a:t>
            </a:r>
            <a:r>
              <a:rPr lang="en-GB">
                <a:solidFill>
                  <a:schemeClr val="tx1">
                    <a:alpha val="100000"/>
                  </a:schemeClr>
                </a:solidFill>
                <a:latin typeface="Arial"/>
                <a:cs typeface="Times New Roman"/>
              </a:rPr>
              <a:t> </a:t>
            </a:r>
            <a:r>
              <a:rPr lang="en-US">
                <a:solidFill>
                  <a:schemeClr val="tx1">
                    <a:alpha val="100000"/>
                  </a:schemeClr>
                </a:solidFill>
                <a:latin typeface="Arial"/>
              </a:rPr>
              <a:t>enjoys oral discussion, remembers by talking out loud, needs to have things explained orally, may have trouble with written instructions, and likes to talk to themselves while learning something new (e.g., repeating a telephone number in order to remember it). </a:t>
            </a:r>
          </a:p>
          <a:p>
            <a:pPr fontAlgn="base">
              <a:spcBef>
                <a:spcPct val="30000"/>
              </a:spcBef>
              <a:spcAft>
                <a:spcPct val="0"/>
              </a:spcAft>
            </a:pPr>
            <a:r>
              <a:rPr lang="en-GB">
                <a:solidFill>
                  <a:schemeClr val="tx1">
                    <a:alpha val="100000"/>
                  </a:schemeClr>
                </a:solidFill>
                <a:latin typeface="Arial"/>
                <a:cs typeface="Times New Roman"/>
              </a:rPr>
              <a:t>The </a:t>
            </a:r>
            <a:r>
              <a:rPr lang="en-GB" b="1">
                <a:solidFill>
                  <a:schemeClr val="tx1">
                    <a:alpha val="100000"/>
                  </a:schemeClr>
                </a:solidFill>
                <a:latin typeface="Arial"/>
                <a:cs typeface="Times New Roman"/>
              </a:rPr>
              <a:t>kinaesthetic learner</a:t>
            </a:r>
            <a:r>
              <a:rPr lang="en-GB">
                <a:solidFill>
                  <a:schemeClr val="tx1">
                    <a:alpha val="100000"/>
                  </a:schemeClr>
                </a:solidFill>
                <a:latin typeface="Arial"/>
                <a:cs typeface="Times New Roman"/>
              </a:rPr>
              <a:t> </a:t>
            </a:r>
            <a:r>
              <a:rPr lang="en-US">
                <a:solidFill>
                  <a:schemeClr val="tx1">
                    <a:alpha val="100000"/>
                  </a:schemeClr>
                </a:solidFill>
                <a:latin typeface="Arial"/>
              </a:rPr>
              <a:t>prefers activities, wants to actually do whatever is being talked about or learned, likes to move around while listening or talking, may “talk” with their hands, and likes to touch things in order to learn about them. </a:t>
            </a:r>
            <a:endParaRPr lang="en-GB">
              <a:solidFill>
                <a:schemeClr val="tx1">
                  <a:alpha val="100000"/>
                </a:schemeClr>
              </a:solidFill>
              <a:latin typeface="Arial"/>
              <a:cs typeface="Times New Roman"/>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Grp="1" noChangeArrowheads="1"/>
          </p:cNvSpPr>
          <p:nvPr>
            <p:ph type="sldNum" sz="quarter" idx="5"/>
          </p:nvPr>
        </p:nvSpPr>
        <p:spPr/>
        <p:txBody>
          <a:bodyPr/>
          <a:lstStyle>
            <a:lvl1pPr algn="r" fontAlgn="base">
              <a:spcBef>
                <a:spcPct val="0"/>
              </a:spcBef>
              <a:spcAft>
                <a:spcPct val="0"/>
              </a:spcAft>
              <a:defRPr sz="1200">
                <a:solidFill>
                  <a:schemeClr val="tx1">
                    <a:alpha val="100000"/>
                  </a:schemeClr>
                </a:solidFill>
                <a:latin typeface="Arial"/>
              </a:defRPr>
            </a:lvl1pPr>
          </a:lstStyle>
          <a:p>
            <a:fld id="{5A7277C1-0313-49F6-8173-ECA60DAB7301}" type="slidenum">
              <a:rPr lang="en-US"/>
              <a:pPr/>
              <a:t>9</a:t>
            </a:fld>
            <a:endParaRPr lang="en-US"/>
          </a:p>
        </p:txBody>
      </p:sp>
      <p:sp>
        <p:nvSpPr>
          <p:cNvPr id="25602" name="Rectangle 2"/>
          <p:cNvSpPr>
            <a:spLocks noGrp="1" noRot="1" noChangeAspect="1" noChangeArrowheads="1" noTextEdit="1"/>
          </p:cNvSpPr>
          <p:nvPr>
            <p:ph type="sldImg"/>
          </p:nvPr>
        </p:nvSpPr>
        <p:spPr bwMode="auto">
          <a:xfrm>
            <a:off x="1143000" y="685800"/>
            <a:ext cx="4572000" cy="3429000"/>
          </a:xfrm>
          <a:prstGeom prst="rect">
            <a:avLst/>
          </a:prstGeom>
          <a:noFill/>
          <a:ln w="9525" cap="flat" cmpd="sng" algn="ctr">
            <a:solidFill>
              <a:srgbClr val="000000"/>
            </a:solidFill>
            <a:prstDash val="solid"/>
            <a:miter lim="800000"/>
            <a:headEnd type="none" w="med" len="med"/>
            <a:tailEnd type="none" w="med" len="med"/>
          </a:ln>
          <a:effectLst/>
        </p:spPr>
      </p:sp>
      <p:sp>
        <p:nvSpPr>
          <p:cNvPr id="25603" name="Rectangle 3"/>
          <p:cNvSpPr>
            <a:spLocks noGrp="1" noChangeArrowheads="1"/>
          </p:cNvSpPr>
          <p:nvPr>
            <p:ph type="body" idx="1"/>
          </p:nvPr>
        </p:nvSpPr>
        <p:spPr bwMode="auto">
          <a:xfrm>
            <a:off x="457200" y="4343400"/>
            <a:ext cx="6019800" cy="4114800"/>
          </a:xfrm>
          <a:prstGeom prst="rect">
            <a:avLst/>
          </a:prstGeom>
          <a:noFill/>
          <a:ln w="9525" cap="flat" cmpd="sng" algn="ctr">
            <a:noFill/>
            <a:prstDash val="solid"/>
            <a:miter lim="800000"/>
            <a:headEnd type="none" w="med" len="med"/>
            <a:tailEnd type="none" w="med" len="med"/>
          </a:ln>
          <a:effectLst/>
        </p:spPr>
        <p:txBody>
          <a:bodyPr/>
          <a:lstStyle/>
          <a:p>
            <a:pPr fontAlgn="base">
              <a:spcBef>
                <a:spcPct val="30000"/>
              </a:spcBef>
              <a:spcAft>
                <a:spcPct val="0"/>
              </a:spcAft>
            </a:pPr>
            <a:r>
              <a:rPr lang="en-US">
                <a:solidFill>
                  <a:schemeClr val="tx1">
                    <a:alpha val="100000"/>
                  </a:schemeClr>
                </a:solidFill>
                <a:latin typeface="Arial"/>
                <a:cs typeface="Times New Roman"/>
              </a:rPr>
              <a:t>The learning environment has a strong influence on the success of a presentation. Your goal as the presenter is to help the audience take responsibility for learning. This entails leveraging individual differences, experiences, and learning needs. You should provide feedback and suggestions to help the audience understand the presentation. You do not need to give them all of the answers, but you can direct the audience to where they can seek the answers themselves.   </a:t>
            </a:r>
            <a:endParaRPr lang="en-US"/>
          </a:p>
          <a:p>
            <a:pPr fontAlgn="base">
              <a:spcBef>
                <a:spcPct val="30000"/>
              </a:spcBef>
              <a:spcAft>
                <a:spcPct val="0"/>
              </a:spcAft>
            </a:pPr>
            <a:endParaRPr lang="en-US">
              <a:solidFill>
                <a:schemeClr val="tx1">
                  <a:alpha val="100000"/>
                </a:schemeClr>
              </a:solidFill>
              <a:latin typeface="Arial"/>
              <a:cs typeface="Times New Roman"/>
            </a:endParaRPr>
          </a:p>
          <a:p>
            <a:pPr fontAlgn="base">
              <a:spcBef>
                <a:spcPct val="30000"/>
              </a:spcBef>
              <a:spcAft>
                <a:spcPct val="0"/>
              </a:spcAft>
            </a:pPr>
            <a:r>
              <a:rPr lang="en-US">
                <a:solidFill>
                  <a:schemeClr val="tx1">
                    <a:alpha val="100000"/>
                  </a:schemeClr>
                </a:solidFill>
                <a:latin typeface="Arial"/>
                <a:cs typeface="Times New Roman"/>
              </a:rPr>
              <a:t>So…how do you create a positive environment?</a:t>
            </a:r>
          </a:p>
          <a:p>
            <a:pPr fontAlgn="base">
              <a:spcBef>
                <a:spcPct val="30000"/>
              </a:spcBef>
              <a:spcAft>
                <a:spcPct val="0"/>
              </a:spcAft>
            </a:pPr>
            <a:r>
              <a:rPr lang="en-US" b="1">
                <a:solidFill>
                  <a:schemeClr val="tx1">
                    <a:alpha val="100000"/>
                  </a:schemeClr>
                </a:solidFill>
                <a:latin typeface="Arial"/>
                <a:cs typeface="Times New Roman"/>
              </a:rPr>
              <a:t>Be prepared. </a:t>
            </a:r>
            <a:r>
              <a:rPr lang="en-US">
                <a:solidFill>
                  <a:schemeClr val="tx1">
                    <a:alpha val="100000"/>
                  </a:schemeClr>
                </a:solidFill>
                <a:latin typeface="Arial"/>
              </a:rPr>
              <a:t>Preparation is the single most important thing you can do as a presenter. It shows that you have respect for your audience. Your audience will appreciate that respect and in turn respect you.</a:t>
            </a:r>
          </a:p>
          <a:p>
            <a:pPr fontAlgn="base">
              <a:spcBef>
                <a:spcPct val="30000"/>
              </a:spcBef>
              <a:spcAft>
                <a:spcPct val="0"/>
              </a:spcAft>
            </a:pPr>
            <a:r>
              <a:rPr lang="en-US" b="1">
                <a:solidFill>
                  <a:schemeClr val="tx1">
                    <a:alpha val="100000"/>
                  </a:schemeClr>
                </a:solidFill>
                <a:latin typeface="Arial"/>
                <a:cs typeface="Times New Roman"/>
              </a:rPr>
              <a:t>Arrive early.</a:t>
            </a:r>
            <a:r>
              <a:rPr lang="en-US">
                <a:solidFill>
                  <a:schemeClr val="tx1">
                    <a:alpha val="100000"/>
                  </a:schemeClr>
                </a:solidFill>
                <a:latin typeface="Arial"/>
                <a:cs typeface="Times New Roman"/>
              </a:rPr>
              <a:t> Check out your equipment.  Bring a back-up just in case (e.g., Handouts of the presentation in case the computer/projector doesn’t work).  </a:t>
            </a:r>
          </a:p>
          <a:p>
            <a:pPr fontAlgn="base">
              <a:spcBef>
                <a:spcPct val="30000"/>
              </a:spcBef>
              <a:spcAft>
                <a:spcPct val="0"/>
              </a:spcAft>
            </a:pPr>
            <a:r>
              <a:rPr lang="en-US" b="1">
                <a:solidFill>
                  <a:schemeClr val="tx1">
                    <a:alpha val="100000"/>
                  </a:schemeClr>
                </a:solidFill>
                <a:latin typeface="Arial"/>
                <a:cs typeface="Times New Roman"/>
              </a:rPr>
              <a:t>Be aware of the time of day.</a:t>
            </a:r>
            <a:r>
              <a:rPr lang="en-US">
                <a:solidFill>
                  <a:schemeClr val="tx1">
                    <a:alpha val="100000"/>
                  </a:schemeClr>
                </a:solidFill>
                <a:latin typeface="Arial"/>
                <a:cs typeface="Times New Roman"/>
              </a:rPr>
              <a:t> If it’s early (or right after lunch), you may need to incorporate one (or several) energizers. Encourage the audience to stand-up in the back of the room if they feel tired.</a:t>
            </a:r>
          </a:p>
          <a:p>
            <a:pPr fontAlgn="base">
              <a:spcBef>
                <a:spcPct val="30000"/>
              </a:spcBef>
              <a:spcAft>
                <a:spcPct val="0"/>
              </a:spcAft>
            </a:pPr>
            <a:r>
              <a:rPr lang="en-US" b="1">
                <a:solidFill>
                  <a:schemeClr val="tx1">
                    <a:alpha val="100000"/>
                  </a:schemeClr>
                </a:solidFill>
                <a:latin typeface="Arial"/>
                <a:cs typeface="Times New Roman"/>
              </a:rPr>
              <a:t>Control the Temperature. </a:t>
            </a:r>
            <a:r>
              <a:rPr lang="en-US">
                <a:solidFill>
                  <a:schemeClr val="tx1">
                    <a:alpha val="100000"/>
                  </a:schemeClr>
                </a:solidFill>
                <a:latin typeface="Arial"/>
                <a:cs typeface="Times New Roman"/>
              </a:rPr>
              <a:t>Keep the room cooler rather than warmer.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Shap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Shape 7"/>
          <p:cNvSpPr>
            <a:spLocks noGrp="1"/>
          </p:cNvSpPr>
          <p:nvPr>
            <p:ph type="ctrTitle"/>
          </p:nvPr>
        </p:nvSpPr>
        <p:spPr>
          <a:xfrm>
            <a:off x="540544" y="776288"/>
            <a:ext cx="8062912" cy="1470025"/>
          </a:xfrm>
        </p:spPr>
        <p:txBody>
          <a:bodyPr anchor="b"/>
          <a:lstStyle>
            <a:lvl1pPr algn="r">
              <a:defRPr sz="4500"/>
            </a:lvl1pPr>
          </a:lstStyle>
          <a:p>
            <a:r>
              <a:rPr lang="en-US" dirty="0" smtClean="0"/>
              <a:t>Click to edit Master title style</a:t>
            </a:r>
            <a:endParaRPr lang="en-US" dirty="0"/>
          </a:p>
        </p:txBody>
      </p:sp>
      <p:sp>
        <p:nvSpPr>
          <p:cNvPr id="9" name="Shap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dirty="0" smtClean="0"/>
              <a:t>Click to edit Master subtitle style</a:t>
            </a:r>
            <a:endParaRPr lang="en-US" dirty="0"/>
          </a:p>
        </p:txBody>
      </p:sp>
      <p:sp>
        <p:nvSpPr>
          <p:cNvPr id="28" name="Shape 27"/>
          <p:cNvSpPr>
            <a:spLocks noGrp="1"/>
          </p:cNvSpPr>
          <p:nvPr>
            <p:ph type="dt" sz="half" idx="10"/>
          </p:nvPr>
        </p:nvSpPr>
        <p:spPr>
          <a:xfrm>
            <a:off x="1371600" y="6012656"/>
            <a:ext cx="5791200" cy="365125"/>
          </a:xfrm>
        </p:spPr>
        <p:txBody>
          <a:bodyPr tIns="0" bIns="0" anchor="t"/>
          <a:lstStyle>
            <a:lvl1pPr algn="r">
              <a:defRPr sz="1000"/>
            </a:lvl1pPr>
          </a:lstStyle>
          <a:p>
            <a:pPr algn="r"/>
            <a:fld id="{A2E209FB-7A34-414B-812A-BCC5C4256F49}" type="datetime1">
              <a:rPr lang="en-US" smtClean="0"/>
              <a:pPr algn="r"/>
              <a:t>10/13/2006</a:t>
            </a:fld>
            <a:endParaRPr lang="en-US" sz="1000" dirty="0"/>
          </a:p>
        </p:txBody>
      </p:sp>
      <p:sp>
        <p:nvSpPr>
          <p:cNvPr id="17" name="Shape 16"/>
          <p:cNvSpPr>
            <a:spLocks noGrp="1"/>
          </p:cNvSpPr>
          <p:nvPr>
            <p:ph type="ftr" sz="quarter" idx="11"/>
          </p:nvPr>
        </p:nvSpPr>
        <p:spPr>
          <a:xfrm>
            <a:off x="1371600" y="5650704"/>
            <a:ext cx="5791200" cy="365125"/>
          </a:xfrm>
        </p:spPr>
        <p:txBody>
          <a:bodyPr tIns="0" bIns="0" anchor="b"/>
          <a:lstStyle>
            <a:lvl1pPr algn="r">
              <a:defRPr sz="1100"/>
            </a:lvl1pPr>
          </a:lstStyle>
          <a:p>
            <a:pPr algn="r"/>
            <a:endParaRPr lang="en-US" sz="1100" dirty="0"/>
          </a:p>
        </p:txBody>
      </p:sp>
      <p:sp>
        <p:nvSpPr>
          <p:cNvPr id="29" name="Shape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pPr algn="ctr"/>
            <a:fld id="{49598980-D22C-4904-9F8F-3DB09B2ECD84}" type="slidenum">
              <a:rPr lang="en-US" sz="1300" smtClean="0">
                <a:solidFill>
                  <a:srgbClr val="FFFFFF"/>
                </a:solidFill>
              </a:rPr>
              <a:pPr algn="ctr"/>
              <a:t>‹#›</a:t>
            </a:fld>
            <a:endParaRPr lang="en-US" sz="1300"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Shape 1"/>
          <p:cNvSpPr>
            <a:spLocks noGrp="1"/>
          </p:cNvSpPr>
          <p:nvPr>
            <p:ph type="title"/>
          </p:nvPr>
        </p:nvSpPr>
        <p:spPr/>
        <p:txBody>
          <a:bodyPr rtlCol="0"/>
          <a:lstStyle/>
          <a:p>
            <a:r>
              <a:rPr lang="en-US"/>
              <a:t>Click to edit Master title style</a:t>
            </a:r>
          </a:p>
        </p:txBody>
      </p:sp>
      <p:sp>
        <p:nvSpPr>
          <p:cNvPr id="3" name="Shape 2"/>
          <p:cNvSpPr>
            <a:spLocks noGrp="1"/>
          </p:cNvSpPr>
          <p:nvPr>
            <p:ph type="body" idx="1"/>
          </p:nvPr>
        </p:nvSpPr>
        <p:spPr/>
        <p:txBody>
          <a:bodyPr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hape 3"/>
          <p:cNvSpPr>
            <a:spLocks noGrp="1"/>
          </p:cNvSpPr>
          <p:nvPr>
            <p:ph type="dt" sz="half" idx="10"/>
          </p:nvPr>
        </p:nvSpPr>
        <p:spPr/>
        <p:txBody>
          <a:bodyPr/>
          <a:lstStyle/>
          <a:p>
            <a:endParaRPr lang="en-US"/>
          </a:p>
        </p:txBody>
      </p:sp>
      <p:sp>
        <p:nvSpPr>
          <p:cNvPr id="5" name="Shape 4"/>
          <p:cNvSpPr>
            <a:spLocks noGrp="1"/>
          </p:cNvSpPr>
          <p:nvPr>
            <p:ph type="ftr" sz="quarter" idx="11"/>
          </p:nvPr>
        </p:nvSpPr>
        <p:spPr/>
        <p:txBody>
          <a:bodyPr/>
          <a:lstStyle/>
          <a:p>
            <a:endParaRPr lang="en-US"/>
          </a:p>
        </p:txBody>
      </p:sp>
      <p:sp>
        <p:nvSpPr>
          <p:cNvPr id="6" name="Shape 5"/>
          <p:cNvSpPr>
            <a:spLocks noGrp="1"/>
          </p:cNvSpPr>
          <p:nvPr>
            <p:ph type="sldNum" sz="quarter" idx="12"/>
          </p:nvPr>
        </p:nvSpPr>
        <p:spPr/>
        <p:txBody>
          <a:bodyPr/>
          <a:lstStyle/>
          <a:p>
            <a:fld id="{AB01810E-B833-41C2-A2DD-F1EDFB5FBE7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Shape 1"/>
          <p:cNvSpPr>
            <a:spLocks noGrp="1"/>
          </p:cNvSpPr>
          <p:nvPr>
            <p:ph type="title"/>
          </p:nvPr>
        </p:nvSpPr>
        <p:spPr>
          <a:xfrm>
            <a:off x="457200" y="267494"/>
            <a:ext cx="8229600" cy="1399032"/>
          </a:xfrm>
        </p:spPr>
        <p:txBody>
          <a:bodyPr/>
          <a:lstStyle/>
          <a:p>
            <a:r>
              <a:rPr lang="en-US" smtClean="0"/>
              <a:t>Click to edit Master title style</a:t>
            </a:r>
            <a:endParaRPr lang="en-US"/>
          </a:p>
        </p:txBody>
      </p:sp>
      <p:sp>
        <p:nvSpPr>
          <p:cNvPr id="3" name="Shape 2"/>
          <p:cNvSpPr>
            <a:spLocks noGrp="1"/>
          </p:cNvSpPr>
          <p:nvPr>
            <p:ph idx="1"/>
          </p:nvPr>
        </p:nvSpPr>
        <p:spPr>
          <a:xfrm>
            <a:off x="457200" y="1882808"/>
            <a:ext cx="8229600" cy="4572000"/>
          </a:xfrm>
        </p:spPr>
        <p:txBody>
          <a:bodyPr/>
          <a:lstStyle/>
          <a:p>
            <a:pPr lvl="0"/>
            <a:r>
              <a:rPr lang="en-US" dirty="0" smtClean="0"/>
              <a:t>Click to edit Master text styles</a:t>
            </a:r>
            <a:endParaRPr lang="en-US" dirty="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hape 3"/>
          <p:cNvSpPr>
            <a:spLocks noGrp="1"/>
          </p:cNvSpPr>
          <p:nvPr>
            <p:ph type="dt" sz="half" idx="10"/>
          </p:nvPr>
        </p:nvSpPr>
        <p:spPr>
          <a:xfrm>
            <a:off x="4791456" y="6480048"/>
            <a:ext cx="2133600" cy="301752"/>
          </a:xfrm>
        </p:spPr>
        <p:txBody>
          <a:bodyPr/>
          <a:lstStyle/>
          <a:p>
            <a:fld id="{543322F5-8315-491F-87B4-2E3F0268E3B6}" type="datetime1">
              <a:rPr lang="en-US" smtClean="0"/>
              <a:pPr/>
              <a:t>10/13/2006</a:t>
            </a:fld>
            <a:endParaRPr lang="en-US"/>
          </a:p>
        </p:txBody>
      </p:sp>
      <p:sp>
        <p:nvSpPr>
          <p:cNvPr id="5" name="Shape 4"/>
          <p:cNvSpPr>
            <a:spLocks noGrp="1"/>
          </p:cNvSpPr>
          <p:nvPr>
            <p:ph type="ftr" sz="quarter" idx="11"/>
          </p:nvPr>
        </p:nvSpPr>
        <p:spPr>
          <a:xfrm>
            <a:off x="457200" y="6480969"/>
            <a:ext cx="4260056" cy="300831"/>
          </a:xfrm>
        </p:spPr>
        <p:txBody>
          <a:bodyPr/>
          <a:lstStyle/>
          <a:p>
            <a:endParaRPr lang="en-US"/>
          </a:p>
        </p:txBody>
      </p:sp>
      <p:sp>
        <p:nvSpPr>
          <p:cNvPr id="6" name="Shape 5"/>
          <p:cNvSpPr>
            <a:spLocks noGrp="1"/>
          </p:cNvSpPr>
          <p:nvPr>
            <p:ph type="sldNum" sz="quarter" idx="12"/>
          </p:nvPr>
        </p:nvSpPr>
        <p:spPr/>
        <p:txBody>
          <a:bodyPr/>
          <a:lstStyle/>
          <a:p>
            <a:fld id="{FEA1243F-3000-4347-94A4-FBDEAD3122C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Shap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ight Triangle 8"/>
          <p:cNvSpPr/>
          <p:nvPr/>
        </p:nvSpPr>
        <p:spPr>
          <a:xfrm flipV="1">
            <a:off x="7034" y="7034"/>
            <a:ext cx="9129932" cy="6836899"/>
          </a:xfrm>
          <a:prstGeom prst="rtTriangle">
            <a:avLst/>
          </a:prstGeom>
          <a:gradFill flip="none" rotWithShape="1">
            <a:gsLst>
              <a:gs pos="0">
                <a:schemeClr val="tx1">
                  <a:tint val="95000"/>
                  <a:satMod val="200000"/>
                  <a:alpha val="10000"/>
                </a:schemeClr>
              </a:gs>
              <a:gs pos="70000">
                <a:schemeClr val="tx1">
                  <a:tint val="80000"/>
                  <a:satMod val="200000"/>
                  <a:alpha val="8000"/>
                </a:schemeClr>
              </a:gs>
              <a:gs pos="100000">
                <a:schemeClr val="tx1">
                  <a:tint val="50000"/>
                  <a:satMod val="175000"/>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4" name="Shape 3"/>
          <p:cNvSpPr>
            <a:spLocks noGrp="1"/>
          </p:cNvSpPr>
          <p:nvPr>
            <p:ph type="dt" sz="half" idx="10"/>
          </p:nvPr>
        </p:nvSpPr>
        <p:spPr>
          <a:xfrm>
            <a:off x="6955632" y="6477000"/>
            <a:ext cx="2133600" cy="304800"/>
          </a:xfrm>
        </p:spPr>
        <p:txBody>
          <a:bodyPr/>
          <a:lstStyle/>
          <a:p>
            <a:fld id="{CAC850C8-E7C9-4F2C-A162-59CF68B1B13C}" type="datetime1">
              <a:rPr lang="en-US" smtClean="0"/>
              <a:pPr/>
              <a:t>10/13/2006</a:t>
            </a:fld>
            <a:endParaRPr lang="en-US"/>
          </a:p>
        </p:txBody>
      </p:sp>
      <p:sp>
        <p:nvSpPr>
          <p:cNvPr id="5" name="Shape 4"/>
          <p:cNvSpPr>
            <a:spLocks noGrp="1"/>
          </p:cNvSpPr>
          <p:nvPr>
            <p:ph type="ftr" sz="quarter" idx="11"/>
          </p:nvPr>
        </p:nvSpPr>
        <p:spPr>
          <a:xfrm>
            <a:off x="2619376" y="6480969"/>
            <a:ext cx="4260056" cy="300831"/>
          </a:xfrm>
        </p:spPr>
        <p:txBody>
          <a:bodyPr/>
          <a:lstStyle/>
          <a:p>
            <a:endParaRPr lang="en-US"/>
          </a:p>
        </p:txBody>
      </p:sp>
      <p:sp>
        <p:nvSpPr>
          <p:cNvPr id="6" name="Shape 5"/>
          <p:cNvSpPr>
            <a:spLocks noGrp="1"/>
          </p:cNvSpPr>
          <p:nvPr>
            <p:ph type="sldNum" sz="quarter" idx="12"/>
          </p:nvPr>
        </p:nvSpPr>
        <p:spPr>
          <a:xfrm>
            <a:off x="8451056" y="809624"/>
            <a:ext cx="502920" cy="300831"/>
          </a:xfrm>
        </p:spPr>
        <p:txBody>
          <a:bodyPr/>
          <a:lstStyle/>
          <a:p>
            <a:fld id="{FEA1243F-3000-4347-94A4-FBDEAD3122CB}"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Shape 1"/>
          <p:cNvSpPr>
            <a:spLocks noGrp="1"/>
          </p:cNvSpPr>
          <p:nvPr>
            <p:ph type="title"/>
          </p:nvPr>
        </p:nvSpPr>
        <p:spPr>
          <a:xfrm>
            <a:off x="381000" y="271464"/>
            <a:ext cx="7239000" cy="1362075"/>
          </a:xfrm>
        </p:spPr>
        <p:txBody>
          <a:bodyPr anchor="ctr"/>
          <a:lstStyle>
            <a:lvl1pPr marL="0" algn="l">
              <a:buNone/>
              <a:defRPr sz="3600" b="1" cap="none" baseline="0"/>
            </a:lvl1pPr>
          </a:lstStyle>
          <a:p>
            <a:r>
              <a:rPr lang="en-US" dirty="0" smtClean="0"/>
              <a:t>Click to edit Master title style</a:t>
            </a:r>
            <a:endParaRPr lang="en-US" dirty="0"/>
          </a:p>
        </p:txBody>
      </p:sp>
      <p:sp>
        <p:nvSpPr>
          <p:cNvPr id="3" name="Shape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Shape 1"/>
          <p:cNvSpPr>
            <a:spLocks noGrp="1"/>
          </p:cNvSpPr>
          <p:nvPr>
            <p:ph type="title"/>
          </p:nvPr>
        </p:nvSpPr>
        <p:spPr/>
        <p:txBody>
          <a:bodyPr/>
          <a:lstStyle>
            <a:lvl1pPr marL="0" algn="l">
              <a:defRPr/>
            </a:lvl1pPr>
          </a:lstStyle>
          <a:p>
            <a:r>
              <a:rPr lang="en-US" smtClean="0"/>
              <a:t>Click to edit Master title style</a:t>
            </a:r>
            <a:endParaRPr lang="en-US"/>
          </a:p>
        </p:txBody>
      </p:sp>
      <p:sp>
        <p:nvSpPr>
          <p:cNvPr id="3" name="Shape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en-US" dirty="0" smtClean="0"/>
              <a:t>Click to edit Master text styles</a:t>
            </a:r>
            <a:endParaRPr lang="en-US" dirty="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hape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en-US" dirty="0" smtClean="0"/>
              <a:t>Click to edit Master text styles</a:t>
            </a:r>
            <a:endParaRPr lang="en-US" dirty="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hape 4"/>
          <p:cNvSpPr>
            <a:spLocks noGrp="1"/>
          </p:cNvSpPr>
          <p:nvPr>
            <p:ph type="dt" sz="half" idx="10"/>
          </p:nvPr>
        </p:nvSpPr>
        <p:spPr>
          <a:xfrm>
            <a:off x="4791456" y="6480969"/>
            <a:ext cx="2133600" cy="301752"/>
          </a:xfrm>
        </p:spPr>
        <p:txBody>
          <a:bodyPr/>
          <a:lstStyle/>
          <a:p>
            <a:fld id="{E2E9192D-7D89-47BF-B02C-29AE4CEF5323}" type="datetime1">
              <a:rPr lang="en-US" smtClean="0"/>
              <a:pPr/>
              <a:t>10/13/2006</a:t>
            </a:fld>
            <a:endParaRPr lang="en-US" dirty="0"/>
          </a:p>
        </p:txBody>
      </p:sp>
      <p:sp>
        <p:nvSpPr>
          <p:cNvPr id="6" name="Shape 5"/>
          <p:cNvSpPr>
            <a:spLocks noGrp="1"/>
          </p:cNvSpPr>
          <p:nvPr>
            <p:ph type="ftr" sz="quarter" idx="11"/>
          </p:nvPr>
        </p:nvSpPr>
        <p:spPr>
          <a:xfrm>
            <a:off x="457200" y="6480969"/>
            <a:ext cx="4260056" cy="301752"/>
          </a:xfrm>
        </p:spPr>
        <p:txBody>
          <a:bodyPr/>
          <a:lstStyle/>
          <a:p>
            <a:endParaRPr lang="en-US"/>
          </a:p>
        </p:txBody>
      </p:sp>
      <p:sp>
        <p:nvSpPr>
          <p:cNvPr id="7" name="Shape 6"/>
          <p:cNvSpPr>
            <a:spLocks noGrp="1"/>
          </p:cNvSpPr>
          <p:nvPr>
            <p:ph type="sldNum" sz="quarter" idx="12"/>
          </p:nvPr>
        </p:nvSpPr>
        <p:spPr>
          <a:xfrm>
            <a:off x="7589520" y="6480969"/>
            <a:ext cx="502920" cy="301752"/>
          </a:xfrm>
        </p:spPr>
        <p:txBody>
          <a:bodyPr/>
          <a:lstStyle/>
          <a:p>
            <a:fld id="{FEA1243F-3000-4347-94A4-FBDEAD3122C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Shape 1"/>
          <p:cNvSpPr>
            <a:spLocks noGrp="1"/>
          </p:cNvSpPr>
          <p:nvPr>
            <p:ph type="title" hasCustomPrompt="1"/>
          </p:nvPr>
        </p:nvSpPr>
        <p:spPr>
          <a:xfrm>
            <a:off x="54768" y="352044"/>
            <a:ext cx="1066800" cy="6153912"/>
          </a:xfrm>
        </p:spPr>
        <p:txBody>
          <a:bodyPr vert="vert270" anchor="b"/>
          <a:lstStyle>
            <a:lvl1pPr marL="0" algn="ctr">
              <a:defRPr sz="3300" b="1">
                <a:ln w="6350">
                  <a:solidFill>
                    <a:schemeClr val="tx1"/>
                  </a:solidFill>
                </a:ln>
                <a:solidFill>
                  <a:schemeClr val="tx1"/>
                </a:solidFill>
              </a:defRPr>
            </a:lvl1pPr>
          </a:lstStyle>
          <a:p>
            <a:r>
              <a:rPr lang="en-US" dirty="0" smtClean="0"/>
              <a:t>Click to edit Master title style3</a:t>
            </a:r>
            <a:endParaRPr lang="en-US" dirty="0"/>
          </a:p>
        </p:txBody>
      </p:sp>
      <p:sp>
        <p:nvSpPr>
          <p:cNvPr id="3" name="Shape 2"/>
          <p:cNvSpPr>
            <a:spLocks noGrp="1"/>
          </p:cNvSpPr>
          <p:nvPr>
            <p:ph type="body" idx="1"/>
          </p:nvPr>
        </p:nvSpPr>
        <p:spPr>
          <a:xfrm>
            <a:off x="1171576" y="352044"/>
            <a:ext cx="502920" cy="3017520"/>
          </a:xfrm>
          <a:solidFill>
            <a:schemeClr val="bg1"/>
          </a:solidFill>
          <a:ln w="12700">
            <a:noFill/>
          </a:ln>
        </p:spPr>
        <p:txBody>
          <a:bodyPr vert="vert270" anchor="ctr"/>
          <a:lstStyle>
            <a:lvl1pPr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n-US" dirty="0" smtClean="0"/>
              <a:t>Click to edit Master text styles</a:t>
            </a:r>
            <a:endParaRPr lang="en-US" dirty="0"/>
          </a:p>
        </p:txBody>
      </p:sp>
      <p:sp>
        <p:nvSpPr>
          <p:cNvPr id="4" name="Shape 3"/>
          <p:cNvSpPr>
            <a:spLocks noGrp="1"/>
          </p:cNvSpPr>
          <p:nvPr>
            <p:ph type="body" sz="half" idx="2"/>
          </p:nvPr>
        </p:nvSpPr>
        <p:spPr>
          <a:xfrm>
            <a:off x="1171576" y="3488436"/>
            <a:ext cx="502920" cy="3017520"/>
          </a:xfrm>
          <a:solidFill>
            <a:schemeClr val="bg1"/>
          </a:solidFill>
          <a:ln w="12700">
            <a:noFill/>
          </a:ln>
        </p:spPr>
        <p:txBody>
          <a:bodyPr vert="vert270" anchor="ctr"/>
          <a:lstStyle>
            <a:lvl1pPr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n-US" dirty="0" smtClean="0"/>
              <a:t>Click to edit Master text styles</a:t>
            </a:r>
            <a:endParaRPr lang="en-US" dirty="0"/>
          </a:p>
        </p:txBody>
      </p:sp>
      <p:sp>
        <p:nvSpPr>
          <p:cNvPr id="5" name="Shape 4"/>
          <p:cNvSpPr>
            <a:spLocks noGrp="1"/>
          </p:cNvSpPr>
          <p:nvPr>
            <p:ph sz="quarter" idx="3"/>
          </p:nvPr>
        </p:nvSpPr>
        <p:spPr>
          <a:xfrm>
            <a:off x="1828800" y="352044"/>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en-US" dirty="0" smtClean="0"/>
              <a:t>Click to edit Master text styles</a:t>
            </a:r>
            <a:endParaRPr lang="en-US" dirty="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hape 5"/>
          <p:cNvSpPr>
            <a:spLocks noGrp="1"/>
          </p:cNvSpPr>
          <p:nvPr>
            <p:ph sz="quarter" idx="4"/>
          </p:nvPr>
        </p:nvSpPr>
        <p:spPr>
          <a:xfrm>
            <a:off x="1828800" y="3488436"/>
            <a:ext cx="6858000" cy="3017520"/>
          </a:xfrm>
        </p:spPr>
        <p:txBody>
          <a:bodyPr/>
          <a:lstStyle>
            <a:lvl1pPr>
              <a:defRPr sz="2400"/>
            </a:lvl1pPr>
            <a:lvl2pPr>
              <a:defRPr sz="2000"/>
            </a:lvl2pPr>
            <a:lvl3pPr>
              <a:defRPr sz="1800"/>
            </a:lvl3pPr>
            <a:lvl4pPr>
              <a:defRPr sz="1600"/>
            </a:lvl4pPr>
            <a:lvl5pPr>
              <a:defRPr sz="1600"/>
            </a:lvl5pPr>
          </a:lstStyle>
          <a:p>
            <a:pPr lvl="0"/>
            <a:r>
              <a:rPr lang="en-US" dirty="0" smtClean="0"/>
              <a:t>Click to edit Master text styles</a:t>
            </a:r>
            <a:endParaRPr lang="en-US" dirty="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hape 6"/>
          <p:cNvSpPr>
            <a:spLocks noGrp="1"/>
          </p:cNvSpPr>
          <p:nvPr>
            <p:ph type="dt" sz="half" idx="10"/>
          </p:nvPr>
        </p:nvSpPr>
        <p:spPr>
          <a:xfrm>
            <a:off x="4791456" y="6480969"/>
            <a:ext cx="2130552" cy="301752"/>
          </a:xfrm>
        </p:spPr>
        <p:txBody>
          <a:bodyPr/>
          <a:lstStyle/>
          <a:p>
            <a:fld id="{4AEBA9AF-F1C1-4FDF-9348-FB02DE1BEFCE}" type="datetime1">
              <a:rPr lang="en-US" smtClean="0"/>
              <a:pPr/>
              <a:t>10/13/2006</a:t>
            </a:fld>
            <a:endParaRPr lang="en-US"/>
          </a:p>
        </p:txBody>
      </p:sp>
      <p:sp>
        <p:nvSpPr>
          <p:cNvPr id="8" name="Shape 7"/>
          <p:cNvSpPr>
            <a:spLocks noGrp="1"/>
          </p:cNvSpPr>
          <p:nvPr>
            <p:ph type="ftr" sz="quarter" idx="11"/>
          </p:nvPr>
        </p:nvSpPr>
        <p:spPr>
          <a:xfrm>
            <a:off x="457200" y="6480969"/>
            <a:ext cx="4261104" cy="301752"/>
          </a:xfrm>
        </p:spPr>
        <p:txBody>
          <a:bodyPr/>
          <a:lstStyle/>
          <a:p>
            <a:endParaRPr lang="en-US"/>
          </a:p>
        </p:txBody>
      </p:sp>
      <p:sp>
        <p:nvSpPr>
          <p:cNvPr id="9" name="Shape 8"/>
          <p:cNvSpPr>
            <a:spLocks noGrp="1"/>
          </p:cNvSpPr>
          <p:nvPr>
            <p:ph type="sldNum" sz="quarter" idx="12"/>
          </p:nvPr>
        </p:nvSpPr>
        <p:spPr>
          <a:xfrm>
            <a:off x="7589520" y="6483096"/>
            <a:ext cx="502920" cy="301752"/>
          </a:xfrm>
        </p:spPr>
        <p:txBody>
          <a:bodyPr/>
          <a:lstStyle>
            <a:lvl1pPr algn="ctr">
              <a:defRPr/>
            </a:lvl1pPr>
          </a:lstStyle>
          <a:p>
            <a:pPr algn="ctr"/>
            <a:fld id="{FEA1243F-3000-4347-94A4-FBDEAD3122CB}" type="slidenum">
              <a:rPr lang="en-US" smtClean="0"/>
              <a:pPr algn="ct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Shape 1"/>
          <p:cNvSpPr>
            <a:spLocks noGrp="1"/>
          </p:cNvSpPr>
          <p:nvPr>
            <p:ph type="title"/>
          </p:nvPr>
        </p:nvSpPr>
        <p:spPr/>
        <p:txBody>
          <a:bodyPr/>
          <a:lstStyle>
            <a:lvl1pPr>
              <a:defRPr b="0"/>
            </a:lvl1pPr>
          </a:lstStyle>
          <a:p>
            <a:r>
              <a:rPr lang="en-US" smtClean="0"/>
              <a:t>Click to edit Master title style</a:t>
            </a:r>
            <a:endParaRPr lang="en-US"/>
          </a:p>
        </p:txBody>
      </p:sp>
      <p:sp>
        <p:nvSpPr>
          <p:cNvPr id="3" name="Shape 2"/>
          <p:cNvSpPr>
            <a:spLocks noGrp="1"/>
          </p:cNvSpPr>
          <p:nvPr>
            <p:ph type="dt" sz="half" idx="10"/>
          </p:nvPr>
        </p:nvSpPr>
        <p:spPr/>
        <p:txBody>
          <a:bodyPr/>
          <a:lstStyle/>
          <a:p>
            <a:fld id="{4909DCD6-8107-480F-9A5B-88D74ACC9ACE}" type="datetime1">
              <a:rPr lang="en-US" smtClean="0"/>
              <a:pPr/>
              <a:t>10/13/2006</a:t>
            </a:fld>
            <a:endParaRPr lang="en-US"/>
          </a:p>
        </p:txBody>
      </p:sp>
      <p:sp>
        <p:nvSpPr>
          <p:cNvPr id="4" name="Shape 3"/>
          <p:cNvSpPr>
            <a:spLocks noGrp="1"/>
          </p:cNvSpPr>
          <p:nvPr>
            <p:ph type="ftr" sz="quarter" idx="11"/>
          </p:nvPr>
        </p:nvSpPr>
        <p:spPr/>
        <p:txBody>
          <a:bodyPr/>
          <a:lstStyle/>
          <a:p>
            <a:endParaRPr lang="en-US"/>
          </a:p>
        </p:txBody>
      </p:sp>
      <p:sp>
        <p:nvSpPr>
          <p:cNvPr id="5" name="Shape 4"/>
          <p:cNvSpPr>
            <a:spLocks noGrp="1"/>
          </p:cNvSpPr>
          <p:nvPr>
            <p:ph type="sldNum" sz="quarter" idx="12"/>
          </p:nvPr>
        </p:nvSpPr>
        <p:spPr/>
        <p:txBody>
          <a:bodyPr/>
          <a:lstStyle/>
          <a:p>
            <a:fld id="{FEA1243F-3000-4347-94A4-FBDEAD3122C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hape 1"/>
          <p:cNvSpPr>
            <a:spLocks noGrp="1"/>
          </p:cNvSpPr>
          <p:nvPr>
            <p:ph type="dt" sz="half" idx="10"/>
          </p:nvPr>
        </p:nvSpPr>
        <p:spPr>
          <a:xfrm>
            <a:off x="4791456" y="6480969"/>
            <a:ext cx="2133600" cy="301752"/>
          </a:xfrm>
        </p:spPr>
        <p:txBody>
          <a:bodyPr/>
          <a:lstStyle/>
          <a:p>
            <a:fld id="{E3C3F34B-1E76-4A74-B05B-C7E9FDCE7086}" type="datetime1">
              <a:rPr lang="en-US" smtClean="0"/>
              <a:pPr/>
              <a:t>10/13/2006</a:t>
            </a:fld>
            <a:endParaRPr lang="en-US"/>
          </a:p>
        </p:txBody>
      </p:sp>
      <p:sp>
        <p:nvSpPr>
          <p:cNvPr id="3" name="Shape 2"/>
          <p:cNvSpPr>
            <a:spLocks noGrp="1"/>
          </p:cNvSpPr>
          <p:nvPr>
            <p:ph type="ftr" sz="quarter" idx="11"/>
          </p:nvPr>
        </p:nvSpPr>
        <p:spPr>
          <a:xfrm>
            <a:off x="457200" y="6481890"/>
            <a:ext cx="4260056" cy="300831"/>
          </a:xfrm>
        </p:spPr>
        <p:txBody>
          <a:bodyPr/>
          <a:lstStyle/>
          <a:p>
            <a:endParaRPr lang="en-US"/>
          </a:p>
        </p:txBody>
      </p:sp>
      <p:sp>
        <p:nvSpPr>
          <p:cNvPr id="4" name="Shape 3"/>
          <p:cNvSpPr>
            <a:spLocks noGrp="1"/>
          </p:cNvSpPr>
          <p:nvPr>
            <p:ph type="sldNum" sz="quarter" idx="12"/>
          </p:nvPr>
        </p:nvSpPr>
        <p:spPr>
          <a:xfrm>
            <a:off x="7589520" y="6480969"/>
            <a:ext cx="502920" cy="301752"/>
          </a:xfrm>
        </p:spPr>
        <p:txBody>
          <a:bodyPr/>
          <a:lstStyle/>
          <a:p>
            <a:fld id="{FEA1243F-3000-4347-94A4-FBDEAD3122C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Shap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en-US" dirty="0" smtClean="0"/>
              <a:t>Click to edit Master title style</a:t>
            </a:r>
            <a:endParaRPr lang="en-US" dirty="0"/>
          </a:p>
        </p:txBody>
      </p:sp>
      <p:sp>
        <p:nvSpPr>
          <p:cNvPr id="3" name="Shape 2"/>
          <p:cNvSpPr>
            <a:spLocks noGrp="1"/>
          </p:cNvSpPr>
          <p:nvPr>
            <p:ph type="body" idx="1"/>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en-US" dirty="0" smtClean="0"/>
              <a:t>Click to edit Master text</a:t>
            </a:r>
            <a:endParaRPr lang="en-US" dirty="0"/>
          </a:p>
        </p:txBody>
      </p:sp>
      <p:sp>
        <p:nvSpPr>
          <p:cNvPr id="4" name="Shape 3"/>
          <p:cNvSpPr>
            <a:spLocks noGrp="1"/>
          </p:cNvSpPr>
          <p:nvPr>
            <p:ph sz="half" idx="2"/>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en-US" dirty="0" smtClean="0"/>
              <a:t>Click to edit Master text styles</a:t>
            </a:r>
            <a:endParaRPr lang="en-US" dirty="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hape 4"/>
          <p:cNvSpPr>
            <a:spLocks noGrp="1"/>
          </p:cNvSpPr>
          <p:nvPr>
            <p:ph type="dt" sz="half" idx="10"/>
          </p:nvPr>
        </p:nvSpPr>
        <p:spPr>
          <a:xfrm>
            <a:off x="6278976" y="6556248"/>
            <a:ext cx="2133600" cy="301752"/>
          </a:xfrm>
        </p:spPr>
        <p:txBody>
          <a:bodyPr/>
          <a:lstStyle>
            <a:lvl1pPr>
              <a:defRPr sz="900"/>
            </a:lvl1pPr>
          </a:lstStyle>
          <a:p>
            <a:fld id="{935B0FF7-8660-4A38-9AF0-4D43C21C83DF}" type="datetime1">
              <a:rPr lang="en-US" smtClean="0"/>
              <a:pPr/>
              <a:t>10/13/2006</a:t>
            </a:fld>
            <a:endParaRPr lang="en-US" sz="900"/>
          </a:p>
        </p:txBody>
      </p:sp>
      <p:sp>
        <p:nvSpPr>
          <p:cNvPr id="6" name="Shape 5"/>
          <p:cNvSpPr>
            <a:spLocks noGrp="1"/>
          </p:cNvSpPr>
          <p:nvPr>
            <p:ph type="ftr" sz="quarter" idx="11"/>
          </p:nvPr>
        </p:nvSpPr>
        <p:spPr>
          <a:xfrm>
            <a:off x="1135856" y="6556248"/>
            <a:ext cx="5143120" cy="301752"/>
          </a:xfrm>
        </p:spPr>
        <p:txBody>
          <a:bodyPr/>
          <a:lstStyle>
            <a:lvl1pPr>
              <a:defRPr sz="900"/>
            </a:lvl1pPr>
          </a:lstStyle>
          <a:p>
            <a:endParaRPr lang="en-US" sz="900" dirty="0"/>
          </a:p>
        </p:txBody>
      </p:sp>
      <p:sp>
        <p:nvSpPr>
          <p:cNvPr id="7" name="Shape 6"/>
          <p:cNvSpPr>
            <a:spLocks noGrp="1"/>
          </p:cNvSpPr>
          <p:nvPr>
            <p:ph type="sldNum" sz="quarter" idx="12"/>
          </p:nvPr>
        </p:nvSpPr>
        <p:spPr>
          <a:xfrm>
            <a:off x="8410576" y="6556248"/>
            <a:ext cx="502920" cy="301752"/>
          </a:xfrm>
        </p:spPr>
        <p:txBody>
          <a:bodyPr/>
          <a:lstStyle>
            <a:lvl1pPr>
              <a:defRPr sz="900"/>
            </a:lvl1pPr>
          </a:lstStyle>
          <a:p>
            <a:fld id="{FEA1243F-3000-4347-94A4-FBDEAD3122CB}" type="slidenum">
              <a:rPr lang="en-US" sz="900" smtClean="0"/>
              <a:pPr/>
              <a:t>‹#›</a:t>
            </a:fld>
            <a:endParaRPr lang="en-US" sz="90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Shape 1"/>
          <p:cNvSpPr>
            <a:spLocks noGrp="1"/>
          </p:cNvSpPr>
          <p:nvPr>
            <p:ph type="title"/>
          </p:nvPr>
        </p:nvSpPr>
        <p:spPr>
          <a:xfrm>
            <a:off x="219456" y="207168"/>
            <a:ext cx="914400" cy="6400800"/>
          </a:xfrm>
        </p:spPr>
        <p:txBody>
          <a:bodyPr vert="vert270" anchor="b"/>
          <a:lstStyle>
            <a:lvl1pPr marL="0" algn="l">
              <a:buNone/>
              <a:defRPr sz="3000" b="0" cap="all" baseline="0"/>
            </a:lvl1pPr>
          </a:lstStyle>
          <a:p>
            <a:r>
              <a:rPr lang="en-US" dirty="0" smtClean="0"/>
              <a:t>Click to edit Master title style</a:t>
            </a:r>
            <a:endParaRPr lang="en-US" dirty="0"/>
          </a:p>
        </p:txBody>
      </p:sp>
      <p:sp>
        <p:nvSpPr>
          <p:cNvPr id="3" name="Shape 2"/>
          <p:cNvSpPr>
            <a:spLocks noGrp="1"/>
          </p:cNvSpPr>
          <p:nvPr>
            <p:ph type="pic" idx="1"/>
          </p:nvPr>
        </p:nvSpPr>
        <p:spPr>
          <a:xfrm>
            <a:off x="1135856" y="381000"/>
            <a:ext cx="7315200" cy="5486400"/>
          </a:xfrm>
          <a:solidFill>
            <a:schemeClr val="bg2">
              <a:shade val="50000"/>
            </a:schemeClr>
          </a:solidFill>
        </p:spPr>
        <p:txBody>
          <a:bodyPr/>
          <a:lstStyle>
            <a:lvl1pPr>
              <a:buNone/>
              <a:defRPr sz="3200"/>
            </a:lvl1pPr>
          </a:lstStyle>
          <a:p>
            <a:endParaRPr lang="en-US" dirty="0"/>
          </a:p>
        </p:txBody>
      </p:sp>
      <p:sp>
        <p:nvSpPr>
          <p:cNvPr id="4" name="Shape 3"/>
          <p:cNvSpPr>
            <a:spLocks noGrp="1"/>
          </p:cNvSpPr>
          <p:nvPr>
            <p:ph type="body" sz="half" idx="2"/>
          </p:nvPr>
        </p:nvSpPr>
        <p:spPr>
          <a:xfrm>
            <a:off x="1135856" y="5867400"/>
            <a:ext cx="7324344"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en-US" dirty="0" smtClean="0"/>
              <a:t>Click to edit Master text styles</a:t>
            </a:r>
            <a:endParaRPr lang="en-US" dirty="0"/>
          </a:p>
        </p:txBody>
      </p:sp>
      <p:sp>
        <p:nvSpPr>
          <p:cNvPr id="5" name="Shape 4"/>
          <p:cNvSpPr>
            <a:spLocks noGrp="1"/>
          </p:cNvSpPr>
          <p:nvPr>
            <p:ph type="dt" sz="half" idx="10"/>
          </p:nvPr>
        </p:nvSpPr>
        <p:spPr>
          <a:xfrm>
            <a:off x="6108192" y="6556248"/>
            <a:ext cx="2103120" cy="301752"/>
          </a:xfrm>
        </p:spPr>
        <p:txBody>
          <a:bodyPr/>
          <a:lstStyle>
            <a:lvl1pPr>
              <a:defRPr sz="900"/>
            </a:lvl1pPr>
          </a:lstStyle>
          <a:p>
            <a:fld id="{2116474E-A1D6-4691-A6B1-81478C4043AF}" type="datetime1">
              <a:rPr lang="en-US" smtClean="0"/>
              <a:pPr/>
              <a:t>10/13/2006</a:t>
            </a:fld>
            <a:endParaRPr lang="en-US" sz="900" dirty="0"/>
          </a:p>
        </p:txBody>
      </p:sp>
      <p:sp>
        <p:nvSpPr>
          <p:cNvPr id="6" name="Shape 5"/>
          <p:cNvSpPr>
            <a:spLocks noGrp="1"/>
          </p:cNvSpPr>
          <p:nvPr>
            <p:ph type="ftr" sz="quarter" idx="11"/>
          </p:nvPr>
        </p:nvSpPr>
        <p:spPr>
          <a:xfrm>
            <a:off x="1170432" y="6557169"/>
            <a:ext cx="4948072" cy="301752"/>
          </a:xfrm>
        </p:spPr>
        <p:txBody>
          <a:bodyPr/>
          <a:lstStyle>
            <a:lvl1pPr>
              <a:defRPr sz="900"/>
            </a:lvl1pPr>
          </a:lstStyle>
          <a:p>
            <a:endParaRPr lang="en-US" sz="900" dirty="0"/>
          </a:p>
        </p:txBody>
      </p:sp>
      <p:sp>
        <p:nvSpPr>
          <p:cNvPr id="7" name="Shape 6"/>
          <p:cNvSpPr>
            <a:spLocks noGrp="1"/>
          </p:cNvSpPr>
          <p:nvPr>
            <p:ph type="sldNum" sz="quarter" idx="12"/>
          </p:nvPr>
        </p:nvSpPr>
        <p:spPr>
          <a:xfrm>
            <a:off x="8217192" y="6556248"/>
            <a:ext cx="365760" cy="301752"/>
          </a:xfrm>
        </p:spPr>
        <p:txBody>
          <a:bodyPr/>
          <a:lstStyle>
            <a:lvl1pPr algn="ctr">
              <a:defRPr sz="900"/>
            </a:lvl1pPr>
          </a:lstStyle>
          <a:p>
            <a:pPr algn="ctr"/>
            <a:fld id="{FEA1243F-3000-4347-94A4-FBDEAD3122CB}" type="slidenum">
              <a:rPr lang="en-US" sz="900" smtClean="0"/>
              <a:pPr algn="ctr"/>
              <a:t>‹#›</a:t>
            </a:fld>
            <a:endParaRPr lang="en-US" sz="90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ight Triangle 6"/>
          <p:cNvSpPr/>
          <p:nvPr/>
        </p:nvSpPr>
        <p:spPr>
          <a:xfrm>
            <a:off x="7034" y="14068"/>
            <a:ext cx="9129932" cy="6836899"/>
          </a:xfrm>
          <a:prstGeom prst="rtTriangle">
            <a:avLst/>
          </a:prstGeom>
          <a:gradFill flip="none" rotWithShape="1">
            <a:gsLst>
              <a:gs pos="0">
                <a:schemeClr val="tx1">
                  <a:tint val="95000"/>
                  <a:satMod val="200000"/>
                  <a:alpha val="10000"/>
                </a:schemeClr>
              </a:gs>
              <a:gs pos="70000">
                <a:schemeClr val="tx1">
                  <a:tint val="80000"/>
                  <a:satMod val="200000"/>
                  <a:alpha val="8000"/>
                </a:schemeClr>
              </a:gs>
              <a:gs pos="100000">
                <a:schemeClr val="tx1">
                  <a:tint val="50000"/>
                  <a:satMod val="175000"/>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Rectangle 21"/>
          <p:cNvSpPr>
            <a:spLocks noGrp="1"/>
          </p:cNvSpPr>
          <p:nvPr>
            <p:ph type="title"/>
          </p:nvPr>
        </p:nvSpPr>
        <p:spPr>
          <a:xfrm>
            <a:off x="457200" y="267494"/>
            <a:ext cx="8229600" cy="1399032"/>
          </a:xfrm>
          <a:prstGeom prst="rect">
            <a:avLst/>
          </a:prstGeom>
        </p:spPr>
        <p:txBody>
          <a:bodyPr vert="horz" anchor="ctr">
            <a:normAutofit/>
          </a:bodyPr>
          <a:lstStyle/>
          <a:p>
            <a:r>
              <a:rPr lang="en-US" dirty="0" smtClean="0"/>
              <a:t>Click to edit Master title style</a:t>
            </a:r>
            <a:endParaRPr lang="en-US" dirty="0"/>
          </a:p>
        </p:txBody>
      </p:sp>
      <p:sp>
        <p:nvSpPr>
          <p:cNvPr id="13" name="Rectangle 12"/>
          <p:cNvSpPr>
            <a:spLocks noGrp="1"/>
          </p:cNvSpPr>
          <p:nvPr>
            <p:ph type="body" idx="1"/>
          </p:nvPr>
        </p:nvSpPr>
        <p:spPr>
          <a:xfrm>
            <a:off x="457200" y="1882808"/>
            <a:ext cx="8229600" cy="4572000"/>
          </a:xfrm>
          <a:prstGeom prst="rect">
            <a:avLst/>
          </a:prstGeom>
        </p:spPr>
        <p:txBody>
          <a:bodyPr vert="horz" anchor="t">
            <a:normAutofit/>
          </a:bodyPr>
          <a:lstStyle/>
          <a:p>
            <a:pPr lvl="0"/>
            <a:r>
              <a:rPr lang="en-US" dirty="0" smtClean="0"/>
              <a:t>Click to edit Master text styles</a:t>
            </a:r>
            <a:endParaRPr lang="en-US" dirty="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14" name="Rectangle 13"/>
          <p:cNvSpPr>
            <a:spLocks noGrp="1"/>
          </p:cNvSpPr>
          <p:nvPr>
            <p:ph type="dt" sz="half" idx="2"/>
          </p:nvPr>
        </p:nvSpPr>
        <p:spPr>
          <a:xfrm>
            <a:off x="4791456" y="6480969"/>
            <a:ext cx="2133600" cy="301752"/>
          </a:xfrm>
          <a:prstGeom prst="rect">
            <a:avLst/>
          </a:prstGeom>
        </p:spPr>
        <p:txBody>
          <a:bodyPr vert="horz" anchor="b"/>
          <a:lstStyle>
            <a:lvl1pPr algn="l">
              <a:defRPr sz="1000" b="0">
                <a:solidFill>
                  <a:schemeClr val="tx1"/>
                </a:solidFill>
              </a:defRPr>
            </a:lvl1pPr>
          </a:lstStyle>
          <a:p>
            <a:fld id="{64072A0B-F28E-4A8A-BF94-4A452569ADAF}" type="datetime1">
              <a:rPr lang="en-US" smtClean="0"/>
              <a:pPr/>
              <a:t>10/13/2006</a:t>
            </a:fld>
            <a:endParaRPr lang="en-US" sz="1000" b="0" dirty="0">
              <a:solidFill>
                <a:schemeClr val="tx1"/>
              </a:solidFill>
            </a:endParaRPr>
          </a:p>
        </p:txBody>
      </p:sp>
      <p:sp>
        <p:nvSpPr>
          <p:cNvPr id="3" name="Rectangle 2"/>
          <p:cNvSpPr>
            <a:spLocks noGrp="1"/>
          </p:cNvSpPr>
          <p:nvPr>
            <p:ph type="ftr" sz="quarter" idx="3"/>
          </p:nvPr>
        </p:nvSpPr>
        <p:spPr>
          <a:xfrm>
            <a:off x="457200" y="6481890"/>
            <a:ext cx="4260056" cy="300831"/>
          </a:xfrm>
          <a:prstGeom prst="rect">
            <a:avLst/>
          </a:prstGeom>
        </p:spPr>
        <p:txBody>
          <a:bodyPr vert="horz" anchor="b"/>
          <a:lstStyle>
            <a:lvl1pPr algn="r">
              <a:defRPr sz="1000">
                <a:solidFill>
                  <a:schemeClr val="tx1"/>
                </a:solidFill>
              </a:defRPr>
            </a:lvl1pPr>
          </a:lstStyle>
          <a:p>
            <a:pPr algn="r"/>
            <a:endParaRPr lang="en-US" sz="1000" dirty="0">
              <a:solidFill>
                <a:schemeClr val="tx1"/>
              </a:solidFill>
            </a:endParaRPr>
          </a:p>
        </p:txBody>
      </p:sp>
      <p:sp>
        <p:nvSpPr>
          <p:cNvPr id="23" name="Rectangle 22"/>
          <p:cNvSpPr>
            <a:spLocks noGrp="1"/>
          </p:cNvSpPr>
          <p:nvPr>
            <p:ph type="sldNum" sz="quarter" idx="4"/>
          </p:nvPr>
        </p:nvSpPr>
        <p:spPr>
          <a:xfrm>
            <a:off x="7589520" y="6480969"/>
            <a:ext cx="502920" cy="301752"/>
          </a:xfrm>
          <a:prstGeom prst="rect">
            <a:avLst/>
          </a:prstGeom>
        </p:spPr>
        <p:txBody>
          <a:bodyPr vert="horz" anchor="b"/>
          <a:lstStyle>
            <a:lvl1pPr algn="ctr">
              <a:defRPr sz="1200">
                <a:solidFill>
                  <a:schemeClr val="tx1"/>
                </a:solidFill>
              </a:defRPr>
            </a:lvl1pPr>
          </a:lstStyle>
          <a:p>
            <a:pPr algn="ctr"/>
            <a:fld id="{49598980-D22C-4904-9F8F-3DB09B2ECD84}" type="slidenum">
              <a:rPr lang="en-US" sz="1200" smtClean="0">
                <a:solidFill>
                  <a:schemeClr val="tx1"/>
                </a:solidFill>
              </a:rPr>
              <a:pPr algn="ctr"/>
              <a:t>‹#›</a:t>
            </a:fld>
            <a:endParaRPr lang="en-US" sz="1200" dirty="0">
              <a:solidFill>
                <a:schemeClr val="tx1"/>
              </a:solidFill>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marL="484632" algn="l" rtl="0" latinLnBrk="0">
        <a:spcBef>
          <a:spcPct val="0"/>
        </a:spcBef>
        <a:buNone/>
        <a:defRPr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latinLnBrk="0">
        <a:spcBef>
          <a:spcPct val="20000"/>
        </a:spcBef>
        <a:buClr>
          <a:schemeClr val="accent1"/>
        </a:buClr>
        <a:buSzPct val="80000"/>
        <a:buFont typeface="Wingdings 2"/>
        <a:buChar char=""/>
        <a:defRPr sz="3000" kern="1200">
          <a:solidFill>
            <a:schemeClr val="tx1"/>
          </a:solidFill>
          <a:latin typeface="+mn-lt"/>
          <a:ea typeface="+mn-ea"/>
          <a:cs typeface="+mn-cs"/>
        </a:defRPr>
      </a:lvl1pPr>
      <a:lvl2pPr marL="822960" indent="-285750" algn="l" rtl="0" latinLnBrk="0">
        <a:spcBef>
          <a:spcPct val="20000"/>
        </a:spcBef>
        <a:buClr>
          <a:schemeClr val="accent1"/>
        </a:buClr>
        <a:buSzPct val="95000"/>
        <a:buFont typeface="Verdana"/>
        <a:buChar char="›"/>
        <a:defRPr sz="2600" kern="1200">
          <a:solidFill>
            <a:schemeClr val="tx1"/>
          </a:solidFill>
          <a:latin typeface="+mn-lt"/>
          <a:ea typeface="+mn-ea"/>
          <a:cs typeface="+mn-cs"/>
        </a:defRPr>
      </a:lvl2pPr>
      <a:lvl3pPr marL="1106424" indent="-228600" algn="l" rtl="0" latinLnBrk="0">
        <a:spcBef>
          <a:spcPct val="20000"/>
        </a:spcBef>
        <a:buClr>
          <a:schemeClr val="accent1"/>
        </a:buClr>
        <a:buFont typeface="Wingdings 2"/>
        <a:buChar char=""/>
        <a:defRPr sz="2400" kern="1200">
          <a:solidFill>
            <a:schemeClr val="tx1"/>
          </a:solidFill>
          <a:latin typeface="+mn-lt"/>
          <a:ea typeface="+mn-ea"/>
          <a:cs typeface="+mn-cs"/>
        </a:defRPr>
      </a:lvl3pPr>
      <a:lvl4pPr marL="1371600" indent="-210312" algn="l" rtl="0" latinLnBrk="0">
        <a:spcBef>
          <a:spcPct val="20000"/>
        </a:spcBef>
        <a:buClr>
          <a:schemeClr val="accent1"/>
        </a:buClr>
        <a:buFont typeface="Wingdings 2"/>
        <a:buChar char=""/>
        <a:defRPr sz="2000" kern="1200">
          <a:solidFill>
            <a:schemeClr val="tx1"/>
          </a:solidFill>
          <a:latin typeface="+mn-lt"/>
          <a:ea typeface="+mn-ea"/>
          <a:cs typeface="+mn-cs"/>
        </a:defRPr>
      </a:lvl4pPr>
      <a:lvl5pPr marL="1600200" indent="-210312" algn="l" rtl="0" latinLnBrk="0">
        <a:spcBef>
          <a:spcPct val="20000"/>
        </a:spcBef>
        <a:buClr>
          <a:schemeClr val="accent1">
            <a:tint val="75000"/>
          </a:schemeClr>
        </a:buClr>
        <a:buFont typeface="Wingdings 2"/>
        <a:buChar char=""/>
        <a:defRPr sz="1900" kern="1200">
          <a:solidFill>
            <a:schemeClr val="tx1"/>
          </a:solidFill>
          <a:latin typeface="+mn-lt"/>
          <a:ea typeface="+mn-ea"/>
          <a:cs typeface="+mn-cs"/>
        </a:defRPr>
      </a:lvl5pPr>
      <a:lvl6pPr marL="1828800" indent="-210312" algn="l" rtl="0" latinLnBrk="0">
        <a:spcBef>
          <a:spcPct val="20000"/>
        </a:spcBef>
        <a:buClr>
          <a:schemeClr val="accent1">
            <a:tint val="75000"/>
          </a:schemeClr>
        </a:buClr>
        <a:buFont typeface="Wingdings 2"/>
        <a:buChar char=""/>
        <a:defRPr sz="1800" kern="1200">
          <a:solidFill>
            <a:schemeClr val="tx1"/>
          </a:solidFill>
          <a:latin typeface="+mn-lt"/>
          <a:ea typeface="+mn-ea"/>
          <a:cs typeface="+mn-cs"/>
        </a:defRPr>
      </a:lvl6pPr>
      <a:lvl7pPr marL="2084832" indent="-210312" algn="l" rtl="0" latinLnBrk="0">
        <a:spcBef>
          <a:spcPct val="20000"/>
        </a:spcBef>
        <a:buClr>
          <a:schemeClr val="accent1">
            <a:tint val="75000"/>
          </a:schemeClr>
        </a:buClr>
        <a:buFont typeface="Wingdings 2"/>
        <a:buChar char=""/>
        <a:defRPr sz="1600" kern="1200">
          <a:solidFill>
            <a:schemeClr val="tx1"/>
          </a:solidFill>
          <a:latin typeface="+mn-lt"/>
          <a:ea typeface="+mn-ea"/>
          <a:cs typeface="+mn-cs"/>
        </a:defRPr>
      </a:lvl7pPr>
      <a:lvl8pPr marL="2286000" indent="-182880" algn="l" rtl="0" latinLnBrk="0">
        <a:spcBef>
          <a:spcPct val="20000"/>
        </a:spcBef>
        <a:buClr>
          <a:schemeClr val="accent1">
            <a:tint val="75000"/>
          </a:schemeClr>
        </a:buClr>
        <a:buFont typeface="Wingdings 2"/>
        <a:buChar char=""/>
        <a:defRPr sz="1600" kern="1200">
          <a:solidFill>
            <a:schemeClr val="tx1"/>
          </a:solidFill>
          <a:latin typeface="+mn-lt"/>
          <a:ea typeface="+mn-ea"/>
          <a:cs typeface="+mn-cs"/>
        </a:defRPr>
      </a:lvl8pPr>
      <a:lvl9pPr marL="2514600" indent="-182880" algn="l" rtl="0" latinLnBrk="0">
        <a:spcBef>
          <a:spcPct val="20000"/>
        </a:spcBef>
        <a:buClr>
          <a:schemeClr val="accent1">
            <a:tint val="75000"/>
          </a:schemeClr>
        </a:buClr>
        <a:buFont typeface="Wingdings 2"/>
        <a:buChar char=""/>
        <a:defRPr sz="1600" kern="1200">
          <a:solidFill>
            <a:schemeClr val="tx1"/>
          </a:solidFill>
          <a:latin typeface="+mn-lt"/>
          <a:ea typeface="+mn-ea"/>
          <a:cs typeface="+mn-cs"/>
        </a:defRPr>
      </a:lvl9pPr>
    </p:bodyStyle>
    <p:otherStyle>
      <a:lvl1pPr marL="0" algn="l" rtl="0">
        <a:defRPr kern="1200">
          <a:solidFill>
            <a:schemeClr val="tx1"/>
          </a:solidFill>
          <a:latin typeface="+mn-lt"/>
          <a:ea typeface="+mn-ea"/>
          <a:cs typeface="+mn-cs"/>
        </a:defRPr>
      </a:lvl1pPr>
      <a:lvl2pPr marL="457200" algn="l" rtl="0">
        <a:defRPr kern="1200">
          <a:solidFill>
            <a:schemeClr val="tx1"/>
          </a:solidFill>
          <a:latin typeface="+mn-lt"/>
          <a:ea typeface="+mn-ea"/>
          <a:cs typeface="+mn-cs"/>
        </a:defRPr>
      </a:lvl2pPr>
      <a:lvl3pPr marL="914400" algn="l" rtl="0">
        <a:defRPr kern="1200">
          <a:solidFill>
            <a:schemeClr val="tx1"/>
          </a:solidFill>
          <a:latin typeface="+mn-lt"/>
          <a:ea typeface="+mn-ea"/>
          <a:cs typeface="+mn-cs"/>
        </a:defRPr>
      </a:lvl3pPr>
      <a:lvl4pPr marL="1371600" algn="l" rtl="0">
        <a:defRPr kern="1200">
          <a:solidFill>
            <a:schemeClr val="tx1"/>
          </a:solidFill>
          <a:latin typeface="+mn-lt"/>
          <a:ea typeface="+mn-ea"/>
          <a:cs typeface="+mn-cs"/>
        </a:defRPr>
      </a:lvl4pPr>
      <a:lvl5pPr marL="1828800" algn="l" rtl="0">
        <a:defRPr kern="1200">
          <a:solidFill>
            <a:schemeClr val="tx1"/>
          </a:solidFill>
          <a:latin typeface="+mn-lt"/>
          <a:ea typeface="+mn-ea"/>
          <a:cs typeface="+mn-cs"/>
        </a:defRPr>
      </a:lvl5pPr>
      <a:lvl6pPr marL="2286000" algn="l" rtl="0">
        <a:defRPr kern="1200">
          <a:solidFill>
            <a:schemeClr val="tx1"/>
          </a:solidFill>
          <a:latin typeface="+mn-lt"/>
          <a:ea typeface="+mn-ea"/>
          <a:cs typeface="+mn-cs"/>
        </a:defRPr>
      </a:lvl6pPr>
      <a:lvl7pPr marL="2743200" algn="l" rtl="0">
        <a:defRPr kern="1200">
          <a:solidFill>
            <a:schemeClr val="tx1"/>
          </a:solidFill>
          <a:latin typeface="+mn-lt"/>
          <a:ea typeface="+mn-ea"/>
          <a:cs typeface="+mn-cs"/>
        </a:defRPr>
      </a:lvl7pPr>
      <a:lvl8pPr marL="3200400" algn="l" rtl="0">
        <a:defRPr kern="1200">
          <a:solidFill>
            <a:schemeClr val="tx1"/>
          </a:solidFill>
          <a:latin typeface="+mn-lt"/>
          <a:ea typeface="+mn-ea"/>
          <a:cs typeface="+mn-cs"/>
        </a:defRPr>
      </a:lvl8pPr>
      <a:lvl9pPr marL="3657600" algn="l" rtl="0">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541338" y="776288"/>
            <a:ext cx="8061325" cy="1470025"/>
          </a:xfrm>
        </p:spPr>
        <p:txBody>
          <a:bodyPr/>
          <a:lstStyle/>
          <a:p>
            <a:r>
              <a:rPr lang="en-GB" dirty="0">
                <a:latin typeface="Arial Unicode MS"/>
              </a:rPr>
              <a:t>Public Speaking 101</a:t>
            </a:r>
            <a:endParaRPr lang="en-GB" dirty="0"/>
          </a:p>
        </p:txBody>
      </p:sp>
      <p:sp>
        <p:nvSpPr>
          <p:cNvPr id="5123" name="Rectangle 3"/>
          <p:cNvSpPr>
            <a:spLocks noGrp="1" noChangeArrowheads="1"/>
          </p:cNvSpPr>
          <p:nvPr>
            <p:ph type="subTitle" idx="1"/>
          </p:nvPr>
        </p:nvSpPr>
        <p:spPr>
          <a:xfrm>
            <a:off x="541338" y="2249488"/>
            <a:ext cx="8061325" cy="1752600"/>
          </a:xfrm>
        </p:spPr>
        <p:txBody>
          <a:bodyPr/>
          <a:lstStyle/>
          <a:p>
            <a:r>
              <a:rPr lang="en-GB" dirty="0">
                <a:latin typeface="Arial Unicode MS"/>
              </a:rPr>
              <a:t>Your Name Goes Here</a:t>
            </a:r>
            <a:endParaRPr lang="en-US"/>
          </a:p>
          <a:p>
            <a:r>
              <a:rPr lang="en-GB" dirty="0">
                <a:latin typeface="Arial Unicode MS"/>
              </a:rPr>
              <a:t>yourname@anyschool.edu</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268288"/>
            <a:ext cx="8229600" cy="1398587"/>
          </a:xfrm>
        </p:spPr>
        <p:txBody>
          <a:bodyPr/>
          <a:lstStyle/>
          <a:p>
            <a:r>
              <a:rPr lang="en-US"/>
              <a:t>Summary</a:t>
            </a:r>
            <a:endParaRPr lang="en-GB"/>
          </a:p>
        </p:txBody>
      </p:sp>
      <p:sp>
        <p:nvSpPr>
          <p:cNvPr id="26627" name="Rectangle 3"/>
          <p:cNvSpPr>
            <a:spLocks noGrp="1" noChangeArrowheads="1"/>
          </p:cNvSpPr>
          <p:nvPr>
            <p:ph type="body" idx="1"/>
          </p:nvPr>
        </p:nvSpPr>
        <p:spPr>
          <a:xfrm>
            <a:off x="457200" y="1882775"/>
            <a:ext cx="8229600" cy="4572000"/>
          </a:xfrm>
        </p:spPr>
        <p:txBody>
          <a:bodyPr/>
          <a:lstStyle/>
          <a:p>
            <a:pPr>
              <a:lnSpc>
                <a:spcPct val="90000"/>
              </a:lnSpc>
            </a:pPr>
            <a:r>
              <a:rPr lang="en-US"/>
              <a:t>You can become a better public speaker through:</a:t>
            </a:r>
            <a:endParaRPr lang="en-GB"/>
          </a:p>
          <a:p>
            <a:pPr lvl="1">
              <a:lnSpc>
                <a:spcPct val="90000"/>
              </a:lnSpc>
            </a:pPr>
            <a:r>
              <a:rPr lang="en-GB"/>
              <a:t>Effective use of gestures, words, and voice to engage learners</a:t>
            </a:r>
          </a:p>
          <a:p>
            <a:pPr lvl="1">
              <a:lnSpc>
                <a:spcPct val="90000"/>
              </a:lnSpc>
            </a:pPr>
            <a:r>
              <a:rPr lang="en-GB"/>
              <a:t>Response to different learning styles</a:t>
            </a:r>
          </a:p>
          <a:p>
            <a:pPr lvl="1">
              <a:lnSpc>
                <a:spcPct val="90000"/>
              </a:lnSpc>
            </a:pPr>
            <a:r>
              <a:rPr lang="en-GB"/>
              <a:t>Knowledge of the learning environment</a:t>
            </a:r>
          </a:p>
          <a:p>
            <a:pPr>
              <a:lnSpc>
                <a:spcPct val="90000"/>
              </a:lnSpc>
            </a:pPr>
            <a:r>
              <a:rPr lang="en-GB"/>
              <a:t>Please contact me with questions</a:t>
            </a:r>
          </a:p>
          <a:p>
            <a:pPr lvl="1">
              <a:lnSpc>
                <a:spcPct val="90000"/>
              </a:lnSpc>
            </a:pPr>
            <a:r>
              <a:rPr lang="en-GB"/>
              <a:t>yourname@anyschool.edu</a:t>
            </a:r>
          </a:p>
          <a:p>
            <a:pPr lvl="1">
              <a:lnSpc>
                <a:spcPct val="90000"/>
              </a:lnSpc>
              <a:buNone/>
            </a:pPr>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268288"/>
            <a:ext cx="8229600" cy="1398587"/>
          </a:xfrm>
        </p:spPr>
        <p:txBody>
          <a:bodyPr/>
          <a:lstStyle/>
          <a:p>
            <a:r>
              <a:rPr lang="en-US"/>
              <a:t>Objectives</a:t>
            </a:r>
            <a:endParaRPr lang="en-GB"/>
          </a:p>
        </p:txBody>
      </p:sp>
      <p:sp>
        <p:nvSpPr>
          <p:cNvPr id="8195" name="Rectangle 3"/>
          <p:cNvSpPr>
            <a:spLocks noGrp="1" noChangeArrowheads="1"/>
          </p:cNvSpPr>
          <p:nvPr>
            <p:ph type="body" idx="1"/>
          </p:nvPr>
        </p:nvSpPr>
        <p:spPr>
          <a:xfrm>
            <a:off x="457200" y="1882775"/>
            <a:ext cx="8229600" cy="4572000"/>
          </a:xfrm>
        </p:spPr>
        <p:txBody>
          <a:bodyPr/>
          <a:lstStyle/>
          <a:p>
            <a:r>
              <a:rPr lang="en-US"/>
              <a:t>This presentation will help you become a better public speaker through:</a:t>
            </a:r>
            <a:endParaRPr lang="en-GB"/>
          </a:p>
          <a:p>
            <a:pPr lvl="1"/>
            <a:r>
              <a:rPr lang="en-GB"/>
              <a:t>Effective use of gestures, words, and voice to engage learners</a:t>
            </a:r>
          </a:p>
          <a:p>
            <a:pPr lvl="1"/>
            <a:r>
              <a:rPr lang="en-GB"/>
              <a:t>Responding to different learning styles</a:t>
            </a:r>
          </a:p>
          <a:p>
            <a:pPr lvl="1"/>
            <a:r>
              <a:rPr lang="en-GB"/>
              <a:t>Knowledge of the learning environment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268288"/>
            <a:ext cx="8229600" cy="1398587"/>
          </a:xfrm>
        </p:spPr>
        <p:txBody>
          <a:bodyPr/>
          <a:lstStyle/>
          <a:p>
            <a:r>
              <a:rPr lang="en-US"/>
              <a:t>Learning Activity . . .</a:t>
            </a:r>
            <a:br>
              <a:rPr lang="en-US"/>
            </a:br>
            <a:r>
              <a:rPr lang="en-US"/>
              <a:t>Volunteers Please!   </a:t>
            </a:r>
            <a:endParaRPr lang="en-GB"/>
          </a:p>
        </p:txBody>
      </p:sp>
      <p:sp>
        <p:nvSpPr>
          <p:cNvPr id="10243" name="Rectangle 3"/>
          <p:cNvSpPr>
            <a:spLocks noGrp="1" noChangeArrowheads="1"/>
          </p:cNvSpPr>
          <p:nvPr>
            <p:ph type="body" idx="1"/>
          </p:nvPr>
        </p:nvSpPr>
        <p:spPr>
          <a:xfrm>
            <a:off x="457200" y="1882775"/>
            <a:ext cx="8229600" cy="4572000"/>
          </a:xfrm>
        </p:spPr>
        <p:txBody>
          <a:bodyPr/>
          <a:lstStyle/>
          <a:p>
            <a:r>
              <a:rPr lang="en-US"/>
              <a:t>An ineffective delivery will lose the audience and doom the presentation </a:t>
            </a:r>
          </a:p>
          <a:p>
            <a:r>
              <a:rPr lang="en-US"/>
              <a:t>Ask for volunteers to speak on the indicated topic in the designated style</a:t>
            </a:r>
          </a:p>
          <a:p>
            <a:r>
              <a:rPr lang="en-US"/>
              <a:t>The audience is to guess why the style is ineffective </a:t>
            </a:r>
          </a:p>
          <a:p>
            <a:r>
              <a:rPr lang="en-US" i="1"/>
              <a:t>Common sense is not common practice</a:t>
            </a:r>
            <a:endParaRPr lang="en-GB" i="1"/>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68288"/>
            <a:ext cx="8229600" cy="1398587"/>
          </a:xfrm>
        </p:spPr>
        <p:txBody>
          <a:bodyPr/>
          <a:lstStyle/>
          <a:p>
            <a:r>
              <a:rPr lang="en-US"/>
              <a:t>Engaging the Audience</a:t>
            </a:r>
            <a:endParaRPr lang="en-GB"/>
          </a:p>
        </p:txBody>
      </p:sp>
      <p:graphicFrame>
        <p:nvGraphicFramePr>
          <p:cNvPr id="10" name="Diagram 9"/>
          <p:cNvGraphicFramePr/>
          <p:nvPr/>
        </p:nvGraphicFramePr>
        <p:xfrm>
          <a:off x="1143000" y="1828800"/>
          <a:ext cx="6553200" cy="43821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68288"/>
            <a:ext cx="8229600" cy="1398587"/>
          </a:xfrm>
        </p:spPr>
        <p:txBody>
          <a:bodyPr/>
          <a:lstStyle/>
          <a:p>
            <a:r>
              <a:rPr lang="en-US" dirty="0"/>
              <a:t>Actions Speak Louder Than Words</a:t>
            </a:r>
            <a:endParaRPr lang="en-GB" dirty="0"/>
          </a:p>
        </p:txBody>
      </p:sp>
      <p:sp>
        <p:nvSpPr>
          <p:cNvPr id="14339" name="Rectangle 3"/>
          <p:cNvSpPr>
            <a:spLocks noGrp="1" noChangeArrowheads="1"/>
          </p:cNvSpPr>
          <p:nvPr>
            <p:ph type="body" idx="1"/>
          </p:nvPr>
        </p:nvSpPr>
        <p:spPr>
          <a:xfrm>
            <a:off x="457200" y="1882775"/>
            <a:ext cx="8229600" cy="4572000"/>
          </a:xfrm>
        </p:spPr>
        <p:txBody>
          <a:bodyPr/>
          <a:lstStyle/>
          <a:p>
            <a:pPr>
              <a:lnSpc>
                <a:spcPct val="90000"/>
              </a:lnSpc>
            </a:pPr>
            <a:r>
              <a:rPr lang="en-US"/>
              <a:t>As much of 90% of communication may be non-verbal </a:t>
            </a:r>
          </a:p>
          <a:p>
            <a:pPr>
              <a:lnSpc>
                <a:spcPct val="90000"/>
              </a:lnSpc>
            </a:pPr>
            <a:r>
              <a:rPr lang="en-US"/>
              <a:t>Messages are sent (consciously or unconsciously) through:</a:t>
            </a:r>
          </a:p>
          <a:p>
            <a:pPr lvl="1">
              <a:lnSpc>
                <a:spcPct val="90000"/>
              </a:lnSpc>
            </a:pPr>
            <a:r>
              <a:rPr lang="en-US"/>
              <a:t>Posture </a:t>
            </a:r>
          </a:p>
          <a:p>
            <a:pPr lvl="1">
              <a:lnSpc>
                <a:spcPct val="90000"/>
              </a:lnSpc>
            </a:pPr>
            <a:r>
              <a:rPr lang="en-US"/>
              <a:t>Eye contact </a:t>
            </a:r>
          </a:p>
          <a:p>
            <a:pPr lvl="1">
              <a:lnSpc>
                <a:spcPct val="90000"/>
              </a:lnSpc>
            </a:pPr>
            <a:r>
              <a:rPr lang="en-US"/>
              <a:t>Facial expressions</a:t>
            </a:r>
          </a:p>
          <a:p>
            <a:pPr lvl="1">
              <a:lnSpc>
                <a:spcPct val="90000"/>
              </a:lnSpc>
            </a:pPr>
            <a:r>
              <a:rPr lang="en-US"/>
              <a:t>Gestures</a:t>
            </a:r>
            <a:endParaRPr lang="en-US" sz="24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457200" y="1882775"/>
            <a:ext cx="8229600" cy="4572000"/>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eaLnBrk="0" hangingPunct="0">
              <a:spcBef>
                <a:spcPct val="50000"/>
              </a:spcBef>
              <a:buNone/>
            </a:pPr>
            <a:r>
              <a:rPr lang="en-US" sz="4800" b="1" dirty="0">
                <a:ln w="11430"/>
                <a:gradFill>
                  <a:gsLst>
                    <a:gs pos="0">
                      <a:schemeClr val="accent6">
                        <a:tint val="70000"/>
                        <a:shade val="100000"/>
                        <a:satMod val="130000"/>
                      </a:schemeClr>
                    </a:gs>
                    <a:gs pos="25000">
                      <a:schemeClr val="accent6">
                        <a:tint val="92000"/>
                        <a:shade val="100000"/>
                        <a:satMod val="105000"/>
                      </a:schemeClr>
                    </a:gs>
                    <a:gs pos="50000">
                      <a:schemeClr val="accent6">
                        <a:tint val="100000"/>
                        <a:shade val="99000"/>
                        <a:satMod val="100000"/>
                      </a:schemeClr>
                    </a:gs>
                    <a:gs pos="75000">
                      <a:schemeClr val="accent6">
                        <a:tint val="92000"/>
                        <a:shade val="100000"/>
                        <a:satMod val="105000"/>
                      </a:schemeClr>
                    </a:gs>
                    <a:gs pos="100000">
                      <a:schemeClr val="accent6">
                        <a:tint val="70000"/>
                        <a:shade val="100000"/>
                        <a:satMod val="130000"/>
                      </a:schemeClr>
                    </a:gs>
                  </a:gsLst>
                  <a:lin ang="5400000"/>
                </a:gradFill>
                <a:effectLst>
                  <a:outerShdw blurRad="80000" dist="40000" dir="5040000" algn="tl">
                    <a:srgbClr val="000000">
                      <a:alpha val="30000"/>
                    </a:srgbClr>
                  </a:outerShdw>
                </a:effectLst>
              </a:rPr>
              <a:t>“</a:t>
            </a:r>
            <a:r>
              <a:rPr lang="en-US" sz="4800" b="1" i="1" dirty="0">
                <a:ln w="11430"/>
                <a:gradFill>
                  <a:gsLst>
                    <a:gs pos="0">
                      <a:schemeClr val="accent6">
                        <a:tint val="70000"/>
                        <a:shade val="100000"/>
                        <a:satMod val="130000"/>
                      </a:schemeClr>
                    </a:gs>
                    <a:gs pos="25000">
                      <a:schemeClr val="accent6">
                        <a:tint val="92000"/>
                        <a:shade val="100000"/>
                        <a:satMod val="105000"/>
                      </a:schemeClr>
                    </a:gs>
                    <a:gs pos="50000">
                      <a:schemeClr val="accent6">
                        <a:tint val="100000"/>
                        <a:shade val="99000"/>
                        <a:satMod val="100000"/>
                      </a:schemeClr>
                    </a:gs>
                    <a:gs pos="75000">
                      <a:schemeClr val="accent6">
                        <a:tint val="92000"/>
                        <a:shade val="100000"/>
                        <a:satMod val="105000"/>
                      </a:schemeClr>
                    </a:gs>
                    <a:gs pos="100000">
                      <a:schemeClr val="accent6">
                        <a:tint val="70000"/>
                        <a:shade val="100000"/>
                        <a:satMod val="130000"/>
                      </a:schemeClr>
                    </a:gs>
                  </a:gsLst>
                  <a:lin ang="5400000"/>
                </a:gradFill>
                <a:effectLst>
                  <a:outerShdw blurRad="80000" dist="40000" dir="5040000" algn="tl">
                    <a:srgbClr val="000000">
                      <a:alpha val="30000"/>
                    </a:srgbClr>
                  </a:outerShdw>
                </a:effectLst>
              </a:rPr>
              <a:t>You can observe a lot just by watching.”    </a:t>
            </a:r>
            <a:endParaRPr lang="en-US"/>
          </a:p>
          <a:p>
            <a:pPr algn="r" eaLnBrk="0" hangingPunct="0">
              <a:spcBef>
                <a:spcPct val="50000"/>
              </a:spcBef>
              <a:buNone/>
            </a:pPr>
            <a:r>
              <a:rPr lang="en-US" sz="4800" b="1" i="1" dirty="0">
                <a:ln w="11430"/>
                <a:gradFill>
                  <a:gsLst>
                    <a:gs pos="0">
                      <a:schemeClr val="accent6">
                        <a:tint val="70000"/>
                        <a:shade val="100000"/>
                        <a:satMod val="130000"/>
                      </a:schemeClr>
                    </a:gs>
                    <a:gs pos="25000">
                      <a:schemeClr val="accent6">
                        <a:tint val="92000"/>
                        <a:shade val="100000"/>
                        <a:satMod val="105000"/>
                      </a:schemeClr>
                    </a:gs>
                    <a:gs pos="50000">
                      <a:schemeClr val="accent6">
                        <a:tint val="100000"/>
                        <a:shade val="99000"/>
                        <a:satMod val="100000"/>
                      </a:schemeClr>
                    </a:gs>
                    <a:gs pos="75000">
                      <a:schemeClr val="accent6">
                        <a:tint val="92000"/>
                        <a:shade val="100000"/>
                        <a:satMod val="105000"/>
                      </a:schemeClr>
                    </a:gs>
                    <a:gs pos="100000">
                      <a:schemeClr val="accent6">
                        <a:tint val="70000"/>
                        <a:shade val="100000"/>
                        <a:satMod val="130000"/>
                      </a:schemeClr>
                    </a:gs>
                  </a:gsLst>
                  <a:lin ang="5400000"/>
                </a:gradFill>
                <a:effectLst>
                  <a:outerShdw blurRad="80000" dist="40000" dir="5040000" algn="tl">
                    <a:srgbClr val="000000">
                      <a:alpha val="30000"/>
                    </a:srgbClr>
                  </a:outerShdw>
                </a:effectLst>
              </a:rPr>
              <a:t>--Yogi Berra</a:t>
            </a:r>
            <a:endParaRPr lang="en-US" sz="4800" b="1" dirty="0">
              <a:ln w="11430"/>
              <a:gradFill>
                <a:gsLst>
                  <a:gs pos="0">
                    <a:schemeClr val="accent6">
                      <a:tint val="70000"/>
                      <a:shade val="100000"/>
                      <a:satMod val="130000"/>
                    </a:schemeClr>
                  </a:gs>
                  <a:gs pos="25000">
                    <a:schemeClr val="accent6">
                      <a:tint val="92000"/>
                      <a:shade val="100000"/>
                      <a:satMod val="105000"/>
                    </a:schemeClr>
                  </a:gs>
                  <a:gs pos="50000">
                    <a:schemeClr val="accent6">
                      <a:tint val="100000"/>
                      <a:shade val="99000"/>
                      <a:satMod val="100000"/>
                    </a:schemeClr>
                  </a:gs>
                  <a:gs pos="75000">
                    <a:schemeClr val="accent6">
                      <a:tint val="92000"/>
                      <a:shade val="100000"/>
                      <a:satMod val="105000"/>
                    </a:schemeClr>
                  </a:gs>
                  <a:gs pos="100000">
                    <a:schemeClr val="accent6">
                      <a:tint val="70000"/>
                      <a:shade val="100000"/>
                      <a:satMod val="130000"/>
                    </a:schemeClr>
                  </a:gs>
                </a:gsLst>
                <a:lin ang="5400000"/>
              </a:gradFill>
              <a:effectLst>
                <a:outerShdw blurRad="80000" dist="40000" dir="5040000" algn="tl">
                  <a:srgbClr val="000000">
                    <a:alpha val="30000"/>
                  </a:srgbClr>
                </a:outerShdw>
              </a:effectLst>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268288"/>
            <a:ext cx="8229600" cy="1398587"/>
          </a:xfrm>
        </p:spPr>
        <p:txBody>
          <a:bodyPr/>
          <a:lstStyle/>
          <a:p>
            <a:r>
              <a:rPr lang="en-US"/>
              <a:t>Communicating Verbally</a:t>
            </a:r>
            <a:endParaRPr lang="en-GB"/>
          </a:p>
        </p:txBody>
      </p:sp>
      <p:sp>
        <p:nvSpPr>
          <p:cNvPr id="20483" name="Rectangle 3"/>
          <p:cNvSpPr>
            <a:spLocks noGrp="1" noChangeArrowheads="1"/>
          </p:cNvSpPr>
          <p:nvPr>
            <p:ph type="body" idx="1"/>
          </p:nvPr>
        </p:nvSpPr>
        <p:spPr>
          <a:xfrm>
            <a:off x="457200" y="1882775"/>
            <a:ext cx="8229600" cy="4572000"/>
          </a:xfrm>
        </p:spPr>
        <p:txBody>
          <a:bodyPr/>
          <a:lstStyle/>
          <a:p>
            <a:r>
              <a:rPr lang="en-US" sz="2800"/>
              <a:t>Word choice</a:t>
            </a:r>
            <a:endParaRPr lang="en-US"/>
          </a:p>
          <a:p>
            <a:pPr lvl="1"/>
            <a:r>
              <a:rPr lang="en-US" sz="2400"/>
              <a:t>Learners should understand the terminology</a:t>
            </a:r>
          </a:p>
          <a:p>
            <a:pPr lvl="1"/>
            <a:r>
              <a:rPr lang="en-US" sz="2400"/>
              <a:t>Avoid verbal litter</a:t>
            </a:r>
          </a:p>
          <a:p>
            <a:r>
              <a:rPr lang="en-US" sz="2800"/>
              <a:t>Voice quality</a:t>
            </a:r>
          </a:p>
          <a:p>
            <a:pPr lvl="1"/>
            <a:r>
              <a:rPr lang="en-US" sz="2400"/>
              <a:t>Tone/pitch</a:t>
            </a:r>
          </a:p>
          <a:p>
            <a:pPr lvl="1"/>
            <a:r>
              <a:rPr lang="en-US" sz="2400"/>
              <a:t>Pronunciation/articulation</a:t>
            </a:r>
          </a:p>
          <a:p>
            <a:pPr lvl="1"/>
            <a:r>
              <a:rPr lang="en-US" sz="2400"/>
              <a:t>Pace</a:t>
            </a:r>
          </a:p>
          <a:p>
            <a:pPr lvl="1"/>
            <a:r>
              <a:rPr lang="en-US" sz="2400"/>
              <a:t>Volume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68288"/>
            <a:ext cx="8229600" cy="1398587"/>
          </a:xfrm>
        </p:spPr>
        <p:txBody>
          <a:bodyPr/>
          <a:lstStyle/>
          <a:p>
            <a:r>
              <a:rPr lang="en-US"/>
              <a:t>Learning Styles</a:t>
            </a:r>
            <a:endParaRPr lang="en-GB"/>
          </a:p>
        </p:txBody>
      </p:sp>
      <p:sp>
        <p:nvSpPr>
          <p:cNvPr id="22531" name="AutoShape 3"/>
          <p:cNvSpPr>
            <a:spLocks noChangeArrowheads="1"/>
          </p:cNvSpPr>
          <p:nvPr/>
        </p:nvSpPr>
        <p:spPr bwMode="auto">
          <a:xfrm>
            <a:off x="2209800" y="1981200"/>
            <a:ext cx="4343400" cy="3594100"/>
          </a:xfrm>
          <a:prstGeom prst="triangle">
            <a:avLst>
              <a:gd name="adj" fmla="val 50000"/>
            </a:avLst>
          </a:prstGeom>
          <a:solidFill>
            <a:srgbClr val="BBDDFF"/>
          </a:solidFill>
          <a:ln w="9525" cap="flat" cmpd="sng" algn="ctr">
            <a:solidFill>
              <a:schemeClr val="tx1"/>
            </a:solidFill>
            <a:prstDash val="solid"/>
            <a:miter lim="800000"/>
            <a:headEnd type="none" w="med" len="med"/>
            <a:tailEnd type="none" w="med" len="med"/>
          </a:ln>
          <a:effectLst/>
        </p:spPr>
        <p:txBody>
          <a:bodyPr vert="horz" wrap="none" lIns="91440" tIns="45720" rIns="91440" bIns="45720" anchor="ctr" compatLnSpc="1"/>
          <a:lstStyle/>
          <a:p>
            <a:pPr algn="ctr" fontAlgn="base">
              <a:lnSpc>
                <a:spcPct val="105000"/>
              </a:lnSpc>
              <a:spcBef>
                <a:spcPct val="10000"/>
              </a:spcBef>
              <a:spcAft>
                <a:spcPct val="0"/>
              </a:spcAft>
            </a:pPr>
            <a:r>
              <a:rPr lang="en-US" sz="2300" b="1">
                <a:solidFill>
                  <a:srgbClr val="0000CC">
                    <a:alpha val="100000"/>
                  </a:srgbClr>
                </a:solidFill>
                <a:effectLst>
                  <a:outerShdw blurRad="38100" dist="38100" dir="2700000" algn="tl">
                    <a:srgbClr val="000000">
                      <a:alpha val="43137"/>
                    </a:srgbClr>
                  </a:outerShdw>
                </a:effectLst>
                <a:latin typeface="Arial"/>
              </a:rPr>
              <a:t>Learner-Centered</a:t>
            </a:r>
            <a:endParaRPr lang="en-US"/>
          </a:p>
          <a:p>
            <a:pPr algn="ctr" fontAlgn="base">
              <a:lnSpc>
                <a:spcPct val="105000"/>
              </a:lnSpc>
              <a:spcBef>
                <a:spcPct val="10000"/>
              </a:spcBef>
              <a:spcAft>
                <a:spcPct val="0"/>
              </a:spcAft>
            </a:pPr>
            <a:r>
              <a:rPr lang="en-US" sz="2300" b="1">
                <a:solidFill>
                  <a:srgbClr val="0000CC">
                    <a:alpha val="100000"/>
                  </a:srgbClr>
                </a:solidFill>
                <a:effectLst>
                  <a:outerShdw blurRad="38100" dist="38100" dir="2700000" algn="tl">
                    <a:srgbClr val="000000">
                      <a:alpha val="43137"/>
                    </a:srgbClr>
                  </a:outerShdw>
                </a:effectLst>
                <a:latin typeface="Arial"/>
              </a:rPr>
              <a:t>Presentation</a:t>
            </a:r>
            <a:endParaRPr lang="en-GB" sz="2300" b="1">
              <a:solidFill>
                <a:srgbClr val="0000CC">
                  <a:alpha val="100000"/>
                </a:srgbClr>
              </a:solidFill>
              <a:effectLst>
                <a:outerShdw blurRad="38100" dist="38100" dir="2700000" algn="tl">
                  <a:srgbClr val="000000">
                    <a:alpha val="43137"/>
                  </a:srgbClr>
                </a:outerShdw>
              </a:effectLst>
              <a:latin typeface="Arial"/>
            </a:endParaRPr>
          </a:p>
        </p:txBody>
      </p:sp>
      <p:grpSp>
        <p:nvGrpSpPr>
          <p:cNvPr id="22532" name="Group 4"/>
          <p:cNvGrpSpPr>
            <a:grpSpLocks/>
          </p:cNvGrpSpPr>
          <p:nvPr/>
        </p:nvGrpSpPr>
        <p:grpSpPr bwMode="auto">
          <a:xfrm>
            <a:off x="2424113" y="1981200"/>
            <a:ext cx="3625850" cy="4398963"/>
            <a:chOff x="1061" y="1146"/>
            <a:chExt cx="2284" cy="2771"/>
          </a:xfrm>
        </p:grpSpPr>
        <p:sp>
          <p:nvSpPr>
            <p:cNvPr id="22533" name="Text Box 5"/>
            <p:cNvSpPr txBox="1">
              <a:spLocks noChangeArrowheads="1"/>
            </p:cNvSpPr>
            <p:nvPr/>
          </p:nvSpPr>
          <p:spPr bwMode="auto">
            <a:xfrm rot="3499173">
              <a:off x="2329" y="1955"/>
              <a:ext cx="1706" cy="327"/>
            </a:xfrm>
            <a:prstGeom prst="rect">
              <a:avLst/>
            </a:prstGeom>
            <a:noFill/>
            <a:ln w="9525" cap="flat" cmpd="sng" algn="ctr">
              <a:noFill/>
              <a:prstDash val="solid"/>
              <a:miter lim="800000"/>
              <a:headEnd type="none" w="med" len="med"/>
              <a:tailEnd type="none" w="med" len="med"/>
            </a:ln>
            <a:effectLst/>
          </p:spPr>
          <p:txBody>
            <a:bodyPr vert="horz" wrap="none" lIns="91440" tIns="45720" rIns="91440" bIns="45720" anchor="t" compatLnSpc="1">
              <a:spAutoFit/>
            </a:bodyPr>
            <a:lstStyle/>
            <a:p>
              <a:pPr marL="457200" lvl="1" algn="ctr" fontAlgn="base">
                <a:lnSpc>
                  <a:spcPct val="50000"/>
                </a:lnSpc>
                <a:spcBef>
                  <a:spcPct val="50000"/>
                </a:spcBef>
                <a:spcAft>
                  <a:spcPct val="0"/>
                </a:spcAft>
                <a:buClr>
                  <a:srgbClr val="000066">
                    <a:alpha val="100000"/>
                  </a:srgbClr>
                </a:buClr>
              </a:pPr>
              <a:r>
                <a:rPr lang="en-GB" sz="2400" b="1">
                  <a:solidFill>
                    <a:schemeClr val="tx1">
                      <a:alpha val="100000"/>
                    </a:schemeClr>
                  </a:solidFill>
                  <a:latin typeface="Arial"/>
                </a:rPr>
                <a:t>Visual</a:t>
              </a:r>
              <a:endParaRPr lang="en-US"/>
            </a:p>
            <a:p>
              <a:pPr marL="457200" lvl="1" algn="ctr" fontAlgn="base">
                <a:lnSpc>
                  <a:spcPct val="50000"/>
                </a:lnSpc>
                <a:spcBef>
                  <a:spcPct val="50000"/>
                </a:spcBef>
                <a:spcAft>
                  <a:spcPct val="0"/>
                </a:spcAft>
                <a:buClr>
                  <a:srgbClr val="000066">
                    <a:alpha val="100000"/>
                  </a:srgbClr>
                </a:buClr>
              </a:pPr>
              <a:r>
                <a:rPr lang="en-GB" sz="1600">
                  <a:solidFill>
                    <a:schemeClr val="tx1">
                      <a:alpha val="100000"/>
                    </a:schemeClr>
                  </a:solidFill>
                  <a:latin typeface="Arial"/>
                </a:rPr>
                <a:t>color, shapes, symbols</a:t>
              </a:r>
            </a:p>
          </p:txBody>
        </p:sp>
        <p:sp>
          <p:nvSpPr>
            <p:cNvPr id="22534" name="Text Box 6"/>
            <p:cNvSpPr txBox="1">
              <a:spLocks noChangeArrowheads="1"/>
            </p:cNvSpPr>
            <p:nvPr/>
          </p:nvSpPr>
          <p:spPr bwMode="auto">
            <a:xfrm rot="18111105">
              <a:off x="174" y="2137"/>
              <a:ext cx="2309" cy="327"/>
            </a:xfrm>
            <a:prstGeom prst="rect">
              <a:avLst/>
            </a:prstGeom>
            <a:noFill/>
            <a:ln w="9525" cap="flat" cmpd="sng" algn="ctr">
              <a:noFill/>
              <a:prstDash val="solid"/>
              <a:miter lim="800000"/>
              <a:headEnd type="none" w="med" len="med"/>
              <a:tailEnd type="none" w="med" len="med"/>
            </a:ln>
            <a:effectLst/>
          </p:spPr>
          <p:txBody>
            <a:bodyPr vert="horz" wrap="none" lIns="91440" tIns="45720" rIns="91440" bIns="45720" anchor="t" compatLnSpc="1">
              <a:spAutoFit/>
            </a:bodyPr>
            <a:lstStyle/>
            <a:p>
              <a:pPr marL="457200" lvl="1" algn="ctr" fontAlgn="base">
                <a:lnSpc>
                  <a:spcPct val="50000"/>
                </a:lnSpc>
                <a:spcBef>
                  <a:spcPct val="50000"/>
                </a:spcBef>
                <a:spcAft>
                  <a:spcPct val="0"/>
                </a:spcAft>
                <a:buClr>
                  <a:srgbClr val="000066">
                    <a:alpha val="100000"/>
                  </a:srgbClr>
                </a:buClr>
              </a:pPr>
              <a:r>
                <a:rPr lang="en-GB" sz="2400" b="1">
                  <a:solidFill>
                    <a:schemeClr val="tx1">
                      <a:alpha val="100000"/>
                    </a:schemeClr>
                  </a:solidFill>
                  <a:latin typeface="Arial"/>
                </a:rPr>
                <a:t>Auditory</a:t>
              </a:r>
              <a:endParaRPr lang="en-US"/>
            </a:p>
            <a:p>
              <a:pPr marL="457200" lvl="1" algn="ctr" fontAlgn="base">
                <a:lnSpc>
                  <a:spcPct val="50000"/>
                </a:lnSpc>
                <a:spcBef>
                  <a:spcPct val="50000"/>
                </a:spcBef>
                <a:spcAft>
                  <a:spcPct val="0"/>
                </a:spcAft>
                <a:buClr>
                  <a:srgbClr val="000066">
                    <a:alpha val="100000"/>
                  </a:srgbClr>
                </a:buClr>
              </a:pPr>
              <a:r>
                <a:rPr lang="en-GB" sz="1600">
                  <a:solidFill>
                    <a:schemeClr val="tx1">
                      <a:alpha val="100000"/>
                    </a:schemeClr>
                  </a:solidFill>
                  <a:latin typeface="Arial"/>
                </a:rPr>
                <a:t>speaking/listening, sounds, music</a:t>
              </a:r>
            </a:p>
          </p:txBody>
        </p:sp>
        <p:sp>
          <p:nvSpPr>
            <p:cNvPr id="22535" name="Text Box 7"/>
            <p:cNvSpPr txBox="1">
              <a:spLocks noChangeArrowheads="1"/>
            </p:cNvSpPr>
            <p:nvPr/>
          </p:nvSpPr>
          <p:spPr bwMode="auto">
            <a:xfrm>
              <a:off x="1061" y="3590"/>
              <a:ext cx="2207" cy="327"/>
            </a:xfrm>
            <a:prstGeom prst="rect">
              <a:avLst/>
            </a:prstGeom>
            <a:noFill/>
            <a:ln w="9525" cap="flat" cmpd="sng" algn="ctr">
              <a:noFill/>
              <a:prstDash val="solid"/>
              <a:miter lim="800000"/>
              <a:headEnd type="none" w="med" len="med"/>
              <a:tailEnd type="none" w="med" len="med"/>
            </a:ln>
            <a:effectLst/>
          </p:spPr>
          <p:txBody>
            <a:bodyPr vert="horz" wrap="none" lIns="91440" tIns="45720" rIns="91440" bIns="45720" anchor="t" compatLnSpc="1">
              <a:spAutoFit/>
            </a:bodyPr>
            <a:lstStyle/>
            <a:p>
              <a:pPr marL="457200" lvl="1" algn="ctr" fontAlgn="base">
                <a:lnSpc>
                  <a:spcPct val="50000"/>
                </a:lnSpc>
                <a:spcBef>
                  <a:spcPct val="50000"/>
                </a:spcBef>
                <a:spcAft>
                  <a:spcPct val="0"/>
                </a:spcAft>
                <a:buClr>
                  <a:srgbClr val="000066">
                    <a:alpha val="100000"/>
                  </a:srgbClr>
                </a:buClr>
              </a:pPr>
              <a:r>
                <a:rPr lang="en-GB" sz="2400" b="1">
                  <a:solidFill>
                    <a:schemeClr val="tx1">
                      <a:alpha val="100000"/>
                    </a:schemeClr>
                  </a:solidFill>
                  <a:latin typeface="Arial"/>
                </a:rPr>
                <a:t>Tactile/Kinaesthetic</a:t>
              </a:r>
              <a:endParaRPr lang="en-US"/>
            </a:p>
            <a:p>
              <a:pPr marL="457200" lvl="1" algn="ctr" fontAlgn="base">
                <a:lnSpc>
                  <a:spcPct val="50000"/>
                </a:lnSpc>
                <a:spcBef>
                  <a:spcPct val="50000"/>
                </a:spcBef>
                <a:spcAft>
                  <a:spcPct val="0"/>
                </a:spcAft>
                <a:buClr>
                  <a:srgbClr val="000066">
                    <a:alpha val="100000"/>
                  </a:srgbClr>
                </a:buClr>
              </a:pPr>
              <a:r>
                <a:rPr lang="en-GB" sz="1600">
                  <a:solidFill>
                    <a:schemeClr val="tx1">
                      <a:alpha val="100000"/>
                    </a:schemeClr>
                  </a:solidFill>
                  <a:latin typeface="Arial"/>
                </a:rPr>
                <a:t>feeling, touching, activity-driven</a:t>
              </a: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268288"/>
            <a:ext cx="8229600" cy="1398587"/>
          </a:xfrm>
        </p:spPr>
        <p:txBody>
          <a:bodyPr/>
          <a:lstStyle/>
          <a:p>
            <a:r>
              <a:rPr lang="en-US"/>
              <a:t>The Learning Environment</a:t>
            </a:r>
            <a:endParaRPr lang="en-GB"/>
          </a:p>
        </p:txBody>
      </p:sp>
      <p:sp>
        <p:nvSpPr>
          <p:cNvPr id="24579" name="Rectangle 3"/>
          <p:cNvSpPr>
            <a:spLocks noGrp="1" noChangeArrowheads="1"/>
          </p:cNvSpPr>
          <p:nvPr>
            <p:ph type="body" idx="1"/>
          </p:nvPr>
        </p:nvSpPr>
        <p:spPr>
          <a:xfrm>
            <a:off x="457200" y="1882775"/>
            <a:ext cx="8229600" cy="4572000"/>
          </a:xfrm>
        </p:spPr>
        <p:txBody>
          <a:bodyPr/>
          <a:lstStyle/>
          <a:p>
            <a:r>
              <a:rPr lang="en-US" sz="2800"/>
              <a:t>Create a comfortable environment, both physically and emotionally</a:t>
            </a:r>
            <a:endParaRPr lang="en-US"/>
          </a:p>
          <a:p>
            <a:pPr lvl="1"/>
            <a:r>
              <a:rPr lang="en-US" sz="2400"/>
              <a:t>The audience should feel safe and confident that the level of instruction is appropriate </a:t>
            </a:r>
          </a:p>
          <a:p>
            <a:r>
              <a:rPr lang="en-US" sz="2800"/>
              <a:t>Encourage questions (during or after) the presentation as appropriate</a:t>
            </a:r>
          </a:p>
          <a:p>
            <a:r>
              <a:rPr lang="en-US" sz="2800"/>
              <a:t>Be aware of diverse experiences, personalities, and learning styles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ED602E"/>
      </a:hlink>
      <a:folHlink>
        <a:srgbClr val="FA8E1A"/>
      </a:folHlink>
    </a:clrScheme>
    <a:fontScheme name="Verve">
      <a:majorFont>
        <a:latin typeface="Century Gothic"/>
        <a:ea typeface=""/>
        <a:cs typeface=""/>
        <a:font script="Jpan" typeface="HGｺﾞｼｯｸM"/>
        <a:font script="Hang" typeface="HY중고딕"/>
        <a:font script="Hans" typeface="宋体"/>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楷体_GB2312"/>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110000" t="250000" r="110000" b="40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110000" t="250000" r="110000" b="40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70000"/>
                <a:satMod val="130000"/>
              </a:schemeClr>
              <a:schemeClr val="phClr">
                <a:tint val="70000"/>
                <a:satMod val="130000"/>
              </a:schemeClr>
            </a:duotone>
          </a:blip>
          <a:tile tx="0" ty="0" sx="90000" sy="90000" flip="none" algn="t"/>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154</TotalTime>
  <Words>1367</Words>
  <Application>Microsoft PowerPoint</Application>
  <PresentationFormat>On-screen Show (4:3)</PresentationFormat>
  <Paragraphs>114</Paragraphs>
  <Slides>10</Slides>
  <Notes>10</Notes>
  <HiddenSlides>1</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Verve</vt:lpstr>
      <vt:lpstr>Public Speaking 101</vt:lpstr>
      <vt:lpstr>Objectives</vt:lpstr>
      <vt:lpstr>Learning Activity . . . Volunteers Please!   </vt:lpstr>
      <vt:lpstr>Engaging the Audience</vt:lpstr>
      <vt:lpstr>Actions Speak Louder Than Words</vt:lpstr>
      <vt:lpstr>Slide 6</vt:lpstr>
      <vt:lpstr>Communicating Verbally</vt:lpstr>
      <vt:lpstr>Learning Styles</vt:lpstr>
      <vt:lpstr>The Learning Environment</vt:lpstr>
      <vt:lpstr>Summary</vt:lpstr>
    </vt:vector>
  </TitlesOfParts>
  <Company>University of Miami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Speaking 101</dc:title>
  <dc:creator>Robert Grauer</dc:creator>
  <cp:lastModifiedBy>CKrebs</cp:lastModifiedBy>
  <cp:revision>37</cp:revision>
  <dcterms:created xsi:type="dcterms:W3CDTF">2002-08-24T16:11:20Z</dcterms:created>
  <dcterms:modified xsi:type="dcterms:W3CDTF">2006-10-14T02:22:00Z</dcterms:modified>
</cp:coreProperties>
</file>