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9" r:id="rId2"/>
    <p:sldId id="260" r:id="rId3"/>
    <p:sldId id="26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71" d="100"/>
          <a:sy n="71" d="100"/>
        </p:scale>
        <p:origin x="-1037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A006C5A4-235E-449D-B070-E76093B5E800}" type="datetimeFigureOut">
              <a:rPr lang="en-US" smtClean="0"/>
              <a:pPr/>
              <a:t>10/23/2007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95FD5459-CCD6-48BF-895F-031A6178093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DD52CC41-5B7C-44EE-9001-33DAF3AE8022}" type="datetimeFigureOut">
              <a:rPr lang="en-US" smtClean="0"/>
              <a:pPr/>
              <a:t>10/23/2007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BB20943A-57E2-4870-88B7-3AF7627CEE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0943A-57E2-4870-88B7-3AF7627CEE4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E5FB8-BBE3-438B-908A-B8C9BC789C21}" type="datetimeFigureOut">
              <a:rPr lang="en-US" smtClean="0"/>
              <a:pPr/>
              <a:t>10/23/2007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71BB4-8DCA-4C97-9FE7-8A13D40DB1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E5FB8-BBE3-438B-908A-B8C9BC789C21}" type="datetimeFigureOut">
              <a:rPr lang="en-US" smtClean="0"/>
              <a:pPr/>
              <a:t>10/23/2007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71BB4-8DCA-4C97-9FE7-8A13D40DB1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E5FB8-BBE3-438B-908A-B8C9BC789C21}" type="datetimeFigureOut">
              <a:rPr lang="en-US" smtClean="0"/>
              <a:pPr/>
              <a:t>10/23/2007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71BB4-8DCA-4C97-9FE7-8A13D40DB1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E5FB8-BBE3-438B-908A-B8C9BC789C21}" type="datetimeFigureOut">
              <a:rPr lang="en-US" smtClean="0"/>
              <a:pPr/>
              <a:t>10/23/2007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71BB4-8DCA-4C97-9FE7-8A13D40DB1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E5FB8-BBE3-438B-908A-B8C9BC789C21}" type="datetimeFigureOut">
              <a:rPr lang="en-US" smtClean="0"/>
              <a:pPr/>
              <a:t>10/23/2007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71BB4-8DCA-4C97-9FE7-8A13D40DB1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E5FB8-BBE3-438B-908A-B8C9BC789C21}" type="datetimeFigureOut">
              <a:rPr lang="en-US" smtClean="0"/>
              <a:pPr/>
              <a:t>10/23/2007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71BB4-8DCA-4C97-9FE7-8A13D40DB1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E5FB8-BBE3-438B-908A-B8C9BC789C21}" type="datetimeFigureOut">
              <a:rPr lang="en-US" smtClean="0"/>
              <a:pPr/>
              <a:t>10/23/2007</a:t>
            </a:fld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71BB4-8DCA-4C97-9FE7-8A13D40DB1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E5FB8-BBE3-438B-908A-B8C9BC789C21}" type="datetimeFigureOut">
              <a:rPr lang="en-US" smtClean="0"/>
              <a:pPr/>
              <a:t>10/23/2007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71BB4-8DCA-4C97-9FE7-8A13D40DB1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E5FB8-BBE3-438B-908A-B8C9BC789C21}" type="datetimeFigureOut">
              <a:rPr lang="en-US" smtClean="0"/>
              <a:pPr/>
              <a:t>10/23/2007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71BB4-8DCA-4C97-9FE7-8A13D40DB1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BE5FB8-BBE3-438B-908A-B8C9BC789C21}" type="datetimeFigureOut">
              <a:rPr lang="en-US" smtClean="0"/>
              <a:pPr/>
              <a:t>10/23/2007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71BB4-8DCA-4C97-9FE7-8A13D40DB1D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latinLnBrk="0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latinLnBrk="0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latinLnBrk="0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latinLnBrk="0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latinLnBrk="0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 the Content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storyboard outline</a:t>
            </a:r>
            <a:endParaRPr lang="en-US" dirty="0"/>
          </a:p>
          <a:p>
            <a:r>
              <a:rPr lang="en-US" dirty="0" smtClean="0"/>
              <a:t>Input the outline</a:t>
            </a:r>
          </a:p>
          <a:p>
            <a:pPr lvl="1"/>
            <a:r>
              <a:rPr lang="en-US" dirty="0" smtClean="0"/>
              <a:t>Increase the indent  levels (demote items)</a:t>
            </a:r>
          </a:p>
          <a:p>
            <a:pPr lvl="1"/>
            <a:r>
              <a:rPr lang="en-US" dirty="0" smtClean="0"/>
              <a:t>Decrease</a:t>
            </a:r>
            <a:r>
              <a:rPr lang="en-US" baseline="0" dirty="0" smtClean="0"/>
              <a:t> the indent levels (promote items)</a:t>
            </a:r>
          </a:p>
          <a:p>
            <a:r>
              <a:rPr lang="en-US" dirty="0" smtClean="0"/>
              <a:t>Review the flow of ideas</a:t>
            </a:r>
          </a:p>
          <a:p>
            <a:pPr lvl="1"/>
            <a:r>
              <a:rPr lang="en-US" dirty="0" smtClean="0"/>
              <a:t>Cut, copy, and paste text</a:t>
            </a:r>
          </a:p>
          <a:p>
            <a:pPr lvl="1"/>
            <a:r>
              <a:rPr lang="en-US" dirty="0" smtClean="0"/>
              <a:t>Drag and drop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the Presentation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a design theme or template</a:t>
            </a:r>
            <a:endParaRPr lang="en-US"/>
          </a:p>
          <a:p>
            <a:r>
              <a:rPr lang="en-US" dirty="0" smtClean="0"/>
              <a:t>Customize the theme or template</a:t>
            </a:r>
          </a:p>
          <a:p>
            <a:r>
              <a:rPr lang="en-US" dirty="0" smtClean="0"/>
              <a:t>Modify the slide masters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Animate the Presentation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Transitions</a:t>
            </a:r>
            <a:endParaRPr lang="en-US" dirty="0"/>
          </a:p>
          <a:p>
            <a:r>
              <a:rPr lang="en-US" dirty="0" smtClean="0"/>
              <a:t>Animations</a:t>
            </a:r>
          </a:p>
          <a:p>
            <a:r>
              <a:rPr lang="en-US" dirty="0" smtClean="0"/>
              <a:t>Hidden Slides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893</TotalTime>
  <Words>67</Words>
  <Application>Microsoft Office PowerPoint</Application>
  <PresentationFormat>On-screen Show (4:3)</PresentationFormat>
  <Paragraphs>17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Develop the Content</vt:lpstr>
      <vt:lpstr>Format the Presentation</vt:lpstr>
      <vt:lpstr>Animate the Presentation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CKrebs</dc:creator>
  <cp:lastModifiedBy>ckrebs</cp:lastModifiedBy>
  <cp:revision>42</cp:revision>
  <dcterms:created xsi:type="dcterms:W3CDTF">2006-06-17T16:41:54Z</dcterms:created>
  <dcterms:modified xsi:type="dcterms:W3CDTF">2007-10-24T04:44:09Z</dcterms:modified>
</cp:coreProperties>
</file>