
<file path=[Content_Types].xml><?xml version="1.0" encoding="utf-8"?>
<Types xmlns="http://schemas.openxmlformats.org/package/2006/content-types">
  <Default Extension="png" ContentType="image/png"/>
  <Default Extension="tmp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bennett\Dropbox%20(Edinboro%20University)\CSCI%20104\Lo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Where</a:t>
            </a:r>
            <a:r>
              <a:rPr lang="en-US" baseline="0"/>
              <a:t> the Money Goes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93-4E00-A3A7-7D13F00715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93-4E00-A3A7-7D13F00715C4}"/>
              </c:ext>
            </c:extLst>
          </c:dPt>
          <c:cat>
            <c:strRef>
              <c:f>(Sheet1!$A$6,Sheet1!$A$12)</c:f>
              <c:strCache>
                <c:ptCount val="2"/>
                <c:pt idx="0">
                  <c:v>Amount Financed</c:v>
                </c:pt>
                <c:pt idx="1">
                  <c:v>Interest</c:v>
                </c:pt>
              </c:strCache>
            </c:strRef>
          </c:cat>
          <c:val>
            <c:numRef>
              <c:f>(Sheet1!$B$6,Sheet1!$B$12)</c:f>
              <c:numCache>
                <c:formatCode>"$"#,##0.00_);[Red]\("$"#,##0.00\)</c:formatCode>
                <c:ptCount val="2"/>
                <c:pt idx="0" formatCode="_(&quot;$&quot;* #,##0.00_);_(&quot;$&quot;* \(#,##0.00\);_(&quot;$&quot;* &quot;-&quot;??_);_(@_)">
                  <c:v>162000</c:v>
                </c:pt>
                <c:pt idx="1">
                  <c:v>83879.472471015528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93-4E00-A3A7-7D13F0071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2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1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8882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8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6485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69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50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3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99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7556"/>
            <a:ext cx="9584266" cy="51703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8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5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1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7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4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1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3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3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Link-or-embed-a-PowerPoint-slide-2e421b6d-dd5d-4e3b-a0c7-dc9732d0da0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Importing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Supplemental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6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copy the chart from the worksheet</a:t>
            </a:r>
          </a:p>
          <a:p>
            <a:r>
              <a:rPr lang="en-US" dirty="0" smtClean="0"/>
              <a:t>And I have the option to past a link or embed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645424"/>
              </p:ext>
            </p:extLst>
          </p:nvPr>
        </p:nvGraphicFramePr>
        <p:xfrm>
          <a:off x="3961829" y="3163093"/>
          <a:ext cx="5056274" cy="3248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334" y="4000211"/>
            <a:ext cx="3284495" cy="157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Story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384643"/>
              </p:ext>
            </p:extLst>
          </p:nvPr>
        </p:nvGraphicFramePr>
        <p:xfrm>
          <a:off x="3161948" y="2160411"/>
          <a:ext cx="3961342" cy="4249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1962066" imgH="2105128" progId="Excel.Sheet.12">
                  <p:embed/>
                </p:oleObj>
              </mc:Choice>
              <mc:Fallback>
                <p:oleObj name="Worksheet" r:id="rId3" imgW="1962066" imgH="21051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1948" y="2160411"/>
                        <a:ext cx="3961342" cy="4249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88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Insert Object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816062"/>
              </p:ext>
            </p:extLst>
          </p:nvPr>
        </p:nvGraphicFramePr>
        <p:xfrm>
          <a:off x="677863" y="2309813"/>
          <a:ext cx="9583737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3" imgW="6839034" imgH="2485986" progId="Excel.Sheet.12">
                  <p:embed/>
                </p:oleObj>
              </mc:Choice>
              <mc:Fallback>
                <p:oleObj name="Worksheet" r:id="rId3" imgW="6839034" imgH="24859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863" y="2309813"/>
                        <a:ext cx="9583737" cy="348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0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objects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when you open or change the object</a:t>
            </a:r>
          </a:p>
          <a:p>
            <a:r>
              <a:rPr lang="en-US" dirty="0" smtClean="0"/>
              <a:t>But you need to have the object, error if it is not there.</a:t>
            </a:r>
          </a:p>
          <a:p>
            <a:r>
              <a:rPr lang="en-US" dirty="0" smtClean="0"/>
              <a:t>I would be careful with linking</a:t>
            </a:r>
          </a:p>
          <a:p>
            <a:pPr lvl="1"/>
            <a:r>
              <a:rPr lang="en-US" dirty="0" smtClean="0"/>
              <a:t>Put both objects on a USB drive or use from the OneDrive.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6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First: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1623940"/>
            <a:ext cx="10790514" cy="44043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Today: Last Lecture</a:t>
            </a:r>
          </a:p>
          <a:p>
            <a:r>
              <a:rPr lang="en-US" dirty="0" smtClean="0"/>
              <a:t>12/7 Work Day for Chapter 2 of PowerPoint</a:t>
            </a:r>
          </a:p>
          <a:p>
            <a:r>
              <a:rPr lang="en-US" dirty="0" smtClean="0"/>
              <a:t>12/9 Review/Questions</a:t>
            </a:r>
          </a:p>
          <a:p>
            <a:r>
              <a:rPr lang="en-US" dirty="0" smtClean="0"/>
              <a:t>12/12 Final exam for 10:00 class 10:15 to 12:15</a:t>
            </a:r>
          </a:p>
          <a:p>
            <a:r>
              <a:rPr lang="en-US" dirty="0" smtClean="0"/>
              <a:t>12/14 Final exam for 11:00 class  10:15 to 12:15</a:t>
            </a:r>
          </a:p>
          <a:p>
            <a:endParaRPr lang="en-US" dirty="0"/>
          </a:p>
          <a:p>
            <a:r>
              <a:rPr lang="en-US" dirty="0" smtClean="0"/>
              <a:t>If you want to change your test time you should talk to me about this by Friday.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2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1298222"/>
            <a:ext cx="10790514" cy="51703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Week 11 homework has been graded.</a:t>
            </a:r>
          </a:p>
          <a:p>
            <a:pPr lvl="1"/>
            <a:r>
              <a:rPr lang="en-US" dirty="0" smtClean="0"/>
              <a:t>There is a drop box for those that missed points.</a:t>
            </a:r>
          </a:p>
          <a:p>
            <a:pPr lvl="1"/>
            <a:r>
              <a:rPr lang="en-US" dirty="0" smtClean="0"/>
              <a:t>It closes 12/13.</a:t>
            </a:r>
          </a:p>
          <a:p>
            <a:pPr lvl="1"/>
            <a:r>
              <a:rPr lang="en-US" dirty="0" smtClean="0"/>
              <a:t>But it is not for late homework.</a:t>
            </a:r>
          </a:p>
          <a:p>
            <a:r>
              <a:rPr lang="en-US" dirty="0" smtClean="0"/>
              <a:t>I will started grading PowerPoint homework.</a:t>
            </a:r>
          </a:p>
          <a:p>
            <a:pPr lvl="1"/>
            <a:r>
              <a:rPr lang="en-US" dirty="0" smtClean="0"/>
              <a:t>This homework can still be turned in through tomorrow.</a:t>
            </a:r>
          </a:p>
          <a:p>
            <a:pPr lvl="1"/>
            <a:r>
              <a:rPr lang="en-US" dirty="0" smtClean="0"/>
              <a:t>No redo on this homework.</a:t>
            </a:r>
          </a:p>
          <a:p>
            <a:r>
              <a:rPr lang="en-US" dirty="0" smtClean="0"/>
              <a:t>Week 15 homework is due 12/13.</a:t>
            </a:r>
          </a:p>
          <a:p>
            <a:pPr lvl="1"/>
            <a:r>
              <a:rPr lang="en-US" dirty="0" smtClean="0"/>
              <a:t>No more late homework will be accepted.</a:t>
            </a:r>
          </a:p>
          <a:p>
            <a:pPr lvl="1"/>
            <a:r>
              <a:rPr lang="en-US" dirty="0" smtClean="0"/>
              <a:t>No redo on this homework.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4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it is comprehensive</a:t>
            </a:r>
          </a:p>
          <a:p>
            <a:r>
              <a:rPr lang="en-US" dirty="0" smtClean="0"/>
              <a:t>Make sure you can:</a:t>
            </a:r>
          </a:p>
          <a:p>
            <a:pPr lvl="1"/>
            <a:r>
              <a:rPr lang="en-US" dirty="0" smtClean="0"/>
              <a:t>Do citations, build a bib, foot notes, …</a:t>
            </a:r>
          </a:p>
          <a:p>
            <a:pPr lvl="1"/>
            <a:r>
              <a:rPr lang="en-US" dirty="0" smtClean="0"/>
              <a:t>Use if, </a:t>
            </a:r>
            <a:r>
              <a:rPr lang="en-US" dirty="0" err="1" smtClean="0"/>
              <a:t>pmt</a:t>
            </a:r>
            <a:r>
              <a:rPr lang="en-US" dirty="0" smtClean="0"/>
              <a:t>, </a:t>
            </a:r>
            <a:r>
              <a:rPr lang="en-US" dirty="0" err="1" smtClean="0"/>
              <a:t>vlookup</a:t>
            </a:r>
            <a:endParaRPr lang="en-US" dirty="0" smtClean="0"/>
          </a:p>
          <a:p>
            <a:r>
              <a:rPr lang="en-US" dirty="0" smtClean="0"/>
              <a:t>And also</a:t>
            </a:r>
          </a:p>
          <a:p>
            <a:pPr lvl="1"/>
            <a:r>
              <a:rPr lang="en-US" dirty="0" smtClean="0"/>
              <a:t>Mail merge</a:t>
            </a:r>
          </a:p>
          <a:p>
            <a:pPr lvl="1"/>
            <a:r>
              <a:rPr lang="en-US" dirty="0" smtClean="0"/>
              <a:t>Pivot tables</a:t>
            </a:r>
          </a:p>
          <a:p>
            <a:pPr lvl="1"/>
            <a:r>
              <a:rPr lang="en-US" dirty="0" smtClean="0"/>
              <a:t>PowerPoint</a:t>
            </a:r>
          </a:p>
        </p:txBody>
      </p:sp>
    </p:spTree>
    <p:extLst>
      <p:ext uri="{BB962C8B-B14F-4D97-AF65-F5344CB8AC3E}">
        <p14:creationId xmlns:p14="http://schemas.microsoft.com/office/powerpoint/2010/main" val="6042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 notice that PowerPoint assists you in aligning objects?</a:t>
            </a:r>
            <a:endParaRPr lang="en-US" dirty="0"/>
          </a:p>
          <a:p>
            <a:pPr lvl="1"/>
            <a:r>
              <a:rPr lang="en-US" dirty="0" smtClean="0"/>
              <a:t>Both with placement</a:t>
            </a:r>
          </a:p>
          <a:p>
            <a:pPr lvl="1"/>
            <a:r>
              <a:rPr lang="en-US" dirty="0" smtClean="0"/>
              <a:t>And Resizing</a:t>
            </a:r>
          </a:p>
          <a:p>
            <a:pPr lvl="1"/>
            <a:endParaRPr lang="en-US" dirty="0"/>
          </a:p>
        </p:txBody>
      </p:sp>
      <p:sp>
        <p:nvSpPr>
          <p:cNvPr id="4" name="Regular Pentagon 3"/>
          <p:cNvSpPr/>
          <p:nvPr/>
        </p:nvSpPr>
        <p:spPr>
          <a:xfrm>
            <a:off x="1325383" y="4400238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4284366" y="5122727"/>
            <a:ext cx="1446538" cy="119419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49194" y="3420533"/>
            <a:ext cx="2077156" cy="17021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3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Gridlines: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9103"/>
            <a:ext cx="9584266" cy="5170311"/>
          </a:xfrm>
        </p:spPr>
        <p:txBody>
          <a:bodyPr/>
          <a:lstStyle/>
          <a:p>
            <a:r>
              <a:rPr lang="en-US" dirty="0" smtClean="0"/>
              <a:t>On the view menu you can turn on gridlines</a:t>
            </a:r>
          </a:p>
          <a:p>
            <a:pPr lvl="1"/>
            <a:r>
              <a:rPr lang="en-US" dirty="0" smtClean="0"/>
              <a:t>Or a guides.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1126194" y="3369812"/>
            <a:ext cx="1025408" cy="112888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8761298" y="4498700"/>
            <a:ext cx="1025408" cy="112888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 5"/>
          <p:cNvSpPr/>
          <p:nvPr/>
        </p:nvSpPr>
        <p:spPr>
          <a:xfrm>
            <a:off x="3020599" y="4129373"/>
            <a:ext cx="2063475" cy="186754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ghtning Bolt 6"/>
          <p:cNvSpPr/>
          <p:nvPr/>
        </p:nvSpPr>
        <p:spPr>
          <a:xfrm>
            <a:off x="6524475" y="3369812"/>
            <a:ext cx="1013768" cy="1128889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9511"/>
            <a:ext cx="9584266" cy="5170311"/>
          </a:xfrm>
        </p:spPr>
        <p:txBody>
          <a:bodyPr/>
          <a:lstStyle/>
          <a:p>
            <a:r>
              <a:rPr lang="en-US" dirty="0" smtClean="0"/>
              <a:t>Objects have an order</a:t>
            </a:r>
          </a:p>
          <a:p>
            <a:pPr lvl="1"/>
            <a:r>
              <a:rPr lang="en-US" dirty="0" smtClean="0"/>
              <a:t>Objects placed first are further back.</a:t>
            </a:r>
          </a:p>
          <a:p>
            <a:r>
              <a:rPr lang="en-US" dirty="0" smtClean="0"/>
              <a:t>Send forward, send to front, send Backward</a:t>
            </a:r>
          </a:p>
          <a:p>
            <a:pPr lvl="1"/>
            <a:r>
              <a:rPr lang="en-US" dirty="0" smtClean="0"/>
              <a:t>Popup Menu or Design Tools: Format</a:t>
            </a:r>
            <a:r>
              <a:rPr lang="en-US" dirty="0"/>
              <a:t>:</a:t>
            </a:r>
            <a:r>
              <a:rPr lang="en-US" dirty="0" smtClean="0"/>
              <a:t> Arrange</a:t>
            </a:r>
          </a:p>
          <a:p>
            <a:r>
              <a:rPr lang="en-US" dirty="0" smtClean="0"/>
              <a:t>Group binds select object together.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Stacking Order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977" y="959555"/>
            <a:ext cx="18669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And Embedding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Link: An object in a PowerPoint slide references another program.</a:t>
            </a:r>
          </a:p>
          <a:p>
            <a:r>
              <a:rPr lang="en-US" dirty="0" smtClean="0"/>
              <a:t>Embed: An object is created by placing another program into a PowerPoint slide.</a:t>
            </a:r>
          </a:p>
          <a:p>
            <a:r>
              <a:rPr lang="en-US" dirty="0" smtClean="0"/>
              <a:t>Source: </a:t>
            </a:r>
            <a:r>
              <a:rPr lang="en-US" dirty="0" smtClean="0">
                <a:hlinkClick r:id="rId2"/>
              </a:rPr>
              <a:t>Microsoft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3687"/>
            <a:ext cx="9584266" cy="5170311"/>
          </a:xfrm>
        </p:spPr>
        <p:txBody>
          <a:bodyPr/>
          <a:lstStyle/>
          <a:p>
            <a:r>
              <a:rPr lang="en-US" dirty="0" smtClean="0"/>
              <a:t>I have this worksheet: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5" y="2437473"/>
            <a:ext cx="7316221" cy="3162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9200" y="5746965"/>
            <a:ext cx="342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Screen 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354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Microsoft Excel Worksheet</vt:lpstr>
      <vt:lpstr>Importing Data</vt:lpstr>
      <vt:lpstr>But First:</vt:lpstr>
      <vt:lpstr>Homework</vt:lpstr>
      <vt:lpstr>The Final Exam</vt:lpstr>
      <vt:lpstr>Aligning Objects</vt:lpstr>
      <vt:lpstr>Gridlines:</vt:lpstr>
      <vt:lpstr>Stacking Order</vt:lpstr>
      <vt:lpstr>Linking And Embedding</vt:lpstr>
      <vt:lpstr>Link</vt:lpstr>
      <vt:lpstr>Link</vt:lpstr>
      <vt:lpstr>Embed</vt:lpstr>
      <vt:lpstr>Or Insert Object</vt:lpstr>
      <vt:lpstr>Linked objects </vt:lpstr>
    </vt:vector>
  </TitlesOfParts>
  <Company>Edinboro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Importing Data</dc:title>
  <dc:creator>Dan Bennett</dc:creator>
  <cp:lastModifiedBy>Dan Bennett</cp:lastModifiedBy>
  <cp:revision>8</cp:revision>
  <dcterms:created xsi:type="dcterms:W3CDTF">2016-12-05T11:47:59Z</dcterms:created>
  <dcterms:modified xsi:type="dcterms:W3CDTF">2016-12-05T12:57:13Z</dcterms:modified>
</cp:coreProperties>
</file>