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A36755-3090-46D7-90F3-50109A797E52}">
          <p14:sldIdLst>
            <p14:sldId id="256"/>
          </p14:sldIdLst>
        </p14:section>
        <p14:section name="Templates" id="{0D657500-CA83-41C6-9196-586B2204F88C}">
          <p14:sldIdLst>
            <p14:sldId id="257"/>
          </p14:sldIdLst>
        </p14:section>
        <p14:section name="Outlines" id="{67A08FCB-3C6A-4B88-93FF-6BDD209BF25E}">
          <p14:sldIdLst>
            <p14:sldId id="258"/>
            <p14:sldId id="259"/>
          </p14:sldIdLst>
        </p14:section>
        <p14:section name="Sections" id="{79436F58-20A8-47EF-8935-09BF37A7DF7F}">
          <p14:sldIdLst>
            <p14:sldId id="260"/>
            <p14:sldId id="261"/>
          </p14:sldIdLst>
        </p14:section>
        <p14:section name="Modifying A Theme" id="{61DE8124-F2AA-40D6-A898-A8CCC0075167}">
          <p14:sldIdLst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95652" autoAdjust="0"/>
  </p:normalViewPr>
  <p:slideViewPr>
    <p:cSldViewPr snapToGrid="0">
      <p:cViewPr varScale="1">
        <p:scale>
          <a:sx n="71" d="100"/>
          <a:sy n="71" d="100"/>
        </p:scale>
        <p:origin x="96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341560"/>
            <a:ext cx="9905999" cy="354171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2, </a:t>
            </a:r>
            <a:br>
              <a:rPr lang="en-US" dirty="0" smtClean="0"/>
            </a:br>
            <a:r>
              <a:rPr lang="en-US" dirty="0" smtClean="0"/>
              <a:t>Presentation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Planning and preparing a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22" y="2097088"/>
            <a:ext cx="4060775" cy="4061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are there just like word.</a:t>
            </a:r>
          </a:p>
          <a:p>
            <a:r>
              <a:rPr lang="en-US" dirty="0" smtClean="0"/>
              <a:t>You may need to modify an existing presentation when changing templates.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53" y="1264598"/>
            <a:ext cx="7112842" cy="48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6" y="1847461"/>
            <a:ext cx="4857626" cy="3943740"/>
          </a:xfrm>
        </p:spPr>
        <p:txBody>
          <a:bodyPr/>
          <a:lstStyle/>
          <a:p>
            <a:r>
              <a:rPr lang="en-US" dirty="0" smtClean="0"/>
              <a:t>This is another view (view tab) </a:t>
            </a:r>
          </a:p>
          <a:p>
            <a:r>
              <a:rPr lang="en-US" dirty="0" smtClean="0"/>
              <a:t>You can edit directly</a:t>
            </a:r>
            <a:r>
              <a:rPr lang="en-US" baseline="0" dirty="0" smtClean="0"/>
              <a:t> in the outline mode.</a:t>
            </a:r>
          </a:p>
          <a:p>
            <a:r>
              <a:rPr lang="en-US" dirty="0" smtClean="0"/>
              <a:t>And Add items</a:t>
            </a:r>
            <a:endParaRPr lang="en-US" baseline="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7" y="1804793"/>
            <a:ext cx="5467350" cy="402907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423139" y="3584478"/>
            <a:ext cx="3036277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8954" y="3819330"/>
            <a:ext cx="389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for new line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1793631" y="2443529"/>
            <a:ext cx="3147646" cy="782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5970" y="2619995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here for a new slide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41" y="2897992"/>
            <a:ext cx="24860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3850466" cy="3541714"/>
          </a:xfrm>
        </p:spPr>
        <p:txBody>
          <a:bodyPr/>
          <a:lstStyle/>
          <a:p>
            <a:r>
              <a:rPr lang="en-US" dirty="0" smtClean="0"/>
              <a:t>You can collapse and expand the outline view</a:t>
            </a:r>
          </a:p>
          <a:p>
            <a:r>
              <a:rPr lang="en-US" dirty="0" smtClean="0"/>
              <a:t>Or print just the outline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598" y="2249487"/>
            <a:ext cx="633412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140" y="1010179"/>
            <a:ext cx="7038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862667"/>
            <a:ext cx="5452534" cy="4842933"/>
          </a:xfrm>
        </p:spPr>
        <p:txBody>
          <a:bodyPr/>
          <a:lstStyle/>
          <a:p>
            <a:r>
              <a:rPr lang="en-US" dirty="0" smtClean="0"/>
              <a:t>Sections provide a further level of organization</a:t>
            </a:r>
          </a:p>
          <a:p>
            <a:r>
              <a:rPr lang="en-US" dirty="0" smtClean="0"/>
              <a:t>Grouping in </a:t>
            </a:r>
          </a:p>
          <a:p>
            <a:pPr lvl="1"/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slide sorter view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907" y="162808"/>
            <a:ext cx="2493429" cy="457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19" y="3604525"/>
            <a:ext cx="4842404" cy="29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3" y="1603023"/>
            <a:ext cx="9905999" cy="4684889"/>
          </a:xfrm>
        </p:spPr>
        <p:txBody>
          <a:bodyPr/>
          <a:lstStyle/>
          <a:p>
            <a:r>
              <a:rPr lang="en-US" dirty="0" smtClean="0"/>
              <a:t>Click in the outline</a:t>
            </a:r>
          </a:p>
          <a:p>
            <a:r>
              <a:rPr lang="en-US" dirty="0" smtClean="0"/>
              <a:t>Select Section on the Home tab.</a:t>
            </a:r>
          </a:p>
          <a:p>
            <a:pPr lvl="1"/>
            <a:r>
              <a:rPr lang="en-US" dirty="0" smtClean="0"/>
              <a:t>Add Section</a:t>
            </a:r>
          </a:p>
          <a:p>
            <a:pPr lvl="1"/>
            <a:r>
              <a:rPr lang="en-US" dirty="0" smtClean="0"/>
              <a:t>Rename the section.</a:t>
            </a:r>
          </a:p>
          <a:p>
            <a:r>
              <a:rPr lang="en-US" dirty="0" smtClean="0"/>
              <a:t>You can also right click in the outline and add a section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521" y="1224845"/>
            <a:ext cx="244792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81" y="1603023"/>
            <a:ext cx="4200525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618" y="3945467"/>
            <a:ext cx="3438525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177" y="2062418"/>
            <a:ext cx="25812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35" y="1813951"/>
            <a:ext cx="6536859" cy="4748213"/>
          </a:xfrm>
        </p:spPr>
        <p:txBody>
          <a:bodyPr/>
          <a:lstStyle/>
          <a:p>
            <a:r>
              <a:rPr lang="en-US" dirty="0" smtClean="0"/>
              <a:t>Design tab</a:t>
            </a:r>
          </a:p>
          <a:p>
            <a:pPr lvl="1"/>
            <a:r>
              <a:rPr lang="en-US" dirty="0" smtClean="0"/>
              <a:t>Select different colors, fonts, …</a:t>
            </a:r>
          </a:p>
          <a:p>
            <a:r>
              <a:rPr lang="en-US" dirty="0" smtClean="0"/>
              <a:t>Probably best done before working on the presentation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428" y="3486711"/>
            <a:ext cx="57340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Slide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2341560"/>
            <a:ext cx="9905999" cy="4314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View Tab</a:t>
            </a:r>
          </a:p>
          <a:p>
            <a:pPr lvl="1"/>
            <a:r>
              <a:rPr lang="en-US" dirty="0" smtClean="0"/>
              <a:t>Master Views group</a:t>
            </a:r>
          </a:p>
          <a:p>
            <a:pPr lvl="1"/>
            <a:r>
              <a:rPr lang="en-US" dirty="0" smtClean="0"/>
              <a:t>Slide Master</a:t>
            </a:r>
          </a:p>
          <a:p>
            <a:r>
              <a:rPr lang="en-US" dirty="0" smtClean="0"/>
              <a:t>Select slide type to change</a:t>
            </a:r>
          </a:p>
          <a:p>
            <a:r>
              <a:rPr lang="en-US" dirty="0" smtClean="0"/>
              <a:t>Changes the entire presentation.</a:t>
            </a:r>
          </a:p>
          <a:p>
            <a:r>
              <a:rPr lang="en-US" dirty="0" smtClean="0"/>
              <a:t>Probably best done early in the design.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224" y="2097088"/>
            <a:ext cx="2537572" cy="1860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340" y="1716741"/>
            <a:ext cx="5088195" cy="33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67</TotalTime>
  <Words>171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Circuit</vt:lpstr>
      <vt:lpstr>Chapter 2,  Presentation Development</vt:lpstr>
      <vt:lpstr>Templates</vt:lpstr>
      <vt:lpstr>Outlines</vt:lpstr>
      <vt:lpstr>Outlines</vt:lpstr>
      <vt:lpstr>Sections</vt:lpstr>
      <vt:lpstr>Inserting a Section</vt:lpstr>
      <vt:lpstr>Modifying a Theme</vt:lpstr>
      <vt:lpstr>Modifying a Slide Master</vt:lpstr>
    </vt:vector>
  </TitlesOfParts>
  <Company>Edinboro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2,  Presentation Development</dc:title>
  <dc:creator>Dan Bennett</dc:creator>
  <cp:lastModifiedBy>Dan Bennett</cp:lastModifiedBy>
  <cp:revision>7</cp:revision>
  <dcterms:created xsi:type="dcterms:W3CDTF">2016-12-02T13:08:43Z</dcterms:created>
  <dcterms:modified xsi:type="dcterms:W3CDTF">2016-12-02T14:16:17Z</dcterms:modified>
</cp:coreProperties>
</file>