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52458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7862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99811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68089"/>
      </p:ext>
    </p:extLst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58748"/>
      </p:ext>
    </p:extLst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6456"/>
      </p:ext>
    </p:extLst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80395"/>
      </p:ext>
    </p:extLst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92699"/>
      </p:ext>
    </p:extLst>
  </p:cSld>
  <p:clrMapOvr>
    <a:masterClrMapping/>
  </p:clrMapOvr>
  <p:transition spd="med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06804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967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43903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9097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34276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33329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09084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95323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64723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72B6CCA-91D2-4342-8833-715B30E896DA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7868E38-989E-460D-A5D5-5ED779A6F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8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ransition spd="med">
    <p:pull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tm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Enhancement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PowerPoint Chapter 1, Part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5466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over the different types of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Home Tab</a:t>
            </a:r>
          </a:p>
          <a:p>
            <a:r>
              <a:rPr lang="en-US" dirty="0" smtClean="0"/>
              <a:t>Slides Group</a:t>
            </a:r>
          </a:p>
          <a:p>
            <a:r>
              <a:rPr lang="en-US" dirty="0" smtClean="0"/>
              <a:t>New Slide Drop Down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49970" t="5149" r="31843" b="50481"/>
          <a:stretch/>
        </p:blipFill>
        <p:spPr>
          <a:xfrm>
            <a:off x="5593143" y="2427512"/>
            <a:ext cx="5141167" cy="391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99868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Same interface as word</a:t>
            </a:r>
          </a:p>
          <a:p>
            <a:pPr lvl="1"/>
            <a:r>
              <a:rPr lang="en-US" dirty="0" smtClean="0"/>
              <a:t>Insert tab, tables</a:t>
            </a:r>
            <a:endParaRPr lang="en-US" dirty="0"/>
          </a:p>
          <a:p>
            <a:r>
              <a:rPr lang="en-US" dirty="0" smtClean="0"/>
              <a:t>Enables the Table Tools special Tab</a:t>
            </a:r>
          </a:p>
          <a:p>
            <a:r>
              <a:rPr lang="en-US" dirty="0" smtClean="0"/>
              <a:t>Inserting an Excel spreadsheet is cool!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3832624"/>
              </p:ext>
            </p:extLst>
          </p:nvPr>
        </p:nvGraphicFramePr>
        <p:xfrm>
          <a:off x="6607172" y="2054071"/>
          <a:ext cx="452511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372">
                  <a:extLst>
                    <a:ext uri="{9D8B030D-6E8A-4147-A177-3AD203B41FA5}">
                      <a16:colId xmlns:a16="http://schemas.microsoft.com/office/drawing/2014/main" val="1790039023"/>
                    </a:ext>
                  </a:extLst>
                </a:gridCol>
                <a:gridCol w="1506921">
                  <a:extLst>
                    <a:ext uri="{9D8B030D-6E8A-4147-A177-3AD203B41FA5}">
                      <a16:colId xmlns:a16="http://schemas.microsoft.com/office/drawing/2014/main" val="2084703815"/>
                    </a:ext>
                  </a:extLst>
                </a:gridCol>
                <a:gridCol w="1509823">
                  <a:extLst>
                    <a:ext uri="{9D8B030D-6E8A-4147-A177-3AD203B41FA5}">
                      <a16:colId xmlns:a16="http://schemas.microsoft.com/office/drawing/2014/main" val="262162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Frogs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Snakes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77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Kermit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Mr. Toad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Kaa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874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Frogger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Hypnotoad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Nagini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260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Prince Charming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Trevor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Jömungandr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988382"/>
                  </a:ext>
                </a:extLst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967730"/>
              </p:ext>
            </p:extLst>
          </p:nvPr>
        </p:nvGraphicFramePr>
        <p:xfrm>
          <a:off x="6607172" y="4634165"/>
          <a:ext cx="3671889" cy="172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3" imgW="3562266" imgH="1723999" progId="Excel.Sheet.12">
                  <p:embed/>
                </p:oleObj>
              </mc:Choice>
              <mc:Fallback>
                <p:oleObj name="Worksheet" r:id="rId3" imgW="3562266" imgH="172399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07172" y="4634165"/>
                        <a:ext cx="3671889" cy="172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21275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Pictures, Word Art and Other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Just like in word.</a:t>
            </a:r>
          </a:p>
          <a:p>
            <a:pPr lvl="1"/>
            <a:r>
              <a:rPr lang="en-US" dirty="0" smtClean="0"/>
              <a:t>Insert  and pick what you want.</a:t>
            </a:r>
          </a:p>
          <a:p>
            <a:r>
              <a:rPr lang="en-US" dirty="0" smtClean="0"/>
              <a:t>Shapes and Text Boxes work well together.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129037" y="2911831"/>
            <a:ext cx="2971800" cy="1533525"/>
          </a:xfrm>
          <a:prstGeom prst="rect">
            <a:avLst/>
          </a:prstGeom>
        </p:spPr>
      </p:pic>
      <p:sp>
        <p:nvSpPr>
          <p:cNvPr id="6" name="Left Arrow 5"/>
          <p:cNvSpPr/>
          <p:nvPr/>
        </p:nvSpPr>
        <p:spPr>
          <a:xfrm rot="9044338">
            <a:off x="7554404" y="4145337"/>
            <a:ext cx="2111970" cy="77444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9790098">
            <a:off x="7583197" y="4130617"/>
            <a:ext cx="2696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 a frog!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5014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Animations allow you to add motion to a slide.</a:t>
            </a:r>
          </a:p>
          <a:p>
            <a:pPr lvl="1"/>
            <a:r>
              <a:rPr lang="en-US" dirty="0" smtClean="0"/>
              <a:t>I usually animate bulleted lists</a:t>
            </a:r>
          </a:p>
          <a:p>
            <a:r>
              <a:rPr lang="en-US" dirty="0" smtClean="0"/>
              <a:t>But you can also animate other things.</a:t>
            </a:r>
          </a:p>
          <a:p>
            <a:pPr lvl="1"/>
            <a:r>
              <a:rPr lang="en-US" dirty="0" smtClean="0"/>
              <a:t>Even Appear with text.</a:t>
            </a:r>
          </a:p>
          <a:p>
            <a:pPr lvl="1"/>
            <a:r>
              <a:rPr lang="en-US" dirty="0" smtClean="0"/>
              <a:t>To  really mark what you are talking about</a:t>
            </a:r>
            <a:endParaRPr lang="en-US" dirty="0"/>
          </a:p>
          <a:p>
            <a:pPr lvl="1"/>
            <a:r>
              <a:rPr lang="en-US" dirty="0" smtClean="0"/>
              <a:t>And then they go away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169399" y="2438399"/>
            <a:ext cx="2333625" cy="1952625"/>
          </a:xfrm>
          <a:prstGeom prst="rect">
            <a:avLst/>
          </a:prstGeom>
        </p:spPr>
      </p:pic>
      <p:sp>
        <p:nvSpPr>
          <p:cNvPr id="6" name="Left Arrow 5"/>
          <p:cNvSpPr/>
          <p:nvPr/>
        </p:nvSpPr>
        <p:spPr>
          <a:xfrm rot="9537000">
            <a:off x="7025953" y="3349691"/>
            <a:ext cx="2752530" cy="98904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0366636">
            <a:off x="7473819" y="3673239"/>
            <a:ext cx="1539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Another Frog!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813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 this.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7684" y="1913861"/>
            <a:ext cx="5241683" cy="38773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Animate your text using </a:t>
            </a:r>
          </a:p>
          <a:p>
            <a:pPr lvl="1"/>
            <a:r>
              <a:rPr lang="en-US" dirty="0" smtClean="0"/>
              <a:t>Animations tab</a:t>
            </a:r>
          </a:p>
          <a:p>
            <a:pPr lvl="1"/>
            <a:r>
              <a:rPr lang="en-US" dirty="0" smtClean="0"/>
              <a:t>Select an appear method</a:t>
            </a:r>
          </a:p>
          <a:p>
            <a:pPr lvl="1"/>
            <a:r>
              <a:rPr lang="en-US" dirty="0" smtClean="0"/>
              <a:t>Mark On Click, With Previous …</a:t>
            </a:r>
          </a:p>
          <a:p>
            <a:r>
              <a:rPr lang="en-US" dirty="0" smtClean="0"/>
              <a:t>Using the Animation Pane you can reorder or change action.</a:t>
            </a:r>
          </a:p>
          <a:p>
            <a:r>
              <a:rPr lang="en-US" dirty="0" smtClean="0"/>
              <a:t>Making things go away</a:t>
            </a:r>
          </a:p>
          <a:p>
            <a:pPr lvl="1"/>
            <a:r>
              <a:rPr lang="en-US" dirty="0" smtClean="0"/>
              <a:t>Add a second animation </a:t>
            </a:r>
          </a:p>
          <a:p>
            <a:pPr lvl="1"/>
            <a:r>
              <a:rPr lang="en-US" dirty="0" smtClean="0"/>
              <a:t>Select a Exit type</a:t>
            </a:r>
          </a:p>
          <a:p>
            <a:pPr lvl="1"/>
            <a:r>
              <a:rPr lang="en-US" dirty="0" smtClean="0"/>
              <a:t>You may need to move things in the Animation Pane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11054" y="2612283"/>
            <a:ext cx="3276600" cy="1247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1321" y="2356274"/>
            <a:ext cx="4238625" cy="476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0955" y="3090197"/>
            <a:ext cx="2981325" cy="1152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5155" y="2492835"/>
            <a:ext cx="1962150" cy="32099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5523" y="3973210"/>
            <a:ext cx="1104900" cy="1152525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721" y="1961707"/>
            <a:ext cx="2749518" cy="43061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78134" y="1678447"/>
            <a:ext cx="190500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80027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594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10094544" cy="3124201"/>
          </a:xfrm>
        </p:spPr>
        <p:txBody>
          <a:bodyPr/>
          <a:lstStyle/>
          <a:p>
            <a:r>
              <a:rPr lang="en-US" dirty="0" smtClean="0"/>
              <a:t>This is just the basic of animation.</a:t>
            </a:r>
          </a:p>
          <a:p>
            <a:r>
              <a:rPr lang="en-US" dirty="0" smtClean="0"/>
              <a:t>But it is probably sufficient.</a:t>
            </a:r>
          </a:p>
          <a:p>
            <a:r>
              <a:rPr lang="en-US" dirty="0" smtClean="0"/>
              <a:t>Please:</a:t>
            </a:r>
          </a:p>
          <a:p>
            <a:pPr lvl="1"/>
            <a:r>
              <a:rPr lang="en-US" dirty="0" smtClean="0"/>
              <a:t>Don’t overuse animations.</a:t>
            </a:r>
          </a:p>
          <a:p>
            <a:pPr lvl="1"/>
            <a:r>
              <a:rPr lang="en-US" dirty="0" smtClean="0"/>
              <a:t>Keep the animations simple.</a:t>
            </a:r>
          </a:p>
          <a:p>
            <a:pPr lvl="1"/>
            <a:r>
              <a:rPr lang="en-US" dirty="0" smtClean="0"/>
              <a:t>Keep the animations consistent.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4099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46139" y="2231064"/>
            <a:ext cx="4895055" cy="3124201"/>
          </a:xfrm>
        </p:spPr>
        <p:txBody>
          <a:bodyPr/>
          <a:lstStyle/>
          <a:p>
            <a:r>
              <a:rPr lang="en-US" dirty="0" smtClean="0"/>
              <a:t>Changing to the next slide.</a:t>
            </a:r>
          </a:p>
          <a:p>
            <a:pPr lvl="1"/>
            <a:r>
              <a:rPr lang="en-US" dirty="0" smtClean="0"/>
              <a:t>Transitions tab.</a:t>
            </a:r>
          </a:p>
          <a:p>
            <a:pPr lvl="1"/>
            <a:r>
              <a:rPr lang="en-US" dirty="0" smtClean="0"/>
              <a:t>Select one</a:t>
            </a:r>
          </a:p>
          <a:p>
            <a:pPr lvl="1"/>
            <a:r>
              <a:rPr lang="en-US" dirty="0" smtClean="0"/>
              <a:t>Apply to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560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80</TotalTime>
  <Words>239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Corbel</vt:lpstr>
      <vt:lpstr>Parallax</vt:lpstr>
      <vt:lpstr>Microsoft Excel Worksheet</vt:lpstr>
      <vt:lpstr>Presentation Enhancement</vt:lpstr>
      <vt:lpstr>Look over the different types of slides</vt:lpstr>
      <vt:lpstr>Tables</vt:lpstr>
      <vt:lpstr>Inserting Pictures, Word Art and Other Objects</vt:lpstr>
      <vt:lpstr>Animations</vt:lpstr>
      <vt:lpstr>To Do this.</vt:lpstr>
      <vt:lpstr>Try this</vt:lpstr>
      <vt:lpstr>Animations</vt:lpstr>
      <vt:lpstr>Transitions</vt:lpstr>
    </vt:vector>
  </TitlesOfParts>
  <Company>Edinboro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Enhancement</dc:title>
  <dc:creator>Dan Bennett</dc:creator>
  <cp:lastModifiedBy>Dan Bennett</cp:lastModifiedBy>
  <cp:revision>9</cp:revision>
  <dcterms:created xsi:type="dcterms:W3CDTF">2016-11-30T12:20:10Z</dcterms:created>
  <dcterms:modified xsi:type="dcterms:W3CDTF">2016-11-30T13:40:44Z</dcterms:modified>
</cp:coreProperties>
</file>