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6" r:id="rId3"/>
    <p:sldId id="257" r:id="rId4"/>
    <p:sldId id="258" r:id="rId5"/>
    <p:sldId id="259" r:id="rId6"/>
    <p:sldId id="261" r:id="rId7"/>
    <p:sldId id="260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131A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0" autoAdjust="0"/>
    <p:restoredTop sz="94660" autoAdjust="0"/>
  </p:normalViewPr>
  <p:slideViewPr>
    <p:cSldViewPr>
      <p:cViewPr varScale="1">
        <p:scale>
          <a:sx n="116" d="100"/>
          <a:sy n="116" d="100"/>
        </p:scale>
        <p:origin x="63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708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310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3D8634-745A-4888-9B22-25645909CFDC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8731F-C07B-48EA-BDE6-394E330EE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917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485B9F-2D88-4184-81F3-16F4882F9EC1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ED7FA2-8403-4639-A18A-57A678648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647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en-US" dirty="0" smtClean="0"/>
              <a:t>You can have notes that show up on the second monitor if you have two.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dirty="0" smtClean="0"/>
              <a:t>This also works from a laptop configured correctly.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dirty="0" smtClean="0"/>
              <a:t>You can view these as you present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dirty="0" smtClean="0"/>
              <a:t>Plus you can print them out for the audience.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ED7FA2-8403-4639-A18A-57A67864826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317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12191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981200"/>
            <a:ext cx="7772400" cy="3657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5FFD0F-65B3-46B4-BD83-30FFBED81FF0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52850A4-6FDD-4DDC-A834-BB8BEE4EA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35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5FFD0F-65B3-46B4-BD83-30FFBED81FF0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52850A4-6FDD-4DDC-A834-BB8BEE4EA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951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5FFD0F-65B3-46B4-BD83-30FFBED81FF0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52850A4-6FDD-4DDC-A834-BB8BEE4EA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092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57200"/>
            <a:ext cx="6553200" cy="960438"/>
          </a:xfrm>
        </p:spPr>
        <p:txBody>
          <a:bodyPr>
            <a:noAutofit/>
          </a:bodyPr>
          <a:lstStyle>
            <a:lvl1pPr algn="l">
              <a:defRPr sz="3200">
                <a:solidFill>
                  <a:srgbClr val="BD131A"/>
                </a:solidFill>
                <a:effectLst>
                  <a:reflection stA="15000" endPos="20000" dir="5400000" sy="-100000" algn="bl" rotWithShape="0"/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1"/>
            <a:ext cx="6553200" cy="4267200"/>
          </a:xfrm>
        </p:spPr>
        <p:txBody>
          <a:bodyPr/>
          <a:lstStyle>
            <a:lvl1pPr marL="284163" indent="-284163">
              <a:buClr>
                <a:srgbClr val="BD131A"/>
              </a:buClr>
              <a:buFont typeface="Arial" pitchFamily="34" charset="0"/>
              <a:buChar char="•"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955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5FFD0F-65B3-46B4-BD83-30FFBED81FF0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52850A4-6FDD-4DDC-A834-BB8BEE4EA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145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5FFD0F-65B3-46B4-BD83-30FFBED81FF0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52850A4-6FDD-4DDC-A834-BB8BEE4EA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406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5FFD0F-65B3-46B4-BD83-30FFBED81FF0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52850A4-6FDD-4DDC-A834-BB8BEE4EA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721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5FFD0F-65B3-46B4-BD83-30FFBED81FF0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52850A4-6FDD-4DDC-A834-BB8BEE4EA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768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5FFD0F-65B3-46B4-BD83-30FFBED81FF0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52850A4-6FDD-4DDC-A834-BB8BEE4EA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283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5FFD0F-65B3-46B4-BD83-30FFBED81FF0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52850A4-6FDD-4DDC-A834-BB8BEE4EA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814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5FFD0F-65B3-46B4-BD83-30FFBED81FF0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52850A4-6FDD-4DDC-A834-BB8BEE4EA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680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604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8001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921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5105400"/>
            <a:ext cx="754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008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Final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1"/>
            <a:ext cx="7924800" cy="4267200"/>
          </a:xfrm>
        </p:spPr>
        <p:txBody>
          <a:bodyPr/>
          <a:lstStyle/>
          <a:p>
            <a:r>
              <a:rPr lang="en-US" dirty="0" smtClean="0"/>
              <a:t>You will encounter several resources discussing PowerPoint slide construction.</a:t>
            </a:r>
          </a:p>
          <a:p>
            <a:r>
              <a:rPr lang="en-US" dirty="0" smtClean="0"/>
              <a:t>I expect that you will incorporate these in your slide shows you construct for me.</a:t>
            </a:r>
          </a:p>
          <a:p>
            <a:r>
              <a:rPr lang="en-US" dirty="0" smtClean="0"/>
              <a:t>This is about slide content, not presentation style.</a:t>
            </a:r>
          </a:p>
          <a:p>
            <a:r>
              <a:rPr lang="en-US" dirty="0" smtClean="0"/>
              <a:t>I will demonstrate some techniques I like</a:t>
            </a:r>
          </a:p>
          <a:p>
            <a:pPr lvl="1"/>
            <a:r>
              <a:rPr lang="en-US" dirty="0" smtClean="0"/>
              <a:t>And I expect you to be able to </a:t>
            </a:r>
            <a:r>
              <a:rPr lang="en-US" smtClean="0"/>
              <a:t>implement these.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836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 or Comments?</a:t>
            </a:r>
          </a:p>
          <a:p>
            <a:r>
              <a:rPr lang="en-US" dirty="0" smtClean="0"/>
              <a:t>Get to work.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95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643295" y="1600200"/>
            <a:ext cx="3930435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BD131A"/>
                </a:solidFill>
                <a:effectLst>
                  <a:outerShdw dist="38100" dir="2700000" algn="tl" rotWithShape="0">
                    <a:schemeClr val="accent2"/>
                  </a:outerShdw>
                  <a:reflection blurRad="6350" stA="50000" endA="300" endPos="50000" dist="60007" dir="5400000" sy="-100000" algn="bl" rotWithShape="0"/>
                </a:effectLst>
              </a:rPr>
              <a:t>Introduction </a:t>
            </a:r>
          </a:p>
          <a:p>
            <a:pPr algn="ctr"/>
            <a:r>
              <a:rPr lang="en-US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BD131A"/>
                </a:solidFill>
                <a:effectLst>
                  <a:outerShdw dist="38100" dir="2700000" algn="tl" rotWithShape="0">
                    <a:schemeClr val="accent2"/>
                  </a:outerShdw>
                  <a:reflection blurRad="6350" stA="50000" endA="300" endPos="50000" dist="60007" dir="5400000" sy="-100000" algn="bl" rotWithShape="0"/>
                </a:effectLst>
              </a:rPr>
              <a:t>To </a:t>
            </a:r>
          </a:p>
          <a:p>
            <a:pPr algn="ctr"/>
            <a:r>
              <a:rPr lang="en-US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BD131A"/>
                </a:solidFill>
                <a:effectLst>
                  <a:outerShdw dist="38100" dir="2700000" algn="tl" rotWithShape="0">
                    <a:schemeClr val="accent2"/>
                  </a:outerShdw>
                  <a:reflection blurRad="6350" stA="50000" endA="300" endPos="50000" dist="60007" dir="5400000" sy="-100000" algn="bl" rotWithShape="0"/>
                </a:effectLst>
              </a:rPr>
              <a:t>PowerPoint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BD131A"/>
              </a:solidFill>
              <a:effectLst>
                <a:outerShdw dist="38100" dir="2700000" algn="tl" rotWithShape="0">
                  <a:schemeClr val="accent2"/>
                </a:outerShdw>
                <a:reflection blurRad="6350" stA="50000" endA="300" endPos="50000" dist="60007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85934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Semester Schedule</a:t>
            </a:r>
          </a:p>
          <a:p>
            <a:pPr lvl="1"/>
            <a:r>
              <a:rPr lang="en-US" dirty="0" smtClean="0"/>
              <a:t>11/28 and 11/30 PowerPoint Chapter 1</a:t>
            </a:r>
          </a:p>
          <a:p>
            <a:pPr lvl="1"/>
            <a:r>
              <a:rPr lang="en-US" dirty="0" smtClean="0"/>
              <a:t>12/2 PowerPoint Chapter 2</a:t>
            </a:r>
          </a:p>
          <a:p>
            <a:pPr lvl="1"/>
            <a:r>
              <a:rPr lang="en-US" dirty="0" smtClean="0"/>
              <a:t>12/3 strike make up day: work day</a:t>
            </a:r>
          </a:p>
          <a:p>
            <a:pPr lvl="1"/>
            <a:r>
              <a:rPr lang="en-US" dirty="0" smtClean="0"/>
              <a:t>12/5 PowerPoint Chapter 2</a:t>
            </a:r>
          </a:p>
          <a:p>
            <a:pPr lvl="1"/>
            <a:r>
              <a:rPr lang="en-US" dirty="0" smtClean="0"/>
              <a:t>12/7 Chapter 2 work day</a:t>
            </a:r>
          </a:p>
          <a:p>
            <a:pPr lvl="1"/>
            <a:r>
              <a:rPr lang="en-US" dirty="0" smtClean="0"/>
              <a:t>12/9 Review, final work day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08750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1"/>
            <a:ext cx="7696200" cy="4267200"/>
          </a:xfrm>
        </p:spPr>
        <p:txBody>
          <a:bodyPr/>
          <a:lstStyle/>
          <a:p>
            <a:r>
              <a:rPr lang="en-US" dirty="0" smtClean="0"/>
              <a:t>Final Exams</a:t>
            </a:r>
          </a:p>
          <a:p>
            <a:pPr lvl="1"/>
            <a:r>
              <a:rPr lang="en-US" dirty="0" smtClean="0"/>
              <a:t>Monday 12/12  at 10:15</a:t>
            </a:r>
          </a:p>
          <a:p>
            <a:pPr lvl="1"/>
            <a:r>
              <a:rPr lang="en-US" dirty="0" smtClean="0"/>
              <a:t>Wednesday 12/12 at 10:15</a:t>
            </a:r>
          </a:p>
          <a:p>
            <a:pPr lvl="1"/>
            <a:r>
              <a:rPr lang="en-US" dirty="0" smtClean="0"/>
              <a:t>We do not follow a normal schedule during finals week.</a:t>
            </a:r>
          </a:p>
          <a:p>
            <a:pPr lvl="1"/>
            <a:r>
              <a:rPr lang="en-US" dirty="0" smtClean="0"/>
              <a:t>Finals are 2 hours long.</a:t>
            </a:r>
          </a:p>
          <a:p>
            <a:pPr lvl="1"/>
            <a:r>
              <a:rPr lang="en-US" dirty="0" smtClean="0"/>
              <a:t>Check now on SCOTS to see if you have any conflicts.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002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1"/>
            <a:ext cx="8001000" cy="4267200"/>
          </a:xfrm>
        </p:spPr>
        <p:txBody>
          <a:bodyPr/>
          <a:lstStyle/>
          <a:p>
            <a:r>
              <a:rPr lang="en-US" dirty="0" smtClean="0"/>
              <a:t>All homework has been posted and the drop box files are open.</a:t>
            </a:r>
          </a:p>
          <a:p>
            <a:r>
              <a:rPr lang="en-US" dirty="0" smtClean="0"/>
              <a:t>Late homework will no longer be accepted</a:t>
            </a:r>
          </a:p>
          <a:p>
            <a:r>
              <a:rPr lang="en-US" dirty="0" smtClean="0"/>
              <a:t>Homework submitted by email will no longer be accepted.</a:t>
            </a:r>
          </a:p>
          <a:p>
            <a:r>
              <a:rPr lang="en-US" dirty="0" smtClean="0"/>
              <a:t>There is no redo on homework submitted during the last week and finals week (see syllabus)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753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Final Exam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comprehensive</a:t>
            </a:r>
          </a:p>
          <a:p>
            <a:pPr lvl="1"/>
            <a:r>
              <a:rPr lang="en-US" dirty="0" smtClean="0"/>
              <a:t>Citations, bib, toc, … from Word</a:t>
            </a:r>
          </a:p>
          <a:p>
            <a:pPr lvl="1"/>
            <a:r>
              <a:rPr lang="en-US" dirty="0" smtClean="0"/>
              <a:t>If, </a:t>
            </a:r>
            <a:r>
              <a:rPr lang="en-US" dirty="0" err="1" smtClean="0"/>
              <a:t>vlookup</a:t>
            </a:r>
            <a:r>
              <a:rPr lang="en-US" dirty="0" smtClean="0"/>
              <a:t>, </a:t>
            </a:r>
            <a:r>
              <a:rPr lang="en-US" dirty="0" err="1" smtClean="0"/>
              <a:t>pmt</a:t>
            </a:r>
            <a:r>
              <a:rPr lang="en-US" dirty="0" smtClean="0"/>
              <a:t>, …   from Excel</a:t>
            </a:r>
            <a:endParaRPr lang="en-US" dirty="0"/>
          </a:p>
          <a:p>
            <a:r>
              <a:rPr lang="en-US" dirty="0" smtClean="0"/>
              <a:t>And also</a:t>
            </a:r>
          </a:p>
          <a:p>
            <a:pPr lvl="1"/>
            <a:r>
              <a:rPr lang="en-US" dirty="0" smtClean="0"/>
              <a:t>Components of a computer</a:t>
            </a:r>
          </a:p>
          <a:p>
            <a:pPr lvl="1"/>
            <a:r>
              <a:rPr lang="en-US" dirty="0" smtClean="0"/>
              <a:t>PowerPoint</a:t>
            </a:r>
          </a:p>
          <a:p>
            <a:pPr lvl="1"/>
            <a:r>
              <a:rPr lang="en-US" dirty="0" smtClean="0"/>
              <a:t>Chapter 5 of Excel</a:t>
            </a:r>
          </a:p>
          <a:p>
            <a:pPr lvl="1"/>
            <a:r>
              <a:rPr lang="en-US" dirty="0" smtClean="0"/>
              <a:t>Mail Merge</a:t>
            </a:r>
          </a:p>
          <a:p>
            <a:r>
              <a:rPr lang="en-US" dirty="0" smtClean="0"/>
              <a:t>We will review 12/9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67002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to PowerPoint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1"/>
            <a:ext cx="7848600" cy="4267200"/>
          </a:xfrm>
        </p:spPr>
        <p:txBody>
          <a:bodyPr/>
          <a:lstStyle/>
          <a:p>
            <a:r>
              <a:rPr lang="en-US" dirty="0" smtClean="0"/>
              <a:t>PowerPoint is know as presentation software</a:t>
            </a:r>
          </a:p>
          <a:p>
            <a:pPr lvl="1"/>
            <a:r>
              <a:rPr lang="en-US" dirty="0" smtClean="0"/>
              <a:t>Prepare slides for a presentation</a:t>
            </a:r>
          </a:p>
          <a:p>
            <a:pPr lvl="1"/>
            <a:r>
              <a:rPr lang="en-US" dirty="0" smtClean="0"/>
              <a:t>Format an automatic slide show</a:t>
            </a:r>
          </a:p>
          <a:p>
            <a:r>
              <a:rPr lang="en-US" dirty="0" smtClean="0"/>
              <a:t>One of the best/worst ideas ever for presentations</a:t>
            </a:r>
          </a:p>
          <a:p>
            <a:r>
              <a:rPr lang="en-US" dirty="0" smtClean="0"/>
              <a:t>Microsoft common user interface means you have knowledge of much of the interface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32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PowerPoint 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Normal View</a:t>
            </a:r>
          </a:p>
          <a:p>
            <a:r>
              <a:rPr lang="en-US" dirty="0" smtClean="0"/>
              <a:t>Presentation View</a:t>
            </a:r>
          </a:p>
          <a:p>
            <a:pPr lvl="1"/>
            <a:r>
              <a:rPr lang="en-US" dirty="0" smtClean="0"/>
              <a:t>F5 to start from the beginning</a:t>
            </a:r>
          </a:p>
          <a:p>
            <a:pPr lvl="1"/>
            <a:r>
              <a:rPr lang="en-US" dirty="0" smtClean="0"/>
              <a:t>&lt;shift&gt; F5 to start from current slide.</a:t>
            </a:r>
          </a:p>
          <a:p>
            <a:r>
              <a:rPr lang="en-US" dirty="0" smtClean="0"/>
              <a:t>Outline View</a:t>
            </a:r>
            <a:endParaRPr lang="en-US" dirty="0"/>
          </a:p>
          <a:p>
            <a:r>
              <a:rPr lang="en-US" dirty="0" smtClean="0"/>
              <a:t>Slide Sorter</a:t>
            </a:r>
          </a:p>
          <a:p>
            <a:r>
              <a:rPr lang="en-US" dirty="0" smtClean="0"/>
              <a:t>Notes Page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206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1"/>
            <a:ext cx="7848600" cy="4267200"/>
          </a:xfrm>
        </p:spPr>
        <p:txBody>
          <a:bodyPr/>
          <a:lstStyle/>
          <a:p>
            <a:r>
              <a:rPr lang="en-US" dirty="0" smtClean="0"/>
              <a:t>Pages 1081 through 1086 provide a nice discussion of this topic.</a:t>
            </a:r>
          </a:p>
          <a:p>
            <a:pPr lvl="1"/>
            <a:r>
              <a:rPr lang="en-US" dirty="0" smtClean="0"/>
              <a:t>But there is really noting new</a:t>
            </a:r>
          </a:p>
          <a:p>
            <a:r>
              <a:rPr lang="en-US" dirty="0" smtClean="0"/>
              <a:t>You should plan your presentation</a:t>
            </a:r>
          </a:p>
          <a:p>
            <a:pPr lvl="1"/>
            <a:r>
              <a:rPr lang="en-US" dirty="0" smtClean="0"/>
              <a:t>Storyboard</a:t>
            </a:r>
          </a:p>
          <a:p>
            <a:pPr lvl="1"/>
            <a:r>
              <a:rPr lang="en-US" dirty="0" smtClean="0"/>
              <a:t>Or at least an outline</a:t>
            </a:r>
          </a:p>
          <a:p>
            <a:r>
              <a:rPr lang="en-US" dirty="0" smtClean="0"/>
              <a:t>You might want to start with a template</a:t>
            </a:r>
          </a:p>
          <a:p>
            <a:r>
              <a:rPr lang="en-US" dirty="0" smtClean="0"/>
              <a:t>Or apply a theme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687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924</TotalTime>
  <Words>392</Words>
  <Application>Microsoft Office PowerPoint</Application>
  <PresentationFormat>On-screen Show (4:3)</PresentationFormat>
  <Paragraphs>69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PowerPoint Presentation</vt:lpstr>
      <vt:lpstr>PowerPoint Presentation</vt:lpstr>
      <vt:lpstr>Some Announcements</vt:lpstr>
      <vt:lpstr>Some Announcements</vt:lpstr>
      <vt:lpstr>Homework</vt:lpstr>
      <vt:lpstr>The Final Exam</vt:lpstr>
      <vt:lpstr>Introduction to PowerPoint</vt:lpstr>
      <vt:lpstr>PowerPoint Views</vt:lpstr>
      <vt:lpstr>Creating A Presentation</vt:lpstr>
      <vt:lpstr>Some Final Notes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Berger, William</dc:creator>
  <cp:lastModifiedBy>Dan Bennett</cp:lastModifiedBy>
  <cp:revision>77</cp:revision>
  <dcterms:created xsi:type="dcterms:W3CDTF">2012-05-31T17:03:16Z</dcterms:created>
  <dcterms:modified xsi:type="dcterms:W3CDTF">2016-11-28T13:28:28Z</dcterms:modified>
</cp:coreProperties>
</file>