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131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6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0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10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8634-745A-4888-9B22-25645909CFDC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8731F-C07B-48EA-BDE6-394E330EE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1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85B9F-2D88-4184-81F3-16F4882F9EC1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D7FA2-8403-4639-A18A-57A67864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4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You can have notes that show up on the second monitor if you have two.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This also works from a laptop configured correctly.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You can view these as you present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Plus you can print them out for the audience.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D7FA2-8403-4639-A18A-57A6786482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17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772400" cy="3657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35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5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9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457200"/>
            <a:ext cx="6553200" cy="960438"/>
          </a:xfrm>
        </p:spPr>
        <p:txBody>
          <a:bodyPr>
            <a:noAutofit/>
          </a:bodyPr>
          <a:lstStyle>
            <a:lvl1pPr algn="l">
              <a:defRPr sz="3200">
                <a:solidFill>
                  <a:srgbClr val="BD131A"/>
                </a:solidFill>
                <a:effectLst>
                  <a:reflection stA="15000" endPos="20000" dir="5400000" sy="-100000" algn="bl" rotWithShape="0"/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6553200" cy="4267200"/>
          </a:xfrm>
        </p:spPr>
        <p:txBody>
          <a:bodyPr/>
          <a:lstStyle>
            <a:lvl1pPr marL="284163" indent="-284163">
              <a:buClr>
                <a:srgbClr val="BD131A"/>
              </a:buClr>
              <a:buFont typeface="Arial" pitchFamily="34" charset="0"/>
              <a:buChar char="•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5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4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0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2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6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8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1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5FFD0F-65B3-46B4-BD83-30FFBED81FF0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2850A4-6FDD-4DDC-A834-BB8BEE4EA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8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8001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21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51054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08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Final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7924800" cy="4267200"/>
          </a:xfrm>
        </p:spPr>
        <p:txBody>
          <a:bodyPr/>
          <a:lstStyle/>
          <a:p>
            <a:r>
              <a:rPr lang="en-US" dirty="0" smtClean="0"/>
              <a:t>You will encounter several resources discussing PowerPoint slide construction.</a:t>
            </a:r>
          </a:p>
          <a:p>
            <a:r>
              <a:rPr lang="en-US" dirty="0" smtClean="0"/>
              <a:t>I expect that you will incorporate these in your slide shows you construct for me.</a:t>
            </a:r>
          </a:p>
          <a:p>
            <a:r>
              <a:rPr lang="en-US" dirty="0" smtClean="0"/>
              <a:t>This is about slide content, not presentation style.</a:t>
            </a:r>
          </a:p>
          <a:p>
            <a:r>
              <a:rPr lang="en-US" dirty="0" smtClean="0"/>
              <a:t>I will demonstrate some techniques I like</a:t>
            </a:r>
          </a:p>
          <a:p>
            <a:pPr lvl="1"/>
            <a:r>
              <a:rPr lang="en-US" dirty="0" smtClean="0"/>
              <a:t>And I expect you to be able to </a:t>
            </a:r>
            <a:r>
              <a:rPr lang="en-US" smtClean="0"/>
              <a:t>implement these.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83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or Comments?</a:t>
            </a:r>
          </a:p>
          <a:p>
            <a:r>
              <a:rPr lang="en-US" dirty="0" smtClean="0"/>
              <a:t>Get to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9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43295" y="1600200"/>
            <a:ext cx="393043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BD131A"/>
                </a:solidFill>
                <a:effectLst>
                  <a:outerShdw dist="38100" dir="2700000" algn="tl" rotWithShape="0">
                    <a:schemeClr val="accent2"/>
                  </a:outerShdw>
                  <a:reflection blurRad="6350" stA="50000" endA="300" endPos="50000" dist="60007" dir="5400000" sy="-100000" algn="bl" rotWithShape="0"/>
                </a:effectLst>
              </a:rPr>
              <a:t>Introduction </a:t>
            </a:r>
          </a:p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BD131A"/>
                </a:solidFill>
                <a:effectLst>
                  <a:outerShdw dist="38100" dir="2700000" algn="tl" rotWithShape="0">
                    <a:schemeClr val="accent2"/>
                  </a:outerShdw>
                  <a:reflection blurRad="6350" stA="50000" endA="300" endPos="50000" dist="60007" dir="5400000" sy="-100000" algn="bl" rotWithShape="0"/>
                </a:effectLst>
              </a:rPr>
              <a:t>To </a:t>
            </a:r>
          </a:p>
          <a:p>
            <a:pPr algn="ctr"/>
            <a:r>
              <a:rPr lang="en-U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BD131A"/>
                </a:solidFill>
                <a:effectLst>
                  <a:outerShdw dist="38100" dir="2700000" algn="tl" rotWithShape="0">
                    <a:schemeClr val="accent2"/>
                  </a:outerShdw>
                  <a:reflection blurRad="6350" stA="50000" endA="300" endPos="50000" dist="60007" dir="5400000" sy="-100000" algn="bl" rotWithShape="0"/>
                </a:effectLst>
              </a:rPr>
              <a:t>PowerPoint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BD131A"/>
              </a:solidFill>
              <a:effectLst>
                <a:outerShdw dist="38100" dir="2700000" algn="tl" rotWithShape="0">
                  <a:schemeClr val="accent2"/>
                </a:outerShdw>
                <a:reflection blurRad="6350" stA="50000" endA="300" endPos="50000" dist="6000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5934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Semester Schedule</a:t>
            </a:r>
          </a:p>
          <a:p>
            <a:pPr lvl="1"/>
            <a:r>
              <a:rPr lang="en-US" dirty="0" smtClean="0"/>
              <a:t>11/28 and 11/30 PowerPoint Chapter 1</a:t>
            </a:r>
          </a:p>
          <a:p>
            <a:pPr lvl="1"/>
            <a:r>
              <a:rPr lang="en-US" dirty="0" smtClean="0"/>
              <a:t>12/2 PowerPoint Chapter 2</a:t>
            </a:r>
          </a:p>
          <a:p>
            <a:pPr lvl="1"/>
            <a:r>
              <a:rPr lang="en-US" dirty="0" smtClean="0"/>
              <a:t>12/3 strike make up day: work day</a:t>
            </a:r>
          </a:p>
          <a:p>
            <a:pPr lvl="1"/>
            <a:r>
              <a:rPr lang="en-US" dirty="0" smtClean="0"/>
              <a:t>12/5 PowerPoint Chapter 2</a:t>
            </a:r>
          </a:p>
          <a:p>
            <a:pPr lvl="1"/>
            <a:r>
              <a:rPr lang="en-US" dirty="0" smtClean="0"/>
              <a:t>12/7 Chapter 2 work day</a:t>
            </a:r>
          </a:p>
          <a:p>
            <a:pPr lvl="1"/>
            <a:r>
              <a:rPr lang="en-US" dirty="0" smtClean="0"/>
              <a:t>12/9 Review, final work day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875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7696200" cy="4267200"/>
          </a:xfrm>
        </p:spPr>
        <p:txBody>
          <a:bodyPr/>
          <a:lstStyle/>
          <a:p>
            <a:r>
              <a:rPr lang="en-US" dirty="0" smtClean="0"/>
              <a:t>Final Exams</a:t>
            </a:r>
          </a:p>
          <a:p>
            <a:pPr lvl="1"/>
            <a:r>
              <a:rPr lang="en-US" dirty="0" smtClean="0"/>
              <a:t>Monday 12/12  at 10:15</a:t>
            </a:r>
          </a:p>
          <a:p>
            <a:pPr lvl="1"/>
            <a:r>
              <a:rPr lang="en-US" dirty="0" smtClean="0"/>
              <a:t>Wednesday 12/12 at 10:15</a:t>
            </a:r>
          </a:p>
          <a:p>
            <a:pPr lvl="1"/>
            <a:r>
              <a:rPr lang="en-US" dirty="0" smtClean="0"/>
              <a:t>We do not follow a normal schedule during finals week.</a:t>
            </a:r>
          </a:p>
          <a:p>
            <a:pPr lvl="1"/>
            <a:r>
              <a:rPr lang="en-US" dirty="0" smtClean="0"/>
              <a:t>Finals are 2 hours long.</a:t>
            </a:r>
          </a:p>
          <a:p>
            <a:pPr lvl="1"/>
            <a:r>
              <a:rPr lang="en-US" dirty="0" smtClean="0"/>
              <a:t>Check now on SCOTS to see if you have any conflicts.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0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8001000" cy="4267200"/>
          </a:xfrm>
        </p:spPr>
        <p:txBody>
          <a:bodyPr/>
          <a:lstStyle/>
          <a:p>
            <a:r>
              <a:rPr lang="en-US" dirty="0" smtClean="0"/>
              <a:t>All homework has been posted and the drop box files are open.</a:t>
            </a:r>
          </a:p>
          <a:p>
            <a:r>
              <a:rPr lang="en-US" dirty="0" smtClean="0"/>
              <a:t>Late homework will no longer be accepted</a:t>
            </a:r>
          </a:p>
          <a:p>
            <a:r>
              <a:rPr lang="en-US" dirty="0" smtClean="0"/>
              <a:t>Homework submitted by email will no longer be accepted.</a:t>
            </a:r>
          </a:p>
          <a:p>
            <a:r>
              <a:rPr lang="en-US" dirty="0" smtClean="0"/>
              <a:t>There is no redo on homework submitted during the last week and finals week (see syllabus)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75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comprehensive</a:t>
            </a:r>
          </a:p>
          <a:p>
            <a:pPr lvl="1"/>
            <a:r>
              <a:rPr lang="en-US" dirty="0" smtClean="0"/>
              <a:t>Citations, bib, toc, … from Word</a:t>
            </a:r>
          </a:p>
          <a:p>
            <a:pPr lvl="1"/>
            <a:r>
              <a:rPr lang="en-US" dirty="0" smtClean="0"/>
              <a:t>If, </a:t>
            </a:r>
            <a:r>
              <a:rPr lang="en-US" dirty="0" err="1" smtClean="0"/>
              <a:t>vlookup</a:t>
            </a:r>
            <a:r>
              <a:rPr lang="en-US" dirty="0" smtClean="0"/>
              <a:t>, </a:t>
            </a:r>
            <a:r>
              <a:rPr lang="en-US" dirty="0" err="1" smtClean="0"/>
              <a:t>pmt</a:t>
            </a:r>
            <a:r>
              <a:rPr lang="en-US" dirty="0" smtClean="0"/>
              <a:t>, …   from Excel</a:t>
            </a:r>
            <a:endParaRPr lang="en-US" dirty="0"/>
          </a:p>
          <a:p>
            <a:r>
              <a:rPr lang="en-US" dirty="0" smtClean="0"/>
              <a:t>And also</a:t>
            </a:r>
          </a:p>
          <a:p>
            <a:pPr lvl="1"/>
            <a:r>
              <a:rPr lang="en-US" dirty="0" smtClean="0"/>
              <a:t>Components of a computer</a:t>
            </a:r>
          </a:p>
          <a:p>
            <a:pPr lvl="1"/>
            <a:r>
              <a:rPr lang="en-US" dirty="0" smtClean="0"/>
              <a:t>PowerPoint</a:t>
            </a:r>
          </a:p>
          <a:p>
            <a:pPr lvl="1"/>
            <a:r>
              <a:rPr lang="en-US" dirty="0" smtClean="0"/>
              <a:t>Chapter 5 of Excel</a:t>
            </a:r>
          </a:p>
          <a:p>
            <a:pPr lvl="1"/>
            <a:r>
              <a:rPr lang="en-US" dirty="0" smtClean="0"/>
              <a:t>Mail Merge</a:t>
            </a:r>
          </a:p>
          <a:p>
            <a:r>
              <a:rPr lang="en-US" dirty="0" smtClean="0"/>
              <a:t>We will review 12/9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700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7848600" cy="4267200"/>
          </a:xfrm>
        </p:spPr>
        <p:txBody>
          <a:bodyPr/>
          <a:lstStyle/>
          <a:p>
            <a:r>
              <a:rPr lang="en-US" dirty="0" smtClean="0"/>
              <a:t>PowerPoint is know as presentation software</a:t>
            </a:r>
          </a:p>
          <a:p>
            <a:pPr lvl="1"/>
            <a:r>
              <a:rPr lang="en-US" dirty="0" smtClean="0"/>
              <a:t>Prepare slides for a presentation</a:t>
            </a:r>
          </a:p>
          <a:p>
            <a:pPr lvl="1"/>
            <a:r>
              <a:rPr lang="en-US" dirty="0" smtClean="0"/>
              <a:t>Format an automatic slide show</a:t>
            </a:r>
          </a:p>
          <a:p>
            <a:r>
              <a:rPr lang="en-US" dirty="0" smtClean="0"/>
              <a:t>One of the best/worst ideas ever for presentations</a:t>
            </a:r>
          </a:p>
          <a:p>
            <a:r>
              <a:rPr lang="en-US" dirty="0" smtClean="0"/>
              <a:t>Microsoft common user interface means you have knowledge of much of the interface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PowerPoint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View</a:t>
            </a:r>
          </a:p>
          <a:p>
            <a:r>
              <a:rPr lang="en-US" dirty="0" smtClean="0"/>
              <a:t>Presentation View</a:t>
            </a:r>
          </a:p>
          <a:p>
            <a:pPr lvl="1"/>
            <a:r>
              <a:rPr lang="en-US" dirty="0" smtClean="0"/>
              <a:t>F5 to start from the beginning</a:t>
            </a:r>
          </a:p>
          <a:p>
            <a:pPr lvl="1"/>
            <a:r>
              <a:rPr lang="en-US" dirty="0" smtClean="0"/>
              <a:t>&lt;shift&gt; F5 to start from current slide.</a:t>
            </a:r>
          </a:p>
          <a:p>
            <a:r>
              <a:rPr lang="en-US" dirty="0" smtClean="0"/>
              <a:t>Outline View</a:t>
            </a:r>
            <a:endParaRPr lang="en-US" dirty="0"/>
          </a:p>
          <a:p>
            <a:r>
              <a:rPr lang="en-US" dirty="0" smtClean="0"/>
              <a:t>Slide Sorter</a:t>
            </a:r>
          </a:p>
          <a:p>
            <a:r>
              <a:rPr lang="en-US" dirty="0" smtClean="0"/>
              <a:t>Notes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20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7848600" cy="4267200"/>
          </a:xfrm>
        </p:spPr>
        <p:txBody>
          <a:bodyPr/>
          <a:lstStyle/>
          <a:p>
            <a:r>
              <a:rPr lang="en-US" dirty="0" smtClean="0"/>
              <a:t>Pages 1081 through 1086 provide a nice discussion of this topic.</a:t>
            </a:r>
          </a:p>
          <a:p>
            <a:pPr lvl="1"/>
            <a:r>
              <a:rPr lang="en-US" dirty="0" smtClean="0"/>
              <a:t>But there is really noting new</a:t>
            </a:r>
          </a:p>
          <a:p>
            <a:r>
              <a:rPr lang="en-US" dirty="0" smtClean="0"/>
              <a:t>You should plan your presentation</a:t>
            </a:r>
          </a:p>
          <a:p>
            <a:pPr lvl="1"/>
            <a:r>
              <a:rPr lang="en-US" dirty="0" smtClean="0"/>
              <a:t>Storyboard</a:t>
            </a:r>
          </a:p>
          <a:p>
            <a:pPr lvl="1"/>
            <a:r>
              <a:rPr lang="en-US" dirty="0" smtClean="0"/>
              <a:t>Or at least an outline</a:t>
            </a:r>
          </a:p>
          <a:p>
            <a:r>
              <a:rPr lang="en-US" dirty="0" smtClean="0"/>
              <a:t>You might want to start with a template</a:t>
            </a:r>
          </a:p>
          <a:p>
            <a:r>
              <a:rPr lang="en-US" dirty="0" smtClean="0"/>
              <a:t>Or apply a theme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8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392</Words>
  <Application>Microsoft Office PowerPoint</Application>
  <PresentationFormat>On-screen Show (4:3)</PresentationFormat>
  <Paragraphs>69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Some Announcements</vt:lpstr>
      <vt:lpstr>Some Announcements</vt:lpstr>
      <vt:lpstr>Homework</vt:lpstr>
      <vt:lpstr>The Final Exam</vt:lpstr>
      <vt:lpstr>Introduction to PowerPoint</vt:lpstr>
      <vt:lpstr>PowerPoint Views</vt:lpstr>
      <vt:lpstr>Creating A Presentation</vt:lpstr>
      <vt:lpstr>Some Final Notes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Berger, William</dc:creator>
  <cp:lastModifiedBy>Dan Bennett</cp:lastModifiedBy>
  <cp:revision>77</cp:revision>
  <dcterms:created xsi:type="dcterms:W3CDTF">2012-05-31T17:03:16Z</dcterms:created>
  <dcterms:modified xsi:type="dcterms:W3CDTF">2016-11-28T13:28:28Z</dcterms:modified>
</cp:coreProperties>
</file>